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56"/>
  </p:notesMasterIdLst>
  <p:handoutMasterIdLst>
    <p:handoutMasterId r:id="rId57"/>
  </p:handoutMasterIdLst>
  <p:sldIdLst>
    <p:sldId id="325" r:id="rId5"/>
    <p:sldId id="257" r:id="rId6"/>
    <p:sldId id="258" r:id="rId7"/>
    <p:sldId id="287" r:id="rId8"/>
    <p:sldId id="297" r:id="rId9"/>
    <p:sldId id="332" r:id="rId10"/>
    <p:sldId id="298" r:id="rId11"/>
    <p:sldId id="350" r:id="rId12"/>
    <p:sldId id="351" r:id="rId13"/>
    <p:sldId id="352" r:id="rId14"/>
    <p:sldId id="353" r:id="rId15"/>
    <p:sldId id="356" r:id="rId16"/>
    <p:sldId id="354" r:id="rId17"/>
    <p:sldId id="342" r:id="rId18"/>
    <p:sldId id="312" r:id="rId19"/>
    <p:sldId id="333" r:id="rId20"/>
    <p:sldId id="260" r:id="rId21"/>
    <p:sldId id="259" r:id="rId22"/>
    <p:sldId id="261" r:id="rId23"/>
    <p:sldId id="329" r:id="rId24"/>
    <p:sldId id="334" r:id="rId25"/>
    <p:sldId id="345" r:id="rId26"/>
    <p:sldId id="335" r:id="rId27"/>
    <p:sldId id="346" r:id="rId28"/>
    <p:sldId id="262" r:id="rId29"/>
    <p:sldId id="359" r:id="rId30"/>
    <p:sldId id="271" r:id="rId31"/>
    <p:sldId id="272" r:id="rId32"/>
    <p:sldId id="264" r:id="rId33"/>
    <p:sldId id="265" r:id="rId34"/>
    <p:sldId id="273" r:id="rId35"/>
    <p:sldId id="266" r:id="rId36"/>
    <p:sldId id="348" r:id="rId37"/>
    <p:sldId id="349" r:id="rId38"/>
    <p:sldId id="347" r:id="rId39"/>
    <p:sldId id="268" r:id="rId40"/>
    <p:sldId id="358" r:id="rId41"/>
    <p:sldId id="340" r:id="rId42"/>
    <p:sldId id="330" r:id="rId43"/>
    <p:sldId id="269" r:id="rId44"/>
    <p:sldId id="270" r:id="rId45"/>
    <p:sldId id="320" r:id="rId46"/>
    <p:sldId id="284" r:id="rId47"/>
    <p:sldId id="286" r:id="rId48"/>
    <p:sldId id="290" r:id="rId49"/>
    <p:sldId id="296" r:id="rId50"/>
    <p:sldId id="294" r:id="rId51"/>
    <p:sldId id="321" r:id="rId52"/>
    <p:sldId id="322" r:id="rId53"/>
    <p:sldId id="324" r:id="rId54"/>
    <p:sldId id="323" r:id="rId5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BEE0"/>
    <a:srgbClr val="3232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B63352B-7104-48D3-9ED1-7EA2E2051430}" v="411" dt="2019-08-05T21:15:14.0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8249" autoAdjust="0"/>
  </p:normalViewPr>
  <p:slideViewPr>
    <p:cSldViewPr snapToGrid="0">
      <p:cViewPr varScale="1">
        <p:scale>
          <a:sx n="79" d="100"/>
          <a:sy n="79" d="100"/>
        </p:scale>
        <p:origin x="418" y="101"/>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8" d="100"/>
          <a:sy n="88" d="100"/>
        </p:scale>
        <p:origin x="3822" y="6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iesen, Noah" userId="f5478079-34a5-48a9-a405-d7c5258fe2de" providerId="ADAL" clId="{1812ABAD-4399-4693-B17A-16109D1339BC}"/>
    <pc:docChg chg="undo redo custSel addSld delSld modSld sldOrd modMainMaster">
      <pc:chgData name="Friesen, Noah" userId="f5478079-34a5-48a9-a405-d7c5258fe2de" providerId="ADAL" clId="{1812ABAD-4399-4693-B17A-16109D1339BC}" dt="2019-06-19T00:04:12.541" v="13577" actId="13926"/>
      <pc:docMkLst>
        <pc:docMk/>
      </pc:docMkLst>
      <pc:sldChg chg="modSp">
        <pc:chgData name="Friesen, Noah" userId="f5478079-34a5-48a9-a405-d7c5258fe2de" providerId="ADAL" clId="{1812ABAD-4399-4693-B17A-16109D1339BC}" dt="2019-06-19T00:02:58.381" v="13506" actId="13926"/>
        <pc:sldMkLst>
          <pc:docMk/>
          <pc:sldMk cId="3117756079" sldId="258"/>
        </pc:sldMkLst>
        <pc:spChg chg="mod">
          <ac:chgData name="Friesen, Noah" userId="f5478079-34a5-48a9-a405-d7c5258fe2de" providerId="ADAL" clId="{1812ABAD-4399-4693-B17A-16109D1339BC}" dt="2019-06-19T00:02:58.381" v="13506" actId="13926"/>
          <ac:spMkLst>
            <pc:docMk/>
            <pc:sldMk cId="3117756079" sldId="258"/>
            <ac:spMk id="3" creationId="{D506555E-EF87-4AA5-8725-22D2801FD827}"/>
          </ac:spMkLst>
        </pc:spChg>
      </pc:sldChg>
      <pc:sldChg chg="addSp delSp modSp ord modAnim">
        <pc:chgData name="Friesen, Noah" userId="f5478079-34a5-48a9-a405-d7c5258fe2de" providerId="ADAL" clId="{1812ABAD-4399-4693-B17A-16109D1339BC}" dt="2019-05-25T20:29:08.143" v="6340"/>
        <pc:sldMkLst>
          <pc:docMk/>
          <pc:sldMk cId="3878150420" sldId="259"/>
        </pc:sldMkLst>
        <pc:spChg chg="mod">
          <ac:chgData name="Friesen, Noah" userId="f5478079-34a5-48a9-a405-d7c5258fe2de" providerId="ADAL" clId="{1812ABAD-4399-4693-B17A-16109D1339BC}" dt="2019-05-25T20:29:08.143" v="6340"/>
          <ac:spMkLst>
            <pc:docMk/>
            <pc:sldMk cId="3878150420" sldId="259"/>
            <ac:spMk id="2" creationId="{49FAB622-4BA2-403B-A371-1426D11D943A}"/>
          </ac:spMkLst>
        </pc:spChg>
        <pc:spChg chg="mod topLvl">
          <ac:chgData name="Friesen, Noah" userId="f5478079-34a5-48a9-a405-d7c5258fe2de" providerId="ADAL" clId="{1812ABAD-4399-4693-B17A-16109D1339BC}" dt="2019-05-25T20:10:13.896" v="6195" actId="165"/>
          <ac:spMkLst>
            <pc:docMk/>
            <pc:sldMk cId="3878150420" sldId="259"/>
            <ac:spMk id="6" creationId="{AD7FDAE5-4E70-44FE-AF0E-E2208B7A5402}"/>
          </ac:spMkLst>
        </pc:spChg>
        <pc:spChg chg="mod topLvl">
          <ac:chgData name="Friesen, Noah" userId="f5478079-34a5-48a9-a405-d7c5258fe2de" providerId="ADAL" clId="{1812ABAD-4399-4693-B17A-16109D1339BC}" dt="2019-05-25T20:10:13.896" v="6195" actId="165"/>
          <ac:spMkLst>
            <pc:docMk/>
            <pc:sldMk cId="3878150420" sldId="259"/>
            <ac:spMk id="7" creationId="{16915F81-010E-4C21-8275-5745242F2B8E}"/>
          </ac:spMkLst>
        </pc:spChg>
        <pc:spChg chg="mod topLvl">
          <ac:chgData name="Friesen, Noah" userId="f5478079-34a5-48a9-a405-d7c5258fe2de" providerId="ADAL" clId="{1812ABAD-4399-4693-B17A-16109D1339BC}" dt="2019-05-25T20:10:24.252" v="6196" actId="164"/>
          <ac:spMkLst>
            <pc:docMk/>
            <pc:sldMk cId="3878150420" sldId="259"/>
            <ac:spMk id="13" creationId="{7A4072CC-CFAD-4C82-A448-C55723771E67}"/>
          </ac:spMkLst>
        </pc:spChg>
        <pc:grpChg chg="add mod">
          <ac:chgData name="Friesen, Noah" userId="f5478079-34a5-48a9-a405-d7c5258fe2de" providerId="ADAL" clId="{1812ABAD-4399-4693-B17A-16109D1339BC}" dt="2019-05-25T20:10:24.252" v="6196" actId="164"/>
          <ac:grpSpMkLst>
            <pc:docMk/>
            <pc:sldMk cId="3878150420" sldId="259"/>
            <ac:grpSpMk id="4" creationId="{C6555A9D-58F9-4E71-8206-882EFC8C7F35}"/>
          </ac:grpSpMkLst>
        </pc:grpChg>
        <pc:grpChg chg="del mod">
          <ac:chgData name="Friesen, Noah" userId="f5478079-34a5-48a9-a405-d7c5258fe2de" providerId="ADAL" clId="{1812ABAD-4399-4693-B17A-16109D1339BC}" dt="2019-05-25T20:10:13.896" v="6195" actId="165"/>
          <ac:grpSpMkLst>
            <pc:docMk/>
            <pc:sldMk cId="3878150420" sldId="259"/>
            <ac:grpSpMk id="14" creationId="{6173FCD7-220A-4CFC-82CA-44A2AD33A0AC}"/>
          </ac:grpSpMkLst>
        </pc:grpChg>
        <pc:picChg chg="mod ord topLvl">
          <ac:chgData name="Friesen, Noah" userId="f5478079-34a5-48a9-a405-d7c5258fe2de" providerId="ADAL" clId="{1812ABAD-4399-4693-B17A-16109D1339BC}" dt="2019-05-25T20:10:13.896" v="6195" actId="165"/>
          <ac:picMkLst>
            <pc:docMk/>
            <pc:sldMk cId="3878150420" sldId="259"/>
            <ac:picMk id="5" creationId="{DF85029E-CE42-455C-B215-677C10913937}"/>
          </ac:picMkLst>
        </pc:picChg>
        <pc:picChg chg="add del mod">
          <ac:chgData name="Friesen, Noah" userId="f5478079-34a5-48a9-a405-d7c5258fe2de" providerId="ADAL" clId="{1812ABAD-4399-4693-B17A-16109D1339BC}" dt="2019-05-24T20:35:30.773" v="1284"/>
          <ac:picMkLst>
            <pc:docMk/>
            <pc:sldMk cId="3878150420" sldId="259"/>
            <ac:picMk id="15" creationId="{192A5D8F-8CFA-46E2-9A46-023F1021DA4A}"/>
          </ac:picMkLst>
        </pc:picChg>
        <pc:cxnChg chg="mod topLvl">
          <ac:chgData name="Friesen, Noah" userId="f5478079-34a5-48a9-a405-d7c5258fe2de" providerId="ADAL" clId="{1812ABAD-4399-4693-B17A-16109D1339BC}" dt="2019-05-25T20:10:24.252" v="6196" actId="164"/>
          <ac:cxnSpMkLst>
            <pc:docMk/>
            <pc:sldMk cId="3878150420" sldId="259"/>
            <ac:cxnSpMk id="9" creationId="{777B7808-A24B-4225-BA88-562D38ABFE66}"/>
          </ac:cxnSpMkLst>
        </pc:cxnChg>
        <pc:cxnChg chg="mod topLvl">
          <ac:chgData name="Friesen, Noah" userId="f5478079-34a5-48a9-a405-d7c5258fe2de" providerId="ADAL" clId="{1812ABAD-4399-4693-B17A-16109D1339BC}" dt="2019-05-25T20:10:24.252" v="6196" actId="164"/>
          <ac:cxnSpMkLst>
            <pc:docMk/>
            <pc:sldMk cId="3878150420" sldId="259"/>
            <ac:cxnSpMk id="11" creationId="{369594BC-1976-4830-83CF-22723C38F9D3}"/>
          </ac:cxnSpMkLst>
        </pc:cxnChg>
        <pc:cxnChg chg="mod topLvl">
          <ac:chgData name="Friesen, Noah" userId="f5478079-34a5-48a9-a405-d7c5258fe2de" providerId="ADAL" clId="{1812ABAD-4399-4693-B17A-16109D1339BC}" dt="2019-05-25T20:10:24.252" v="6196" actId="164"/>
          <ac:cxnSpMkLst>
            <pc:docMk/>
            <pc:sldMk cId="3878150420" sldId="259"/>
            <ac:cxnSpMk id="12" creationId="{E74336CC-2C44-43A7-91DE-30BC791D0D98}"/>
          </ac:cxnSpMkLst>
        </pc:cxnChg>
      </pc:sldChg>
      <pc:sldChg chg="addSp delSp modSp ord modAnim modNotesTx">
        <pc:chgData name="Friesen, Noah" userId="f5478079-34a5-48a9-a405-d7c5258fe2de" providerId="ADAL" clId="{1812ABAD-4399-4693-B17A-16109D1339BC}" dt="2019-06-19T00:03:40.874" v="13533" actId="13926"/>
        <pc:sldMkLst>
          <pc:docMk/>
          <pc:sldMk cId="3249542935" sldId="260"/>
        </pc:sldMkLst>
        <pc:spChg chg="mod">
          <ac:chgData name="Friesen, Noah" userId="f5478079-34a5-48a9-a405-d7c5258fe2de" providerId="ADAL" clId="{1812ABAD-4399-4693-B17A-16109D1339BC}" dt="2019-05-25T20:23:49.507" v="6315" actId="1076"/>
          <ac:spMkLst>
            <pc:docMk/>
            <pc:sldMk cId="3249542935" sldId="260"/>
            <ac:spMk id="2" creationId="{A10F0983-1319-49F1-A870-8B12B3977E57}"/>
          </ac:spMkLst>
        </pc:spChg>
        <pc:spChg chg="mod">
          <ac:chgData name="Friesen, Noah" userId="f5478079-34a5-48a9-a405-d7c5258fe2de" providerId="ADAL" clId="{1812ABAD-4399-4693-B17A-16109D1339BC}" dt="2019-06-19T00:03:40.874" v="13533" actId="13926"/>
          <ac:spMkLst>
            <pc:docMk/>
            <pc:sldMk cId="3249542935" sldId="260"/>
            <ac:spMk id="3" creationId="{D3C4E075-E897-402C-A874-486E0BEF68FB}"/>
          </ac:spMkLst>
        </pc:spChg>
        <pc:spChg chg="add mod topLvl">
          <ac:chgData name="Friesen, Noah" userId="f5478079-34a5-48a9-a405-d7c5258fe2de" providerId="ADAL" clId="{1812ABAD-4399-4693-B17A-16109D1339BC}" dt="2019-05-25T20:25:32.634" v="6334" actId="165"/>
          <ac:spMkLst>
            <pc:docMk/>
            <pc:sldMk cId="3249542935" sldId="260"/>
            <ac:spMk id="6" creationId="{A07318C8-6273-4423-AEA0-E1205B7868AA}"/>
          </ac:spMkLst>
        </pc:spChg>
        <pc:spChg chg="mod">
          <ac:chgData name="Friesen, Noah" userId="f5478079-34a5-48a9-a405-d7c5258fe2de" providerId="ADAL" clId="{1812ABAD-4399-4693-B17A-16109D1339BC}" dt="2019-05-25T20:25:07.947" v="6333" actId="14100"/>
          <ac:spMkLst>
            <pc:docMk/>
            <pc:sldMk cId="3249542935" sldId="260"/>
            <ac:spMk id="15" creationId="{BFC1DA43-9DFA-4A22-996F-4ACBB4BCD473}"/>
          </ac:spMkLst>
        </pc:spChg>
        <pc:spChg chg="add mod topLvl">
          <ac:chgData name="Friesen, Noah" userId="f5478079-34a5-48a9-a405-d7c5258fe2de" providerId="ADAL" clId="{1812ABAD-4399-4693-B17A-16109D1339BC}" dt="2019-05-25T20:25:51.115" v="6335" actId="164"/>
          <ac:spMkLst>
            <pc:docMk/>
            <pc:sldMk cId="3249542935" sldId="260"/>
            <ac:spMk id="18" creationId="{112D08A7-3741-4DF4-B9FD-7BD075201641}"/>
          </ac:spMkLst>
        </pc:spChg>
        <pc:spChg chg="mod">
          <ac:chgData name="Friesen, Noah" userId="f5478079-34a5-48a9-a405-d7c5258fe2de" providerId="ADAL" clId="{1812ABAD-4399-4693-B17A-16109D1339BC}" dt="2019-05-25T20:24:54.243" v="6331" actId="1076"/>
          <ac:spMkLst>
            <pc:docMk/>
            <pc:sldMk cId="3249542935" sldId="260"/>
            <ac:spMk id="25" creationId="{357DC706-6B55-486C-BF6A-364258A0CD77}"/>
          </ac:spMkLst>
        </pc:spChg>
        <pc:spChg chg="mod">
          <ac:chgData name="Friesen, Noah" userId="f5478079-34a5-48a9-a405-d7c5258fe2de" providerId="ADAL" clId="{1812ABAD-4399-4693-B17A-16109D1339BC}" dt="2019-05-25T20:24:57.212" v="6332" actId="1076"/>
          <ac:spMkLst>
            <pc:docMk/>
            <pc:sldMk cId="3249542935" sldId="260"/>
            <ac:spMk id="32" creationId="{CDDA1A0D-05EF-4845-AE6D-129DB19014A4}"/>
          </ac:spMkLst>
        </pc:spChg>
        <pc:spChg chg="add mod topLvl">
          <ac:chgData name="Friesen, Noah" userId="f5478079-34a5-48a9-a405-d7c5258fe2de" providerId="ADAL" clId="{1812ABAD-4399-4693-B17A-16109D1339BC}" dt="2019-05-25T20:25:32.634" v="6334" actId="165"/>
          <ac:spMkLst>
            <pc:docMk/>
            <pc:sldMk cId="3249542935" sldId="260"/>
            <ac:spMk id="37" creationId="{A81B0A0C-6B55-4859-AEFD-232B1FC56765}"/>
          </ac:spMkLst>
        </pc:spChg>
        <pc:spChg chg="add mod topLvl">
          <ac:chgData name="Friesen, Noah" userId="f5478079-34a5-48a9-a405-d7c5258fe2de" providerId="ADAL" clId="{1812ABAD-4399-4693-B17A-16109D1339BC}" dt="2019-05-25T20:25:32.634" v="6334" actId="165"/>
          <ac:spMkLst>
            <pc:docMk/>
            <pc:sldMk cId="3249542935" sldId="260"/>
            <ac:spMk id="38" creationId="{4C447814-1FE3-4A46-BBDE-65C5048FDC44}"/>
          </ac:spMkLst>
        </pc:spChg>
        <pc:grpChg chg="add mod topLvl">
          <ac:chgData name="Friesen, Noah" userId="f5478079-34a5-48a9-a405-d7c5258fe2de" providerId="ADAL" clId="{1812ABAD-4399-4693-B17A-16109D1339BC}" dt="2019-05-25T20:25:32.634" v="6334" actId="165"/>
          <ac:grpSpMkLst>
            <pc:docMk/>
            <pc:sldMk cId="3249542935" sldId="260"/>
            <ac:grpSpMk id="8" creationId="{367E435A-BB02-48EE-8D38-4D2CC95FC19C}"/>
          </ac:grpSpMkLst>
        </pc:grpChg>
        <pc:grpChg chg="add mod topLvl">
          <ac:chgData name="Friesen, Noah" userId="f5478079-34a5-48a9-a405-d7c5258fe2de" providerId="ADAL" clId="{1812ABAD-4399-4693-B17A-16109D1339BC}" dt="2019-05-25T20:25:51.115" v="6335" actId="164"/>
          <ac:grpSpMkLst>
            <pc:docMk/>
            <pc:sldMk cId="3249542935" sldId="260"/>
            <ac:grpSpMk id="12" creationId="{975CBA85-6C90-44E2-9770-20A06BB2FF66}"/>
          </ac:grpSpMkLst>
        </pc:grpChg>
        <pc:grpChg chg="add mod topLvl">
          <ac:chgData name="Friesen, Noah" userId="f5478079-34a5-48a9-a405-d7c5258fe2de" providerId="ADAL" clId="{1812ABAD-4399-4693-B17A-16109D1339BC}" dt="2019-05-25T20:25:32.634" v="6334" actId="165"/>
          <ac:grpSpMkLst>
            <pc:docMk/>
            <pc:sldMk cId="3249542935" sldId="260"/>
            <ac:grpSpMk id="19" creationId="{642D6B83-BFCD-44E8-8279-D1AE213010C9}"/>
          </ac:grpSpMkLst>
        </pc:grpChg>
        <pc:grpChg chg="add mod topLvl">
          <ac:chgData name="Friesen, Noah" userId="f5478079-34a5-48a9-a405-d7c5258fe2de" providerId="ADAL" clId="{1812ABAD-4399-4693-B17A-16109D1339BC}" dt="2019-05-25T20:25:51.115" v="6335" actId="164"/>
          <ac:grpSpMkLst>
            <pc:docMk/>
            <pc:sldMk cId="3249542935" sldId="260"/>
            <ac:grpSpMk id="26" creationId="{B3CAC291-0DC7-423E-929D-6E27E8C9660C}"/>
          </ac:grpSpMkLst>
        </pc:grpChg>
        <pc:grpChg chg="add del mod">
          <ac:chgData name="Friesen, Noah" userId="f5478079-34a5-48a9-a405-d7c5258fe2de" providerId="ADAL" clId="{1812ABAD-4399-4693-B17A-16109D1339BC}" dt="2019-05-25T20:25:32.634" v="6334" actId="165"/>
          <ac:grpSpMkLst>
            <pc:docMk/>
            <pc:sldMk cId="3249542935" sldId="260"/>
            <ac:grpSpMk id="44" creationId="{7CA41F80-B12E-4A39-99BB-A96486BE5133}"/>
          </ac:grpSpMkLst>
        </pc:grpChg>
        <pc:grpChg chg="add mod">
          <ac:chgData name="Friesen, Noah" userId="f5478079-34a5-48a9-a405-d7c5258fe2de" providerId="ADAL" clId="{1812ABAD-4399-4693-B17A-16109D1339BC}" dt="2019-05-25T20:25:51.115" v="6335" actId="164"/>
          <ac:grpSpMkLst>
            <pc:docMk/>
            <pc:sldMk cId="3249542935" sldId="260"/>
            <ac:grpSpMk id="45" creationId="{E5BF90C7-1D8F-4261-A428-E33A88855F88}"/>
          </ac:grpSpMkLst>
        </pc:grpChg>
        <pc:picChg chg="del mod">
          <ac:chgData name="Friesen, Noah" userId="f5478079-34a5-48a9-a405-d7c5258fe2de" providerId="ADAL" clId="{1812ABAD-4399-4693-B17A-16109D1339BC}" dt="2019-05-25T20:23:30.645" v="6308" actId="478"/>
          <ac:picMkLst>
            <pc:docMk/>
            <pc:sldMk cId="3249542935" sldId="260"/>
            <ac:picMk id="5" creationId="{F2E30EA8-DFAA-4783-A24A-E436C62420A6}"/>
          </ac:picMkLst>
        </pc:picChg>
        <pc:cxnChg chg="add mod topLvl">
          <ac:chgData name="Friesen, Noah" userId="f5478079-34a5-48a9-a405-d7c5258fe2de" providerId="ADAL" clId="{1812ABAD-4399-4693-B17A-16109D1339BC}" dt="2019-05-25T20:25:32.634" v="6334" actId="165"/>
          <ac:cxnSpMkLst>
            <pc:docMk/>
            <pc:sldMk cId="3249542935" sldId="260"/>
            <ac:cxnSpMk id="7" creationId="{F5795C5E-2701-40C7-85AC-8743450F654F}"/>
          </ac:cxnSpMkLst>
        </pc:cxnChg>
        <pc:cxnChg chg="add mod topLvl">
          <ac:chgData name="Friesen, Noah" userId="f5478079-34a5-48a9-a405-d7c5258fe2de" providerId="ADAL" clId="{1812ABAD-4399-4693-B17A-16109D1339BC}" dt="2019-05-25T20:25:51.115" v="6335" actId="164"/>
          <ac:cxnSpMkLst>
            <pc:docMk/>
            <pc:sldMk cId="3249542935" sldId="260"/>
            <ac:cxnSpMk id="17" creationId="{198B3056-90A3-4901-A107-A781A58B1859}"/>
          </ac:cxnSpMkLst>
        </pc:cxnChg>
        <pc:cxnChg chg="add mod topLvl">
          <ac:chgData name="Friesen, Noah" userId="f5478079-34a5-48a9-a405-d7c5258fe2de" providerId="ADAL" clId="{1812ABAD-4399-4693-B17A-16109D1339BC}" dt="2019-05-25T20:25:32.634" v="6334" actId="165"/>
          <ac:cxnSpMkLst>
            <pc:docMk/>
            <pc:sldMk cId="3249542935" sldId="260"/>
            <ac:cxnSpMk id="33" creationId="{4F64062B-99B3-4C0D-BA66-B88F0AF10F80}"/>
          </ac:cxnSpMkLst>
        </pc:cxnChg>
        <pc:cxnChg chg="add mod topLvl">
          <ac:chgData name="Friesen, Noah" userId="f5478079-34a5-48a9-a405-d7c5258fe2de" providerId="ADAL" clId="{1812ABAD-4399-4693-B17A-16109D1339BC}" dt="2019-05-25T20:25:32.634" v="6334" actId="165"/>
          <ac:cxnSpMkLst>
            <pc:docMk/>
            <pc:sldMk cId="3249542935" sldId="260"/>
            <ac:cxnSpMk id="34" creationId="{677A5CAE-7706-4EF7-8EC2-C244ED891D14}"/>
          </ac:cxnSpMkLst>
        </pc:cxnChg>
        <pc:cxnChg chg="add mod topLvl">
          <ac:chgData name="Friesen, Noah" userId="f5478079-34a5-48a9-a405-d7c5258fe2de" providerId="ADAL" clId="{1812ABAD-4399-4693-B17A-16109D1339BC}" dt="2019-05-25T20:25:32.634" v="6334" actId="165"/>
          <ac:cxnSpMkLst>
            <pc:docMk/>
            <pc:sldMk cId="3249542935" sldId="260"/>
            <ac:cxnSpMk id="35" creationId="{2D771BB6-2F35-46B1-AEBC-35B0F3EA6F6A}"/>
          </ac:cxnSpMkLst>
        </pc:cxnChg>
        <pc:cxnChg chg="add mod topLvl">
          <ac:chgData name="Friesen, Noah" userId="f5478079-34a5-48a9-a405-d7c5258fe2de" providerId="ADAL" clId="{1812ABAD-4399-4693-B17A-16109D1339BC}" dt="2019-05-25T20:25:32.634" v="6334" actId="165"/>
          <ac:cxnSpMkLst>
            <pc:docMk/>
            <pc:sldMk cId="3249542935" sldId="260"/>
            <ac:cxnSpMk id="36" creationId="{1FFD1E06-C75E-475E-A96C-30D0BE8E589E}"/>
          </ac:cxnSpMkLst>
        </pc:cxnChg>
      </pc:sldChg>
      <pc:sldChg chg="ord modNotesTx">
        <pc:chgData name="Friesen, Noah" userId="f5478079-34a5-48a9-a405-d7c5258fe2de" providerId="ADAL" clId="{1812ABAD-4399-4693-B17A-16109D1339BC}" dt="2019-05-25T22:00:59.783" v="8095" actId="20577"/>
        <pc:sldMkLst>
          <pc:docMk/>
          <pc:sldMk cId="3328480762" sldId="261"/>
        </pc:sldMkLst>
      </pc:sldChg>
      <pc:sldChg chg="delSp modSp">
        <pc:chgData name="Friesen, Noah" userId="f5478079-34a5-48a9-a405-d7c5258fe2de" providerId="ADAL" clId="{1812ABAD-4399-4693-B17A-16109D1339BC}" dt="2019-05-21T16:06:18.167" v="545" actId="14100"/>
        <pc:sldMkLst>
          <pc:docMk/>
          <pc:sldMk cId="4273289994" sldId="263"/>
        </pc:sldMkLst>
        <pc:spChg chg="del">
          <ac:chgData name="Friesen, Noah" userId="f5478079-34a5-48a9-a405-d7c5258fe2de" providerId="ADAL" clId="{1812ABAD-4399-4693-B17A-16109D1339BC}" dt="2019-05-21T16:06:09.821" v="543" actId="478"/>
          <ac:spMkLst>
            <pc:docMk/>
            <pc:sldMk cId="4273289994" sldId="263"/>
            <ac:spMk id="3" creationId="{90A6DD7E-BE27-422E-9143-B2528C35AA82}"/>
          </ac:spMkLst>
        </pc:spChg>
        <pc:picChg chg="mod">
          <ac:chgData name="Friesen, Noah" userId="f5478079-34a5-48a9-a405-d7c5258fe2de" providerId="ADAL" clId="{1812ABAD-4399-4693-B17A-16109D1339BC}" dt="2019-05-21T16:06:18.167" v="545" actId="14100"/>
          <ac:picMkLst>
            <pc:docMk/>
            <pc:sldMk cId="4273289994" sldId="263"/>
            <ac:picMk id="4" creationId="{7555F94F-AE81-4235-BC60-54BE85D19B4D}"/>
          </ac:picMkLst>
        </pc:picChg>
      </pc:sldChg>
      <pc:sldChg chg="modSp">
        <pc:chgData name="Friesen, Noah" userId="f5478079-34a5-48a9-a405-d7c5258fe2de" providerId="ADAL" clId="{1812ABAD-4399-4693-B17A-16109D1339BC}" dt="2019-05-21T16:33:11.813" v="552" actId="14100"/>
        <pc:sldMkLst>
          <pc:docMk/>
          <pc:sldMk cId="1956179939" sldId="265"/>
        </pc:sldMkLst>
        <pc:picChg chg="mod">
          <ac:chgData name="Friesen, Noah" userId="f5478079-34a5-48a9-a405-d7c5258fe2de" providerId="ADAL" clId="{1812ABAD-4399-4693-B17A-16109D1339BC}" dt="2019-05-21T16:33:11.813" v="552" actId="14100"/>
          <ac:picMkLst>
            <pc:docMk/>
            <pc:sldMk cId="1956179939" sldId="265"/>
            <ac:picMk id="4" creationId="{16BBF863-0CE1-47B4-AFD4-082992984A46}"/>
          </ac:picMkLst>
        </pc:picChg>
      </pc:sldChg>
      <pc:sldChg chg="modSp">
        <pc:chgData name="Friesen, Noah" userId="f5478079-34a5-48a9-a405-d7c5258fe2de" providerId="ADAL" clId="{1812ABAD-4399-4693-B17A-16109D1339BC}" dt="2019-05-21T16:33:42.339" v="559" actId="14100"/>
        <pc:sldMkLst>
          <pc:docMk/>
          <pc:sldMk cId="2436392844" sldId="267"/>
        </pc:sldMkLst>
        <pc:picChg chg="mod">
          <ac:chgData name="Friesen, Noah" userId="f5478079-34a5-48a9-a405-d7c5258fe2de" providerId="ADAL" clId="{1812ABAD-4399-4693-B17A-16109D1339BC}" dt="2019-05-21T16:33:42.339" v="559" actId="14100"/>
          <ac:picMkLst>
            <pc:docMk/>
            <pc:sldMk cId="2436392844" sldId="267"/>
            <ac:picMk id="6" creationId="{9F94BD2B-929A-4C78-B039-C667C448B2DE}"/>
          </ac:picMkLst>
        </pc:picChg>
      </pc:sldChg>
      <pc:sldChg chg="modSp">
        <pc:chgData name="Friesen, Noah" userId="f5478079-34a5-48a9-a405-d7c5258fe2de" providerId="ADAL" clId="{1812ABAD-4399-4693-B17A-16109D1339BC}" dt="2019-05-25T22:27:14.938" v="9733" actId="27636"/>
        <pc:sldMkLst>
          <pc:docMk/>
          <pc:sldMk cId="339452894" sldId="268"/>
        </pc:sldMkLst>
        <pc:spChg chg="mod">
          <ac:chgData name="Friesen, Noah" userId="f5478079-34a5-48a9-a405-d7c5258fe2de" providerId="ADAL" clId="{1812ABAD-4399-4693-B17A-16109D1339BC}" dt="2019-05-25T22:27:14.938" v="9733" actId="27636"/>
          <ac:spMkLst>
            <pc:docMk/>
            <pc:sldMk cId="339452894" sldId="268"/>
            <ac:spMk id="3" creationId="{7CE94407-7A62-4DE7-B0A5-11A44D71F4EA}"/>
          </ac:spMkLst>
        </pc:spChg>
      </pc:sldChg>
      <pc:sldChg chg="modSp">
        <pc:chgData name="Friesen, Noah" userId="f5478079-34a5-48a9-a405-d7c5258fe2de" providerId="ADAL" clId="{1812ABAD-4399-4693-B17A-16109D1339BC}" dt="2019-06-19T00:04:12.541" v="13577" actId="13926"/>
        <pc:sldMkLst>
          <pc:docMk/>
          <pc:sldMk cId="738348114" sldId="270"/>
        </pc:sldMkLst>
        <pc:spChg chg="mod">
          <ac:chgData name="Friesen, Noah" userId="f5478079-34a5-48a9-a405-d7c5258fe2de" providerId="ADAL" clId="{1812ABAD-4399-4693-B17A-16109D1339BC}" dt="2019-06-19T00:04:12.541" v="13577" actId="13926"/>
          <ac:spMkLst>
            <pc:docMk/>
            <pc:sldMk cId="738348114" sldId="270"/>
            <ac:spMk id="3" creationId="{6E4FEA4A-AAF9-4361-BC92-481440BDD307}"/>
          </ac:spMkLst>
        </pc:spChg>
      </pc:sldChg>
      <pc:sldChg chg="modSp">
        <pc:chgData name="Friesen, Noah" userId="f5478079-34a5-48a9-a405-d7c5258fe2de" providerId="ADAL" clId="{1812ABAD-4399-4693-B17A-16109D1339BC}" dt="2019-05-21T16:06:28.599" v="547" actId="14100"/>
        <pc:sldMkLst>
          <pc:docMk/>
          <pc:sldMk cId="606562627" sldId="271"/>
        </pc:sldMkLst>
        <pc:picChg chg="mod">
          <ac:chgData name="Friesen, Noah" userId="f5478079-34a5-48a9-a405-d7c5258fe2de" providerId="ADAL" clId="{1812ABAD-4399-4693-B17A-16109D1339BC}" dt="2019-05-21T16:06:28.599" v="547" actId="14100"/>
          <ac:picMkLst>
            <pc:docMk/>
            <pc:sldMk cId="606562627" sldId="271"/>
            <ac:picMk id="5" creationId="{8B1E0AA6-F7E5-4A2F-9E4C-E5DDD9CC0E5E}"/>
          </ac:picMkLst>
        </pc:picChg>
      </pc:sldChg>
      <pc:sldChg chg="modSp">
        <pc:chgData name="Friesen, Noah" userId="f5478079-34a5-48a9-a405-d7c5258fe2de" providerId="ADAL" clId="{1812ABAD-4399-4693-B17A-16109D1339BC}" dt="2019-05-21T16:06:39.023" v="549" actId="14100"/>
        <pc:sldMkLst>
          <pc:docMk/>
          <pc:sldMk cId="1146553955" sldId="272"/>
        </pc:sldMkLst>
        <pc:picChg chg="mod">
          <ac:chgData name="Friesen, Noah" userId="f5478079-34a5-48a9-a405-d7c5258fe2de" providerId="ADAL" clId="{1812ABAD-4399-4693-B17A-16109D1339BC}" dt="2019-05-21T16:06:39.023" v="549" actId="14100"/>
          <ac:picMkLst>
            <pc:docMk/>
            <pc:sldMk cId="1146553955" sldId="272"/>
            <ac:picMk id="4" creationId="{62B46031-D4A9-42C5-B06D-726C4DB5FB78}"/>
          </ac:picMkLst>
        </pc:picChg>
      </pc:sldChg>
      <pc:sldChg chg="modSp">
        <pc:chgData name="Friesen, Noah" userId="f5478079-34a5-48a9-a405-d7c5258fe2de" providerId="ADAL" clId="{1812ABAD-4399-4693-B17A-16109D1339BC}" dt="2019-05-21T16:33:18.877" v="554" actId="14100"/>
        <pc:sldMkLst>
          <pc:docMk/>
          <pc:sldMk cId="3467420345" sldId="273"/>
        </pc:sldMkLst>
        <pc:picChg chg="mod">
          <ac:chgData name="Friesen, Noah" userId="f5478079-34a5-48a9-a405-d7c5258fe2de" providerId="ADAL" clId="{1812ABAD-4399-4693-B17A-16109D1339BC}" dt="2019-05-21T16:33:18.877" v="554" actId="14100"/>
          <ac:picMkLst>
            <pc:docMk/>
            <pc:sldMk cId="3467420345" sldId="273"/>
            <ac:picMk id="5" creationId="{1C3CE41E-A519-4D11-9A90-3813967B451F}"/>
          </ac:picMkLst>
        </pc:picChg>
      </pc:sldChg>
      <pc:sldChg chg="modSp">
        <pc:chgData name="Friesen, Noah" userId="f5478079-34a5-48a9-a405-d7c5258fe2de" providerId="ADAL" clId="{1812ABAD-4399-4693-B17A-16109D1339BC}" dt="2019-05-21T16:34:08.908" v="563" actId="14100"/>
        <pc:sldMkLst>
          <pc:docMk/>
          <pc:sldMk cId="472192294" sldId="274"/>
        </pc:sldMkLst>
        <pc:picChg chg="mod">
          <ac:chgData name="Friesen, Noah" userId="f5478079-34a5-48a9-a405-d7c5258fe2de" providerId="ADAL" clId="{1812ABAD-4399-4693-B17A-16109D1339BC}" dt="2019-05-21T16:34:08.908" v="563" actId="14100"/>
          <ac:picMkLst>
            <pc:docMk/>
            <pc:sldMk cId="472192294" sldId="274"/>
            <ac:picMk id="4" creationId="{36A7DB33-3598-43E1-AB96-ADD14EE9EBD1}"/>
          </ac:picMkLst>
        </pc:picChg>
      </pc:sldChg>
      <pc:sldChg chg="modSp modAnim modNotesTx">
        <pc:chgData name="Friesen, Noah" userId="f5478079-34a5-48a9-a405-d7c5258fe2de" providerId="ADAL" clId="{1812ABAD-4399-4693-B17A-16109D1339BC}" dt="2019-05-25T22:36:11.970" v="10073"/>
        <pc:sldMkLst>
          <pc:docMk/>
          <pc:sldMk cId="1830576139" sldId="284"/>
        </pc:sldMkLst>
        <pc:spChg chg="mod">
          <ac:chgData name="Friesen, Noah" userId="f5478079-34a5-48a9-a405-d7c5258fe2de" providerId="ADAL" clId="{1812ABAD-4399-4693-B17A-16109D1339BC}" dt="2019-05-25T22:33:53.442" v="10067" actId="20577"/>
          <ac:spMkLst>
            <pc:docMk/>
            <pc:sldMk cId="1830576139" sldId="284"/>
            <ac:spMk id="3" creationId="{CE68D63F-C0CC-44B5-987A-82A4DBF1973D}"/>
          </ac:spMkLst>
        </pc:spChg>
      </pc:sldChg>
      <pc:sldChg chg="modSp modAnim modNotesTx">
        <pc:chgData name="Friesen, Noah" userId="f5478079-34a5-48a9-a405-d7c5258fe2de" providerId="ADAL" clId="{1812ABAD-4399-4693-B17A-16109D1339BC}" dt="2019-05-25T22:38:00.445" v="10086" actId="20577"/>
        <pc:sldMkLst>
          <pc:docMk/>
          <pc:sldMk cId="240170285" sldId="286"/>
        </pc:sldMkLst>
        <pc:spChg chg="mod">
          <ac:chgData name="Friesen, Noah" userId="f5478079-34a5-48a9-a405-d7c5258fe2de" providerId="ADAL" clId="{1812ABAD-4399-4693-B17A-16109D1339BC}" dt="2019-05-25T22:38:00.445" v="10086" actId="20577"/>
          <ac:spMkLst>
            <pc:docMk/>
            <pc:sldMk cId="240170285" sldId="286"/>
            <ac:spMk id="3" creationId="{CE68D63F-C0CC-44B5-987A-82A4DBF1973D}"/>
          </ac:spMkLst>
        </pc:spChg>
      </pc:sldChg>
      <pc:sldChg chg="modSp modNotesTx">
        <pc:chgData name="Friesen, Noah" userId="f5478079-34a5-48a9-a405-d7c5258fe2de" providerId="ADAL" clId="{1812ABAD-4399-4693-B17A-16109D1339BC}" dt="2019-05-25T20:05:46.347" v="6191" actId="20577"/>
        <pc:sldMkLst>
          <pc:docMk/>
          <pc:sldMk cId="2861406123" sldId="287"/>
        </pc:sldMkLst>
        <pc:spChg chg="mod">
          <ac:chgData name="Friesen, Noah" userId="f5478079-34a5-48a9-a405-d7c5258fe2de" providerId="ADAL" clId="{1812ABAD-4399-4693-B17A-16109D1339BC}" dt="2019-05-25T19:52:13.780" v="6076" actId="20577"/>
          <ac:spMkLst>
            <pc:docMk/>
            <pc:sldMk cId="2861406123" sldId="287"/>
            <ac:spMk id="3" creationId="{D506555E-EF87-4AA5-8725-22D2801FD827}"/>
          </ac:spMkLst>
        </pc:spChg>
      </pc:sldChg>
      <pc:sldChg chg="modSp modAnim modNotesTx">
        <pc:chgData name="Friesen, Noah" userId="f5478079-34a5-48a9-a405-d7c5258fe2de" providerId="ADAL" clId="{1812ABAD-4399-4693-B17A-16109D1339BC}" dt="2019-06-10T05:16:34.884" v="13479" actId="20577"/>
        <pc:sldMkLst>
          <pc:docMk/>
          <pc:sldMk cId="2494602405" sldId="290"/>
        </pc:sldMkLst>
        <pc:spChg chg="mod">
          <ac:chgData name="Friesen, Noah" userId="f5478079-34a5-48a9-a405-d7c5258fe2de" providerId="ADAL" clId="{1812ABAD-4399-4693-B17A-16109D1339BC}" dt="2019-06-10T05:16:34.884" v="13479" actId="20577"/>
          <ac:spMkLst>
            <pc:docMk/>
            <pc:sldMk cId="2494602405" sldId="290"/>
            <ac:spMk id="3" creationId="{CE68D63F-C0CC-44B5-987A-82A4DBF1973D}"/>
          </ac:spMkLst>
        </pc:spChg>
      </pc:sldChg>
      <pc:sldChg chg="modSp modAnim modNotesTx">
        <pc:chgData name="Friesen, Noah" userId="f5478079-34a5-48a9-a405-d7c5258fe2de" providerId="ADAL" clId="{1812ABAD-4399-4693-B17A-16109D1339BC}" dt="2019-05-26T22:08:42.089" v="12620" actId="20577"/>
        <pc:sldMkLst>
          <pc:docMk/>
          <pc:sldMk cId="2325748679" sldId="294"/>
        </pc:sldMkLst>
        <pc:spChg chg="mod">
          <ac:chgData name="Friesen, Noah" userId="f5478079-34a5-48a9-a405-d7c5258fe2de" providerId="ADAL" clId="{1812ABAD-4399-4693-B17A-16109D1339BC}" dt="2019-05-26T22:08:42.089" v="12620" actId="20577"/>
          <ac:spMkLst>
            <pc:docMk/>
            <pc:sldMk cId="2325748679" sldId="294"/>
            <ac:spMk id="3" creationId="{CE68D63F-C0CC-44B5-987A-82A4DBF1973D}"/>
          </ac:spMkLst>
        </pc:spChg>
      </pc:sldChg>
      <pc:sldChg chg="modAnim">
        <pc:chgData name="Friesen, Noah" userId="f5478079-34a5-48a9-a405-d7c5258fe2de" providerId="ADAL" clId="{1812ABAD-4399-4693-B17A-16109D1339BC}" dt="2019-05-25T22:59:29.725" v="10506"/>
        <pc:sldMkLst>
          <pc:docMk/>
          <pc:sldMk cId="1229115779" sldId="296"/>
        </pc:sldMkLst>
      </pc:sldChg>
      <pc:sldChg chg="modSp add modNotesTx">
        <pc:chgData name="Friesen, Noah" userId="f5478079-34a5-48a9-a405-d7c5258fe2de" providerId="ADAL" clId="{1812ABAD-4399-4693-B17A-16109D1339BC}" dt="2019-05-25T19:43:06.574" v="5894" actId="20577"/>
        <pc:sldMkLst>
          <pc:docMk/>
          <pc:sldMk cId="0" sldId="297"/>
        </pc:sldMkLst>
        <pc:spChg chg="mod">
          <ac:chgData name="Friesen, Noah" userId="f5478079-34a5-48a9-a405-d7c5258fe2de" providerId="ADAL" clId="{1812ABAD-4399-4693-B17A-16109D1339BC}" dt="2019-04-16T22:44:28.299" v="126" actId="20577"/>
          <ac:spMkLst>
            <pc:docMk/>
            <pc:sldMk cId="0" sldId="297"/>
            <ac:spMk id="5122" creationId="{00000000-0000-0000-0000-000000000000}"/>
          </ac:spMkLst>
        </pc:spChg>
        <pc:spChg chg="mod">
          <ac:chgData name="Friesen, Noah" userId="f5478079-34a5-48a9-a405-d7c5258fe2de" providerId="ADAL" clId="{1812ABAD-4399-4693-B17A-16109D1339BC}" dt="2019-05-24T20:49:11.647" v="2168" actId="20577"/>
          <ac:spMkLst>
            <pc:docMk/>
            <pc:sldMk cId="0" sldId="297"/>
            <ac:spMk id="5123" creationId="{00000000-0000-0000-0000-000000000000}"/>
          </ac:spMkLst>
        </pc:spChg>
      </pc:sldChg>
      <pc:sldChg chg="addSp delSp modSp add ord modNotesTx">
        <pc:chgData name="Friesen, Noah" userId="f5478079-34a5-48a9-a405-d7c5258fe2de" providerId="ADAL" clId="{1812ABAD-4399-4693-B17A-16109D1339BC}" dt="2019-05-24T21:07:27.952" v="3111" actId="20577"/>
        <pc:sldMkLst>
          <pc:docMk/>
          <pc:sldMk cId="0" sldId="298"/>
        </pc:sldMkLst>
        <pc:spChg chg="mod">
          <ac:chgData name="Friesen, Noah" userId="f5478079-34a5-48a9-a405-d7c5258fe2de" providerId="ADAL" clId="{1812ABAD-4399-4693-B17A-16109D1339BC}" dt="2019-05-24T21:06:09.200" v="3021" actId="20577"/>
          <ac:spMkLst>
            <pc:docMk/>
            <pc:sldMk cId="0" sldId="298"/>
            <ac:spMk id="8" creationId="{00000000-0000-0000-0000-000000000000}"/>
          </ac:spMkLst>
        </pc:spChg>
        <pc:spChg chg="add mod">
          <ac:chgData name="Friesen, Noah" userId="f5478079-34a5-48a9-a405-d7c5258fe2de" providerId="ADAL" clId="{1812ABAD-4399-4693-B17A-16109D1339BC}" dt="2019-05-24T21:05:32.094" v="3015" actId="164"/>
          <ac:spMkLst>
            <pc:docMk/>
            <pc:sldMk cId="0" sldId="298"/>
            <ac:spMk id="16" creationId="{4B5DBDA7-A7D5-4449-BFFD-C34C80C252F8}"/>
          </ac:spMkLst>
        </pc:spChg>
        <pc:spChg chg="mod">
          <ac:chgData name="Friesen, Noah" userId="f5478079-34a5-48a9-a405-d7c5258fe2de" providerId="ADAL" clId="{1812ABAD-4399-4693-B17A-16109D1339BC}" dt="2019-05-23T21:02:08.861" v="1204" actId="20577"/>
          <ac:spMkLst>
            <pc:docMk/>
            <pc:sldMk cId="0" sldId="298"/>
            <ac:spMk id="8195" creationId="{00000000-0000-0000-0000-000000000000}"/>
          </ac:spMkLst>
        </pc:spChg>
        <pc:spChg chg="mod">
          <ac:chgData name="Friesen, Noah" userId="f5478079-34a5-48a9-a405-d7c5258fe2de" providerId="ADAL" clId="{1812ABAD-4399-4693-B17A-16109D1339BC}" dt="2019-05-24T21:03:48.494" v="2969" actId="207"/>
          <ac:spMkLst>
            <pc:docMk/>
            <pc:sldMk cId="0" sldId="298"/>
            <ac:spMk id="8198" creationId="{00000000-0000-0000-0000-000000000000}"/>
          </ac:spMkLst>
        </pc:spChg>
        <pc:grpChg chg="mod ord">
          <ac:chgData name="Friesen, Noah" userId="f5478079-34a5-48a9-a405-d7c5258fe2de" providerId="ADAL" clId="{1812ABAD-4399-4693-B17A-16109D1339BC}" dt="2019-05-24T21:05:48.029" v="3017" actId="166"/>
          <ac:grpSpMkLst>
            <pc:docMk/>
            <pc:sldMk cId="0" sldId="298"/>
            <ac:grpSpMk id="2" creationId="{00000000-0000-0000-0000-000000000000}"/>
          </ac:grpSpMkLst>
        </pc:grpChg>
        <pc:grpChg chg="add mod">
          <ac:chgData name="Friesen, Noah" userId="f5478079-34a5-48a9-a405-d7c5258fe2de" providerId="ADAL" clId="{1812ABAD-4399-4693-B17A-16109D1339BC}" dt="2019-05-24T21:05:39.851" v="3016" actId="164"/>
          <ac:grpSpMkLst>
            <pc:docMk/>
            <pc:sldMk cId="0" sldId="298"/>
            <ac:grpSpMk id="14" creationId="{CB78C33C-97FB-4089-93AF-937B427C7A69}"/>
          </ac:grpSpMkLst>
        </pc:grpChg>
        <pc:grpChg chg="add mod">
          <ac:chgData name="Friesen, Noah" userId="f5478079-34a5-48a9-a405-d7c5258fe2de" providerId="ADAL" clId="{1812ABAD-4399-4693-B17A-16109D1339BC}" dt="2019-05-24T21:05:39.851" v="3016" actId="164"/>
          <ac:grpSpMkLst>
            <pc:docMk/>
            <pc:sldMk cId="0" sldId="298"/>
            <ac:grpSpMk id="15" creationId="{3B71B30A-2DB4-4EA5-8C5C-EE9443E0E871}"/>
          </ac:grpSpMkLst>
        </pc:grpChg>
        <pc:picChg chg="add mod ord">
          <ac:chgData name="Friesen, Noah" userId="f5478079-34a5-48a9-a405-d7c5258fe2de" providerId="ADAL" clId="{1812ABAD-4399-4693-B17A-16109D1339BC}" dt="2019-05-24T21:05:39.851" v="3016" actId="164"/>
          <ac:picMkLst>
            <pc:docMk/>
            <pc:sldMk cId="0" sldId="298"/>
            <ac:picMk id="9" creationId="{A51E1A1D-56EB-403E-8675-BCC7EC601E6A}"/>
          </ac:picMkLst>
        </pc:picChg>
        <pc:picChg chg="del mod">
          <ac:chgData name="Friesen, Noah" userId="f5478079-34a5-48a9-a405-d7c5258fe2de" providerId="ADAL" clId="{1812ABAD-4399-4693-B17A-16109D1339BC}" dt="2019-05-24T20:59:34.459" v="2916" actId="478"/>
          <ac:picMkLst>
            <pc:docMk/>
            <pc:sldMk cId="0" sldId="298"/>
            <ac:picMk id="8194" creationId="{00000000-0000-0000-0000-000000000000}"/>
          </ac:picMkLst>
        </pc:picChg>
        <pc:cxnChg chg="add mod">
          <ac:chgData name="Friesen, Noah" userId="f5478079-34a5-48a9-a405-d7c5258fe2de" providerId="ADAL" clId="{1812ABAD-4399-4693-B17A-16109D1339BC}" dt="2019-05-24T21:05:32.094" v="3015" actId="164"/>
          <ac:cxnSpMkLst>
            <pc:docMk/>
            <pc:sldMk cId="0" sldId="298"/>
            <ac:cxnSpMk id="4" creationId="{9E42E7A6-2570-48B5-84EF-E9A6C1C246A3}"/>
          </ac:cxnSpMkLst>
        </pc:cxnChg>
        <pc:cxnChg chg="mod">
          <ac:chgData name="Friesen, Noah" userId="f5478079-34a5-48a9-a405-d7c5258fe2de" providerId="ADAL" clId="{1812ABAD-4399-4693-B17A-16109D1339BC}" dt="2019-05-24T21:03:26.243" v="2966" actId="208"/>
          <ac:cxnSpMkLst>
            <pc:docMk/>
            <pc:sldMk cId="0" sldId="298"/>
            <ac:cxnSpMk id="7" creationId="{00000000-0000-0000-0000-000000000000}"/>
          </ac:cxnSpMkLst>
        </pc:cxnChg>
        <pc:cxnChg chg="mod">
          <ac:chgData name="Friesen, Noah" userId="f5478079-34a5-48a9-a405-d7c5258fe2de" providerId="ADAL" clId="{1812ABAD-4399-4693-B17A-16109D1339BC}" dt="2019-05-24T21:03:26.243" v="2966" actId="208"/>
          <ac:cxnSpMkLst>
            <pc:docMk/>
            <pc:sldMk cId="0" sldId="298"/>
            <ac:cxnSpMk id="10" creationId="{00000000-0000-0000-0000-000000000000}"/>
          </ac:cxnSpMkLst>
        </pc:cxnChg>
        <pc:cxnChg chg="add mod">
          <ac:chgData name="Friesen, Noah" userId="f5478079-34a5-48a9-a405-d7c5258fe2de" providerId="ADAL" clId="{1812ABAD-4399-4693-B17A-16109D1339BC}" dt="2019-05-24T21:05:32.094" v="3015" actId="164"/>
          <ac:cxnSpMkLst>
            <pc:docMk/>
            <pc:sldMk cId="0" sldId="298"/>
            <ac:cxnSpMk id="12" creationId="{2339DD08-D387-48C0-AD14-DF5E07EB2AB6}"/>
          </ac:cxnSpMkLst>
        </pc:cxnChg>
      </pc:sldChg>
      <pc:sldChg chg="addSp delSp modSp add modAnim modNotesTx">
        <pc:chgData name="Friesen, Noah" userId="f5478079-34a5-48a9-a405-d7c5258fe2de" providerId="ADAL" clId="{1812ABAD-4399-4693-B17A-16109D1339BC}" dt="2019-06-10T05:08:38.219" v="12986" actId="1076"/>
        <pc:sldMkLst>
          <pc:docMk/>
          <pc:sldMk cId="0" sldId="308"/>
        </pc:sldMkLst>
        <pc:spChg chg="add mod">
          <ac:chgData name="Friesen, Noah" userId="f5478079-34a5-48a9-a405-d7c5258fe2de" providerId="ADAL" clId="{1812ABAD-4399-4693-B17A-16109D1339BC}" dt="2019-06-10T05:08:38.219" v="12986" actId="1076"/>
          <ac:spMkLst>
            <pc:docMk/>
            <pc:sldMk cId="0" sldId="308"/>
            <ac:spMk id="2" creationId="{ADC0077B-FB5B-469D-8B02-720D92747EC6}"/>
          </ac:spMkLst>
        </pc:spChg>
        <pc:spChg chg="mod">
          <ac:chgData name="Friesen, Noah" userId="f5478079-34a5-48a9-a405-d7c5258fe2de" providerId="ADAL" clId="{1812ABAD-4399-4693-B17A-16109D1339BC}" dt="2019-04-16T23:22:43.034" v="346"/>
          <ac:spMkLst>
            <pc:docMk/>
            <pc:sldMk cId="0" sldId="308"/>
            <ac:spMk id="4" creationId="{00000000-0000-0000-0000-000000000000}"/>
          </ac:spMkLst>
        </pc:spChg>
        <pc:grpChg chg="add del mod topLvl">
          <ac:chgData name="Friesen, Noah" userId="f5478079-34a5-48a9-a405-d7c5258fe2de" providerId="ADAL" clId="{1812ABAD-4399-4693-B17A-16109D1339BC}" dt="2019-05-23T16:47:37.430" v="753" actId="165"/>
          <ac:grpSpMkLst>
            <pc:docMk/>
            <pc:sldMk cId="0" sldId="308"/>
            <ac:grpSpMk id="3" creationId="{1B7DDA91-DA4D-4CD1-8776-4EA050052C49}"/>
          </ac:grpSpMkLst>
        </pc:grpChg>
        <pc:grpChg chg="add del mod">
          <ac:chgData name="Friesen, Noah" userId="f5478079-34a5-48a9-a405-d7c5258fe2de" providerId="ADAL" clId="{1812ABAD-4399-4693-B17A-16109D1339BC}" dt="2019-05-23T16:47:30.886" v="752" actId="165"/>
          <ac:grpSpMkLst>
            <pc:docMk/>
            <pc:sldMk cId="0" sldId="308"/>
            <ac:grpSpMk id="7" creationId="{7666285D-250F-4381-87DE-5B20961FC4FE}"/>
          </ac:grpSpMkLst>
        </pc:grpChg>
        <pc:grpChg chg="mod topLvl">
          <ac:chgData name="Friesen, Noah" userId="f5478079-34a5-48a9-a405-d7c5258fe2de" providerId="ADAL" clId="{1812ABAD-4399-4693-B17A-16109D1339BC}" dt="2019-06-10T05:08:26.715" v="12985" actId="1038"/>
          <ac:grpSpMkLst>
            <pc:docMk/>
            <pc:sldMk cId="0" sldId="308"/>
            <ac:grpSpMk id="10" creationId="{00000000-0000-0000-0000-000000000000}"/>
          </ac:grpSpMkLst>
        </pc:grpChg>
        <pc:picChg chg="mod ord topLvl">
          <ac:chgData name="Friesen, Noah" userId="f5478079-34a5-48a9-a405-d7c5258fe2de" providerId="ADAL" clId="{1812ABAD-4399-4693-B17A-16109D1339BC}" dt="2019-06-10T05:08:15.708" v="12936" actId="167"/>
          <ac:picMkLst>
            <pc:docMk/>
            <pc:sldMk cId="0" sldId="308"/>
            <ac:picMk id="6" creationId="{00000000-0000-0000-0000-000000000000}"/>
          </ac:picMkLst>
        </pc:picChg>
        <pc:picChg chg="mod ord topLvl">
          <ac:chgData name="Friesen, Noah" userId="f5478079-34a5-48a9-a405-d7c5258fe2de" providerId="ADAL" clId="{1812ABAD-4399-4693-B17A-16109D1339BC}" dt="2019-06-10T05:07:34.388" v="12928" actId="1076"/>
          <ac:picMkLst>
            <pc:docMk/>
            <pc:sldMk cId="0" sldId="308"/>
            <ac:picMk id="2051" creationId="{00000000-0000-0000-0000-000000000000}"/>
          </ac:picMkLst>
        </pc:picChg>
        <pc:cxnChg chg="mod">
          <ac:chgData name="Friesen, Noah" userId="f5478079-34a5-48a9-a405-d7c5258fe2de" providerId="ADAL" clId="{1812ABAD-4399-4693-B17A-16109D1339BC}" dt="2019-05-21T16:51:39.432" v="601" actId="14100"/>
          <ac:cxnSpMkLst>
            <pc:docMk/>
            <pc:sldMk cId="0" sldId="308"/>
            <ac:cxnSpMk id="5" creationId="{00000000-0000-0000-0000-000000000000}"/>
          </ac:cxnSpMkLst>
        </pc:cxnChg>
        <pc:cxnChg chg="mod">
          <ac:chgData name="Friesen, Noah" userId="f5478079-34a5-48a9-a405-d7c5258fe2de" providerId="ADAL" clId="{1812ABAD-4399-4693-B17A-16109D1339BC}" dt="2019-05-21T16:52:02.592" v="657" actId="1035"/>
          <ac:cxnSpMkLst>
            <pc:docMk/>
            <pc:sldMk cId="0" sldId="308"/>
            <ac:cxnSpMk id="8" creationId="{00000000-0000-0000-0000-000000000000}"/>
          </ac:cxnSpMkLst>
        </pc:cxnChg>
        <pc:cxnChg chg="mod">
          <ac:chgData name="Friesen, Noah" userId="f5478079-34a5-48a9-a405-d7c5258fe2de" providerId="ADAL" clId="{1812ABAD-4399-4693-B17A-16109D1339BC}" dt="2019-05-21T16:51:45.279" v="621" actId="1036"/>
          <ac:cxnSpMkLst>
            <pc:docMk/>
            <pc:sldMk cId="0" sldId="308"/>
            <ac:cxnSpMk id="9" creationId="{00000000-0000-0000-0000-000000000000}"/>
          </ac:cxnSpMkLst>
        </pc:cxnChg>
      </pc:sldChg>
      <pc:sldChg chg="addSp delSp modSp add modAnim modNotesTx">
        <pc:chgData name="Friesen, Noah" userId="f5478079-34a5-48a9-a405-d7c5258fe2de" providerId="ADAL" clId="{1812ABAD-4399-4693-B17A-16109D1339BC}" dt="2019-06-10T05:09:30.758" v="12995" actId="1035"/>
        <pc:sldMkLst>
          <pc:docMk/>
          <pc:sldMk cId="0" sldId="309"/>
        </pc:sldMkLst>
        <pc:spChg chg="add mod">
          <ac:chgData name="Friesen, Noah" userId="f5478079-34a5-48a9-a405-d7c5258fe2de" providerId="ADAL" clId="{1812ABAD-4399-4693-B17A-16109D1339BC}" dt="2019-05-21T21:49:11.024" v="723" actId="14100"/>
          <ac:spMkLst>
            <pc:docMk/>
            <pc:sldMk cId="0" sldId="309"/>
            <ac:spMk id="3" creationId="{74445FEE-D37F-433A-A2EA-F25AC8CCAA7C}"/>
          </ac:spMkLst>
        </pc:spChg>
        <pc:spChg chg="mod">
          <ac:chgData name="Friesen, Noah" userId="f5478079-34a5-48a9-a405-d7c5258fe2de" providerId="ADAL" clId="{1812ABAD-4399-4693-B17A-16109D1339BC}" dt="2019-04-16T23:22:37.058" v="345"/>
          <ac:spMkLst>
            <pc:docMk/>
            <pc:sldMk cId="0" sldId="309"/>
            <ac:spMk id="4" creationId="{00000000-0000-0000-0000-000000000000}"/>
          </ac:spMkLst>
        </pc:spChg>
        <pc:grpChg chg="add del mod ord">
          <ac:chgData name="Friesen, Noah" userId="f5478079-34a5-48a9-a405-d7c5258fe2de" providerId="ADAL" clId="{1812ABAD-4399-4693-B17A-16109D1339BC}" dt="2019-05-23T16:46:11.354" v="749" actId="165"/>
          <ac:grpSpMkLst>
            <pc:docMk/>
            <pc:sldMk cId="0" sldId="309"/>
            <ac:grpSpMk id="5" creationId="{080DCC3F-71D5-4A16-BCC8-C2F55B8E578C}"/>
          </ac:grpSpMkLst>
        </pc:grpChg>
        <pc:grpChg chg="add mod">
          <ac:chgData name="Friesen, Noah" userId="f5478079-34a5-48a9-a405-d7c5258fe2de" providerId="ADAL" clId="{1812ABAD-4399-4693-B17A-16109D1339BC}" dt="2019-06-10T05:09:30.758" v="12995" actId="1035"/>
          <ac:grpSpMkLst>
            <pc:docMk/>
            <pc:sldMk cId="0" sldId="309"/>
            <ac:grpSpMk id="11" creationId="{ACE8B287-6045-49F3-AA4F-27D42F0400BA}"/>
          </ac:grpSpMkLst>
        </pc:grpChg>
        <pc:picChg chg="mod ord topLvl">
          <ac:chgData name="Friesen, Noah" userId="f5478079-34a5-48a9-a405-d7c5258fe2de" providerId="ADAL" clId="{1812ABAD-4399-4693-B17A-16109D1339BC}" dt="2019-06-10T05:09:24.300" v="12992" actId="1076"/>
          <ac:picMkLst>
            <pc:docMk/>
            <pc:sldMk cId="0" sldId="309"/>
            <ac:picMk id="2" creationId="{00000000-0000-0000-0000-000000000000}"/>
          </ac:picMkLst>
        </pc:picChg>
        <pc:picChg chg="mod ord topLvl">
          <ac:chgData name="Friesen, Noah" userId="f5478079-34a5-48a9-a405-d7c5258fe2de" providerId="ADAL" clId="{1812ABAD-4399-4693-B17A-16109D1339BC}" dt="2019-06-10T05:09:24.300" v="12992" actId="1076"/>
          <ac:picMkLst>
            <pc:docMk/>
            <pc:sldMk cId="0" sldId="309"/>
            <ac:picMk id="1028" creationId="{00000000-0000-0000-0000-000000000000}"/>
          </ac:picMkLst>
        </pc:picChg>
        <pc:cxnChg chg="mod topLvl">
          <ac:chgData name="Friesen, Noah" userId="f5478079-34a5-48a9-a405-d7c5258fe2de" providerId="ADAL" clId="{1812ABAD-4399-4693-B17A-16109D1339BC}" dt="2019-05-23T16:52:29.137" v="788" actId="164"/>
          <ac:cxnSpMkLst>
            <pc:docMk/>
            <pc:sldMk cId="0" sldId="309"/>
            <ac:cxnSpMk id="8" creationId="{00000000-0000-0000-0000-000000000000}"/>
          </ac:cxnSpMkLst>
        </pc:cxnChg>
        <pc:cxnChg chg="add mod">
          <ac:chgData name="Friesen, Noah" userId="f5478079-34a5-48a9-a405-d7c5258fe2de" providerId="ADAL" clId="{1812ABAD-4399-4693-B17A-16109D1339BC}" dt="2019-05-23T16:53:02.581" v="791" actId="1037"/>
          <ac:cxnSpMkLst>
            <pc:docMk/>
            <pc:sldMk cId="0" sldId="309"/>
            <ac:cxnSpMk id="10" creationId="{2E3007A2-0344-49E0-AE87-9263147A1D90}"/>
          </ac:cxnSpMkLst>
        </pc:cxnChg>
        <pc:cxnChg chg="add mod">
          <ac:chgData name="Friesen, Noah" userId="f5478079-34a5-48a9-a405-d7c5258fe2de" providerId="ADAL" clId="{1812ABAD-4399-4693-B17A-16109D1339BC}" dt="2019-05-23T16:53:10.897" v="793" actId="1038"/>
          <ac:cxnSpMkLst>
            <pc:docMk/>
            <pc:sldMk cId="0" sldId="309"/>
            <ac:cxnSpMk id="12" creationId="{A3BC6B10-5CB2-4621-83F6-CD67D66EE4B6}"/>
          </ac:cxnSpMkLst>
        </pc:cxnChg>
      </pc:sldChg>
      <pc:sldChg chg="addSp delSp modSp add delAnim modAnim modNotesTx">
        <pc:chgData name="Friesen, Noah" userId="f5478079-34a5-48a9-a405-d7c5258fe2de" providerId="ADAL" clId="{1812ABAD-4399-4693-B17A-16109D1339BC}" dt="2019-06-10T05:11:04.404" v="13056" actId="1037"/>
        <pc:sldMkLst>
          <pc:docMk/>
          <pc:sldMk cId="0" sldId="311"/>
        </pc:sldMkLst>
        <pc:spChg chg="mod">
          <ac:chgData name="Friesen, Noah" userId="f5478079-34a5-48a9-a405-d7c5258fe2de" providerId="ADAL" clId="{1812ABAD-4399-4693-B17A-16109D1339BC}" dt="2019-04-16T23:22:49.506" v="347"/>
          <ac:spMkLst>
            <pc:docMk/>
            <pc:sldMk cId="0" sldId="311"/>
            <ac:spMk id="4" creationId="{00000000-0000-0000-0000-000000000000}"/>
          </ac:spMkLst>
        </pc:spChg>
        <pc:spChg chg="add mod">
          <ac:chgData name="Friesen, Noah" userId="f5478079-34a5-48a9-a405-d7c5258fe2de" providerId="ADAL" clId="{1812ABAD-4399-4693-B17A-16109D1339BC}" dt="2019-05-21T21:49:12.805" v="738" actId="1076"/>
          <ac:spMkLst>
            <pc:docMk/>
            <pc:sldMk cId="0" sldId="311"/>
            <ac:spMk id="5" creationId="{CE44B261-D63A-49C8-8604-9425EF40DE06}"/>
          </ac:spMkLst>
        </pc:spChg>
        <pc:spChg chg="mod ord topLvl">
          <ac:chgData name="Friesen, Noah" userId="f5478079-34a5-48a9-a405-d7c5258fe2de" providerId="ADAL" clId="{1812ABAD-4399-4693-B17A-16109D1339BC}" dt="2019-05-23T16:54:05.361" v="797" actId="1076"/>
          <ac:spMkLst>
            <pc:docMk/>
            <pc:sldMk cId="0" sldId="311"/>
            <ac:spMk id="8" creationId="{00000000-0000-0000-0000-000000000000}"/>
          </ac:spMkLst>
        </pc:spChg>
        <pc:spChg chg="del mod">
          <ac:chgData name="Friesen, Noah" userId="f5478079-34a5-48a9-a405-d7c5258fe2de" providerId="ADAL" clId="{1812ABAD-4399-4693-B17A-16109D1339BC}" dt="2019-05-21T21:49:26.193" v="739" actId="478"/>
          <ac:spMkLst>
            <pc:docMk/>
            <pc:sldMk cId="0" sldId="311"/>
            <ac:spMk id="12" creationId="{00000000-0000-0000-0000-000000000000}"/>
          </ac:spMkLst>
        </pc:spChg>
        <pc:spChg chg="mod ord topLvl">
          <ac:chgData name="Friesen, Noah" userId="f5478079-34a5-48a9-a405-d7c5258fe2de" providerId="ADAL" clId="{1812ABAD-4399-4693-B17A-16109D1339BC}" dt="2019-05-23T16:56:10.690" v="845" actId="20577"/>
          <ac:spMkLst>
            <pc:docMk/>
            <pc:sldMk cId="0" sldId="311"/>
            <ac:spMk id="13" creationId="{00000000-0000-0000-0000-000000000000}"/>
          </ac:spMkLst>
        </pc:spChg>
        <pc:spChg chg="mod ord topLvl">
          <ac:chgData name="Friesen, Noah" userId="f5478079-34a5-48a9-a405-d7c5258fe2de" providerId="ADAL" clId="{1812ABAD-4399-4693-B17A-16109D1339BC}" dt="2019-05-23T16:56:15.764" v="849" actId="20577"/>
          <ac:spMkLst>
            <pc:docMk/>
            <pc:sldMk cId="0" sldId="311"/>
            <ac:spMk id="14" creationId="{00000000-0000-0000-0000-000000000000}"/>
          </ac:spMkLst>
        </pc:spChg>
        <pc:grpChg chg="del mod">
          <ac:chgData name="Friesen, Noah" userId="f5478079-34a5-48a9-a405-d7c5258fe2de" providerId="ADAL" clId="{1812ABAD-4399-4693-B17A-16109D1339BC}" dt="2019-05-21T21:49:26.193" v="739" actId="478"/>
          <ac:grpSpMkLst>
            <pc:docMk/>
            <pc:sldMk cId="0" sldId="311"/>
            <ac:grpSpMk id="2" creationId="{00000000-0000-0000-0000-000000000000}"/>
          </ac:grpSpMkLst>
        </pc:grpChg>
        <pc:grpChg chg="add del mod">
          <ac:chgData name="Friesen, Noah" userId="f5478079-34a5-48a9-a405-d7c5258fe2de" providerId="ADAL" clId="{1812ABAD-4399-4693-B17A-16109D1339BC}" dt="2019-05-23T16:53:47.054" v="795" actId="478"/>
          <ac:grpSpMkLst>
            <pc:docMk/>
            <pc:sldMk cId="0" sldId="311"/>
            <ac:grpSpMk id="2" creationId="{259023F6-B4F8-4DFF-9996-E70686C3D9EF}"/>
          </ac:grpSpMkLst>
        </pc:grpChg>
        <pc:grpChg chg="add del mod">
          <ac:chgData name="Friesen, Noah" userId="f5478079-34a5-48a9-a405-d7c5258fe2de" providerId="ADAL" clId="{1812ABAD-4399-4693-B17A-16109D1339BC}" dt="2019-05-23T16:48:50.145" v="756" actId="165"/>
          <ac:grpSpMkLst>
            <pc:docMk/>
            <pc:sldMk cId="0" sldId="311"/>
            <ac:grpSpMk id="9" creationId="{BA5FC21E-9960-44D3-949F-BD7985DA6E73}"/>
          </ac:grpSpMkLst>
        </pc:grpChg>
        <pc:grpChg chg="add mod ord">
          <ac:chgData name="Friesen, Noah" userId="f5478079-34a5-48a9-a405-d7c5258fe2de" providerId="ADAL" clId="{1812ABAD-4399-4693-B17A-16109D1339BC}" dt="2019-06-10T05:11:04.404" v="13056" actId="1037"/>
          <ac:grpSpMkLst>
            <pc:docMk/>
            <pc:sldMk cId="0" sldId="311"/>
            <ac:grpSpMk id="10" creationId="{0FEBEADF-AF95-4FA9-803A-2F467F53741B}"/>
          </ac:grpSpMkLst>
        </pc:grpChg>
        <pc:grpChg chg="del mod topLvl">
          <ac:chgData name="Friesen, Noah" userId="f5478079-34a5-48a9-a405-d7c5258fe2de" providerId="ADAL" clId="{1812ABAD-4399-4693-B17A-16109D1339BC}" dt="2019-05-23T16:49:23.154" v="760" actId="165"/>
          <ac:grpSpMkLst>
            <pc:docMk/>
            <pc:sldMk cId="0" sldId="311"/>
            <ac:grpSpMk id="15" creationId="{00000000-0000-0000-0000-000000000000}"/>
          </ac:grpSpMkLst>
        </pc:grpChg>
        <pc:grpChg chg="mod topLvl">
          <ac:chgData name="Friesen, Noah" userId="f5478079-34a5-48a9-a405-d7c5258fe2de" providerId="ADAL" clId="{1812ABAD-4399-4693-B17A-16109D1339BC}" dt="2019-05-23T16:48:57.713" v="757" actId="164"/>
          <ac:grpSpMkLst>
            <pc:docMk/>
            <pc:sldMk cId="0" sldId="311"/>
            <ac:grpSpMk id="16" creationId="{00000000-0000-0000-0000-000000000000}"/>
          </ac:grpSpMkLst>
        </pc:grpChg>
        <pc:grpChg chg="add mod">
          <ac:chgData name="Friesen, Noah" userId="f5478079-34a5-48a9-a405-d7c5258fe2de" providerId="ADAL" clId="{1812ABAD-4399-4693-B17A-16109D1339BC}" dt="2019-05-23T16:57:27.148" v="868" actId="164"/>
          <ac:grpSpMkLst>
            <pc:docMk/>
            <pc:sldMk cId="0" sldId="311"/>
            <ac:grpSpMk id="21" creationId="{4EF744F6-FF89-410E-A00A-1C492AC5C719}"/>
          </ac:grpSpMkLst>
        </pc:grpChg>
        <pc:grpChg chg="add mod">
          <ac:chgData name="Friesen, Noah" userId="f5478079-34a5-48a9-a405-d7c5258fe2de" providerId="ADAL" clId="{1812ABAD-4399-4693-B17A-16109D1339BC}" dt="2019-05-23T16:57:27.148" v="868" actId="164"/>
          <ac:grpSpMkLst>
            <pc:docMk/>
            <pc:sldMk cId="0" sldId="311"/>
            <ac:grpSpMk id="26" creationId="{3F949835-219A-46C2-A917-723A0394143E}"/>
          </ac:grpSpMkLst>
        </pc:grpChg>
        <pc:grpChg chg="add mod ord">
          <ac:chgData name="Friesen, Noah" userId="f5478079-34a5-48a9-a405-d7c5258fe2de" providerId="ADAL" clId="{1812ABAD-4399-4693-B17A-16109D1339BC}" dt="2019-06-10T05:11:04.404" v="13056" actId="1037"/>
          <ac:grpSpMkLst>
            <pc:docMk/>
            <pc:sldMk cId="0" sldId="311"/>
            <ac:grpSpMk id="30" creationId="{90D51C7B-B814-47B9-B6B9-FA90A2AD53A4}"/>
          </ac:grpSpMkLst>
        </pc:grpChg>
        <pc:picChg chg="mod ord topLvl">
          <ac:chgData name="Friesen, Noah" userId="f5478079-34a5-48a9-a405-d7c5258fe2de" providerId="ADAL" clId="{1812ABAD-4399-4693-B17A-16109D1339BC}" dt="2019-06-10T05:11:04.404" v="13056" actId="1037"/>
          <ac:picMkLst>
            <pc:docMk/>
            <pc:sldMk cId="0" sldId="311"/>
            <ac:picMk id="3" creationId="{00000000-0000-0000-0000-000000000000}"/>
          </ac:picMkLst>
        </pc:picChg>
        <pc:picChg chg="add mod ord">
          <ac:chgData name="Friesen, Noah" userId="f5478079-34a5-48a9-a405-d7c5258fe2de" providerId="ADAL" clId="{1812ABAD-4399-4693-B17A-16109D1339BC}" dt="2019-06-10T05:11:04.404" v="13056" actId="1037"/>
          <ac:picMkLst>
            <pc:docMk/>
            <pc:sldMk cId="0" sldId="311"/>
            <ac:picMk id="20" creationId="{B86E1B54-2800-4BC1-A5D5-0928A7B42BDA}"/>
          </ac:picMkLst>
        </pc:picChg>
        <pc:cxnChg chg="mod topLvl">
          <ac:chgData name="Friesen, Noah" userId="f5478079-34a5-48a9-a405-d7c5258fe2de" providerId="ADAL" clId="{1812ABAD-4399-4693-B17A-16109D1339BC}" dt="2019-05-23T16:48:57.713" v="757" actId="164"/>
          <ac:cxnSpMkLst>
            <pc:docMk/>
            <pc:sldMk cId="0" sldId="311"/>
            <ac:cxnSpMk id="6" creationId="{00000000-0000-0000-0000-000000000000}"/>
          </ac:cxnSpMkLst>
        </pc:cxnChg>
        <pc:cxnChg chg="mod ord topLvl">
          <ac:chgData name="Friesen, Noah" userId="f5478079-34a5-48a9-a405-d7c5258fe2de" providerId="ADAL" clId="{1812ABAD-4399-4693-B17A-16109D1339BC}" dt="2019-05-23T16:56:02.609" v="840" actId="14100"/>
          <ac:cxnSpMkLst>
            <pc:docMk/>
            <pc:sldMk cId="0" sldId="311"/>
            <ac:cxnSpMk id="7" creationId="{00000000-0000-0000-0000-000000000000}"/>
          </ac:cxnSpMkLst>
        </pc:cxnChg>
        <pc:cxnChg chg="del">
          <ac:chgData name="Friesen, Noah" userId="f5478079-34a5-48a9-a405-d7c5258fe2de" providerId="ADAL" clId="{1812ABAD-4399-4693-B17A-16109D1339BC}" dt="2019-05-21T21:49:28.259" v="740" actId="478"/>
          <ac:cxnSpMkLst>
            <pc:docMk/>
            <pc:sldMk cId="0" sldId="311"/>
            <ac:cxnSpMk id="11" creationId="{00000000-0000-0000-0000-000000000000}"/>
          </ac:cxnSpMkLst>
        </pc:cxnChg>
      </pc:sldChg>
      <pc:sldChg chg="addSp delSp modSp add modAnim modNotesTx">
        <pc:chgData name="Friesen, Noah" userId="f5478079-34a5-48a9-a405-d7c5258fe2de" providerId="ADAL" clId="{1812ABAD-4399-4693-B17A-16109D1339BC}" dt="2019-05-24T21:41:32.289" v="5854" actId="20577"/>
        <pc:sldMkLst>
          <pc:docMk/>
          <pc:sldMk cId="0" sldId="312"/>
        </pc:sldMkLst>
        <pc:spChg chg="mod topLvl">
          <ac:chgData name="Friesen, Noah" userId="f5478079-34a5-48a9-a405-d7c5258fe2de" providerId="ADAL" clId="{1812ABAD-4399-4693-B17A-16109D1339BC}" dt="2019-05-24T21:39:34.356" v="5684" actId="165"/>
          <ac:spMkLst>
            <pc:docMk/>
            <pc:sldMk cId="0" sldId="312"/>
            <ac:spMk id="10" creationId="{00000000-0000-0000-0000-000000000000}"/>
          </ac:spMkLst>
        </pc:spChg>
        <pc:spChg chg="mod">
          <ac:chgData name="Friesen, Noah" userId="f5478079-34a5-48a9-a405-d7c5258fe2de" providerId="ADAL" clId="{1812ABAD-4399-4693-B17A-16109D1339BC}" dt="2019-05-24T20:35:57.397" v="1297" actId="20577"/>
          <ac:spMkLst>
            <pc:docMk/>
            <pc:sldMk cId="0" sldId="312"/>
            <ac:spMk id="7170" creationId="{00000000-0000-0000-0000-000000000000}"/>
          </ac:spMkLst>
        </pc:spChg>
        <pc:spChg chg="mod">
          <ac:chgData name="Friesen, Noah" userId="f5478079-34a5-48a9-a405-d7c5258fe2de" providerId="ADAL" clId="{1812ABAD-4399-4693-B17A-16109D1339BC}" dt="2019-05-24T21:25:58.227" v="4817" actId="1076"/>
          <ac:spMkLst>
            <pc:docMk/>
            <pc:sldMk cId="0" sldId="312"/>
            <ac:spMk id="7171" creationId="{00000000-0000-0000-0000-000000000000}"/>
          </ac:spMkLst>
        </pc:spChg>
        <pc:spChg chg="mod ord topLvl">
          <ac:chgData name="Friesen, Noah" userId="f5478079-34a5-48a9-a405-d7c5258fe2de" providerId="ADAL" clId="{1812ABAD-4399-4693-B17A-16109D1339BC}" dt="2019-05-24T21:30:16.123" v="5138" actId="165"/>
          <ac:spMkLst>
            <pc:docMk/>
            <pc:sldMk cId="0" sldId="312"/>
            <ac:spMk id="7172" creationId="{00000000-0000-0000-0000-000000000000}"/>
          </ac:spMkLst>
        </pc:spChg>
        <pc:spChg chg="mod topLvl">
          <ac:chgData name="Friesen, Noah" userId="f5478079-34a5-48a9-a405-d7c5258fe2de" providerId="ADAL" clId="{1812ABAD-4399-4693-B17A-16109D1339BC}" dt="2019-05-24T21:27:03.188" v="4827" actId="164"/>
          <ac:spMkLst>
            <pc:docMk/>
            <pc:sldMk cId="0" sldId="312"/>
            <ac:spMk id="7173" creationId="{00000000-0000-0000-0000-000000000000}"/>
          </ac:spMkLst>
        </pc:spChg>
        <pc:spChg chg="mod topLvl">
          <ac:chgData name="Friesen, Noah" userId="f5478079-34a5-48a9-a405-d7c5258fe2de" providerId="ADAL" clId="{1812ABAD-4399-4693-B17A-16109D1339BC}" dt="2019-05-24T21:30:16.123" v="5138" actId="165"/>
          <ac:spMkLst>
            <pc:docMk/>
            <pc:sldMk cId="0" sldId="312"/>
            <ac:spMk id="7174" creationId="{00000000-0000-0000-0000-000000000000}"/>
          </ac:spMkLst>
        </pc:spChg>
        <pc:spChg chg="mod topLvl">
          <ac:chgData name="Friesen, Noah" userId="f5478079-34a5-48a9-a405-d7c5258fe2de" providerId="ADAL" clId="{1812ABAD-4399-4693-B17A-16109D1339BC}" dt="2019-05-24T21:30:16.123" v="5138" actId="165"/>
          <ac:spMkLst>
            <pc:docMk/>
            <pc:sldMk cId="0" sldId="312"/>
            <ac:spMk id="7175" creationId="{00000000-0000-0000-0000-000000000000}"/>
          </ac:spMkLst>
        </pc:spChg>
        <pc:spChg chg="mod topLvl">
          <ac:chgData name="Friesen, Noah" userId="f5478079-34a5-48a9-a405-d7c5258fe2de" providerId="ADAL" clId="{1812ABAD-4399-4693-B17A-16109D1339BC}" dt="2019-05-24T21:27:03.188" v="4827" actId="164"/>
          <ac:spMkLst>
            <pc:docMk/>
            <pc:sldMk cId="0" sldId="312"/>
            <ac:spMk id="7176" creationId="{00000000-0000-0000-0000-000000000000}"/>
          </ac:spMkLst>
        </pc:spChg>
        <pc:spChg chg="mod topLvl">
          <ac:chgData name="Friesen, Noah" userId="f5478079-34a5-48a9-a405-d7c5258fe2de" providerId="ADAL" clId="{1812ABAD-4399-4693-B17A-16109D1339BC}" dt="2019-05-24T21:30:16.123" v="5138" actId="165"/>
          <ac:spMkLst>
            <pc:docMk/>
            <pc:sldMk cId="0" sldId="312"/>
            <ac:spMk id="7177" creationId="{00000000-0000-0000-0000-000000000000}"/>
          </ac:spMkLst>
        </pc:spChg>
        <pc:spChg chg="mod topLvl">
          <ac:chgData name="Friesen, Noah" userId="f5478079-34a5-48a9-a405-d7c5258fe2de" providerId="ADAL" clId="{1812ABAD-4399-4693-B17A-16109D1339BC}" dt="2019-05-24T21:39:34.356" v="5684" actId="165"/>
          <ac:spMkLst>
            <pc:docMk/>
            <pc:sldMk cId="0" sldId="312"/>
            <ac:spMk id="7180" creationId="{00000000-0000-0000-0000-000000000000}"/>
          </ac:spMkLst>
        </pc:spChg>
        <pc:spChg chg="mod topLvl">
          <ac:chgData name="Friesen, Noah" userId="f5478079-34a5-48a9-a405-d7c5258fe2de" providerId="ADAL" clId="{1812ABAD-4399-4693-B17A-16109D1339BC}" dt="2019-05-24T21:39:34.356" v="5684" actId="165"/>
          <ac:spMkLst>
            <pc:docMk/>
            <pc:sldMk cId="0" sldId="312"/>
            <ac:spMk id="7181" creationId="{00000000-0000-0000-0000-000000000000}"/>
          </ac:spMkLst>
        </pc:spChg>
        <pc:grpChg chg="del mod topLvl">
          <ac:chgData name="Friesen, Noah" userId="f5478079-34a5-48a9-a405-d7c5258fe2de" providerId="ADAL" clId="{1812ABAD-4399-4693-B17A-16109D1339BC}" dt="2019-05-23T18:05:29.207" v="1092" actId="165"/>
          <ac:grpSpMkLst>
            <pc:docMk/>
            <pc:sldMk cId="0" sldId="312"/>
            <ac:grpSpMk id="2" creationId="{00000000-0000-0000-0000-000000000000}"/>
          </ac:grpSpMkLst>
        </pc:grpChg>
        <pc:grpChg chg="add del mod">
          <ac:chgData name="Friesen, Noah" userId="f5478079-34a5-48a9-a405-d7c5258fe2de" providerId="ADAL" clId="{1812ABAD-4399-4693-B17A-16109D1339BC}" dt="2019-05-24T21:26:47.907" v="4825" actId="165"/>
          <ac:grpSpMkLst>
            <pc:docMk/>
            <pc:sldMk cId="0" sldId="312"/>
            <ac:grpSpMk id="2" creationId="{0E88C54E-436E-4AFA-88C4-CC48E708AE39}"/>
          </ac:grpSpMkLst>
        </pc:grpChg>
        <pc:grpChg chg="add del mod">
          <ac:chgData name="Friesen, Noah" userId="f5478079-34a5-48a9-a405-d7c5258fe2de" providerId="ADAL" clId="{1812ABAD-4399-4693-B17A-16109D1339BC}" dt="2019-05-24T21:30:16.123" v="5138" actId="165"/>
          <ac:grpSpMkLst>
            <pc:docMk/>
            <pc:sldMk cId="0" sldId="312"/>
            <ac:grpSpMk id="3" creationId="{58774239-4C0F-49E2-8D71-0A67CA6007F5}"/>
          </ac:grpSpMkLst>
        </pc:grpChg>
        <pc:grpChg chg="add del mod">
          <ac:chgData name="Friesen, Noah" userId="f5478079-34a5-48a9-a405-d7c5258fe2de" providerId="ADAL" clId="{1812ABAD-4399-4693-B17A-16109D1339BC}" dt="2019-05-23T16:58:14.991" v="872" actId="165"/>
          <ac:grpSpMkLst>
            <pc:docMk/>
            <pc:sldMk cId="0" sldId="312"/>
            <ac:grpSpMk id="3" creationId="{90C1274E-9A22-4933-BFD8-A094CA7EB9E6}"/>
          </ac:grpSpMkLst>
        </pc:grpChg>
        <pc:grpChg chg="add del mod">
          <ac:chgData name="Friesen, Noah" userId="f5478079-34a5-48a9-a405-d7c5258fe2de" providerId="ADAL" clId="{1812ABAD-4399-4693-B17A-16109D1339BC}" dt="2019-05-24T21:25:51.778" v="4815" actId="165"/>
          <ac:grpSpMkLst>
            <pc:docMk/>
            <pc:sldMk cId="0" sldId="312"/>
            <ac:grpSpMk id="4" creationId="{A904A921-F64B-4B0C-A6DE-58E662B130ED}"/>
          </ac:grpSpMkLst>
        </pc:grpChg>
        <pc:grpChg chg="add del mod">
          <ac:chgData name="Friesen, Noah" userId="f5478079-34a5-48a9-a405-d7c5258fe2de" providerId="ADAL" clId="{1812ABAD-4399-4693-B17A-16109D1339BC}" dt="2019-05-24T21:39:34.356" v="5684" actId="165"/>
          <ac:grpSpMkLst>
            <pc:docMk/>
            <pc:sldMk cId="0" sldId="312"/>
            <ac:grpSpMk id="5" creationId="{19591FA4-9C84-4991-92D5-9CA39B36087E}"/>
          </ac:grpSpMkLst>
        </pc:grpChg>
        <pc:grpChg chg="add mod">
          <ac:chgData name="Friesen, Noah" userId="f5478079-34a5-48a9-a405-d7c5258fe2de" providerId="ADAL" clId="{1812ABAD-4399-4693-B17A-16109D1339BC}" dt="2019-05-24T21:27:03.188" v="4827" actId="164"/>
          <ac:grpSpMkLst>
            <pc:docMk/>
            <pc:sldMk cId="0" sldId="312"/>
            <ac:grpSpMk id="6" creationId="{0E248EB8-0BD2-4C36-8EB3-631D1EA25BE4}"/>
          </ac:grpSpMkLst>
        </pc:grpChg>
      </pc:sldChg>
      <pc:sldChg chg="addSp delSp modSp add delAnim modAnim modNotesTx">
        <pc:chgData name="Friesen, Noah" userId="f5478079-34a5-48a9-a405-d7c5258fe2de" providerId="ADAL" clId="{1812ABAD-4399-4693-B17A-16109D1339BC}" dt="2019-05-25T21:57:48.925" v="8074" actId="171"/>
        <pc:sldMkLst>
          <pc:docMk/>
          <pc:sldMk cId="854424258" sldId="318"/>
        </pc:sldMkLst>
        <pc:spChg chg="add del mod">
          <ac:chgData name="Friesen, Noah" userId="f5478079-34a5-48a9-a405-d7c5258fe2de" providerId="ADAL" clId="{1812ABAD-4399-4693-B17A-16109D1339BC}" dt="2019-05-25T21:31:35.764" v="6353" actId="478"/>
          <ac:spMkLst>
            <pc:docMk/>
            <pc:sldMk cId="854424258" sldId="318"/>
            <ac:spMk id="5" creationId="{66B7FF07-C2CD-4EAB-8456-4E55D60CFD1B}"/>
          </ac:spMkLst>
        </pc:spChg>
        <pc:spChg chg="add mod ord">
          <ac:chgData name="Friesen, Noah" userId="f5478079-34a5-48a9-a405-d7c5258fe2de" providerId="ADAL" clId="{1812ABAD-4399-4693-B17A-16109D1339BC}" dt="2019-05-25T21:36:13.011" v="6408" actId="166"/>
          <ac:spMkLst>
            <pc:docMk/>
            <pc:sldMk cId="854424258" sldId="318"/>
            <ac:spMk id="12" creationId="{1DC0D59E-CAEA-4BD5-A98D-85C55926DA51}"/>
          </ac:spMkLst>
        </pc:spChg>
        <pc:graphicFrameChg chg="add">
          <ac:chgData name="Friesen, Noah" userId="f5478079-34a5-48a9-a405-d7c5258fe2de" providerId="ADAL" clId="{1812ABAD-4399-4693-B17A-16109D1339BC}" dt="2019-05-25T21:31:18.690" v="6351"/>
          <ac:graphicFrameMkLst>
            <pc:docMk/>
            <pc:sldMk cId="854424258" sldId="318"/>
            <ac:graphicFrameMk id="6" creationId="{A50E0432-6694-4678-9E9B-C71606D30AE9}"/>
          </ac:graphicFrameMkLst>
        </pc:graphicFrameChg>
        <pc:graphicFrameChg chg="add">
          <ac:chgData name="Friesen, Noah" userId="f5478079-34a5-48a9-a405-d7c5258fe2de" providerId="ADAL" clId="{1812ABAD-4399-4693-B17A-16109D1339BC}" dt="2019-05-25T21:31:52.957" v="6356"/>
          <ac:graphicFrameMkLst>
            <pc:docMk/>
            <pc:sldMk cId="854424258" sldId="318"/>
            <ac:graphicFrameMk id="8" creationId="{1E571C68-E71E-4C3F-8B55-0D25A6A9E221}"/>
          </ac:graphicFrameMkLst>
        </pc:graphicFrameChg>
        <pc:graphicFrameChg chg="add">
          <ac:chgData name="Friesen, Noah" userId="f5478079-34a5-48a9-a405-d7c5258fe2de" providerId="ADAL" clId="{1812ABAD-4399-4693-B17A-16109D1339BC}" dt="2019-05-25T21:32:05.105" v="6360"/>
          <ac:graphicFrameMkLst>
            <pc:docMk/>
            <pc:sldMk cId="854424258" sldId="318"/>
            <ac:graphicFrameMk id="10" creationId="{7BD7531F-4687-4FBA-819D-2C31939BAFAA}"/>
          </ac:graphicFrameMkLst>
        </pc:graphicFrameChg>
        <pc:graphicFrameChg chg="add mod">
          <ac:chgData name="Friesen, Noah" userId="f5478079-34a5-48a9-a405-d7c5258fe2de" providerId="ADAL" clId="{1812ABAD-4399-4693-B17A-16109D1339BC}" dt="2019-05-25T21:34:40.068" v="6391" actId="1076"/>
          <ac:graphicFrameMkLst>
            <pc:docMk/>
            <pc:sldMk cId="854424258" sldId="318"/>
            <ac:graphicFrameMk id="13" creationId="{1E571C68-E71E-4C3F-8B55-0D25A6A9E221}"/>
          </ac:graphicFrameMkLst>
        </pc:graphicFrameChg>
        <pc:graphicFrameChg chg="add">
          <ac:chgData name="Friesen, Noah" userId="f5478079-34a5-48a9-a405-d7c5258fe2de" providerId="ADAL" clId="{1812ABAD-4399-4693-B17A-16109D1339BC}" dt="2019-05-25T21:34:42.050" v="6392"/>
          <ac:graphicFrameMkLst>
            <pc:docMk/>
            <pc:sldMk cId="854424258" sldId="318"/>
            <ac:graphicFrameMk id="14" creationId="{1E571C68-E71E-4C3F-8B55-0D25A6A9E221}"/>
          </ac:graphicFrameMkLst>
        </pc:graphicFrameChg>
        <pc:graphicFrameChg chg="add">
          <ac:chgData name="Friesen, Noah" userId="f5478079-34a5-48a9-a405-d7c5258fe2de" providerId="ADAL" clId="{1812ABAD-4399-4693-B17A-16109D1339BC}" dt="2019-05-25T21:35:32.284" v="6398"/>
          <ac:graphicFrameMkLst>
            <pc:docMk/>
            <pc:sldMk cId="854424258" sldId="318"/>
            <ac:graphicFrameMk id="16" creationId="{7BD7531F-4687-4FBA-819D-2C31939BAFAA}"/>
          </ac:graphicFrameMkLst>
        </pc:graphicFrameChg>
        <pc:graphicFrameChg chg="add">
          <ac:chgData name="Friesen, Noah" userId="f5478079-34a5-48a9-a405-d7c5258fe2de" providerId="ADAL" clId="{1812ABAD-4399-4693-B17A-16109D1339BC}" dt="2019-05-25T21:35:51.905" v="6403"/>
          <ac:graphicFrameMkLst>
            <pc:docMk/>
            <pc:sldMk cId="854424258" sldId="318"/>
            <ac:graphicFrameMk id="18" creationId="{A50E0432-6694-4678-9E9B-C71606D30AE9}"/>
          </ac:graphicFrameMkLst>
        </pc:graphicFrameChg>
        <pc:graphicFrameChg chg="add">
          <ac:chgData name="Friesen, Noah" userId="f5478079-34a5-48a9-a405-d7c5258fe2de" providerId="ADAL" clId="{1812ABAD-4399-4693-B17A-16109D1339BC}" dt="2019-05-25T21:57:30.358" v="8069"/>
          <ac:graphicFrameMkLst>
            <pc:docMk/>
            <pc:sldMk cId="854424258" sldId="318"/>
            <ac:graphicFrameMk id="20" creationId="{7BD7531F-4687-4FBA-819D-2C31939BAFAA}"/>
          </ac:graphicFrameMkLst>
        </pc:graphicFrameChg>
        <pc:picChg chg="del">
          <ac:chgData name="Friesen, Noah" userId="f5478079-34a5-48a9-a405-d7c5258fe2de" providerId="ADAL" clId="{1812ABAD-4399-4693-B17A-16109D1339BC}" dt="2019-05-25T21:31:11.273" v="6350" actId="478"/>
          <ac:picMkLst>
            <pc:docMk/>
            <pc:sldMk cId="854424258" sldId="318"/>
            <ac:picMk id="4" creationId="{5EE87429-D1C4-4169-9DB5-411EF6EFB0C0}"/>
          </ac:picMkLst>
        </pc:picChg>
        <pc:picChg chg="add del mod ord">
          <ac:chgData name="Friesen, Noah" userId="f5478079-34a5-48a9-a405-d7c5258fe2de" providerId="ADAL" clId="{1812ABAD-4399-4693-B17A-16109D1339BC}" dt="2019-05-25T21:34:30.387" v="6388" actId="478"/>
          <ac:picMkLst>
            <pc:docMk/>
            <pc:sldMk cId="854424258" sldId="318"/>
            <ac:picMk id="7" creationId="{40D72252-C88C-4370-B324-827A3D4445AD}"/>
          </ac:picMkLst>
        </pc:picChg>
        <pc:picChg chg="add del mod ord">
          <ac:chgData name="Friesen, Noah" userId="f5478079-34a5-48a9-a405-d7c5258fe2de" providerId="ADAL" clId="{1812ABAD-4399-4693-B17A-16109D1339BC}" dt="2019-05-25T21:34:29.597" v="6387" actId="478"/>
          <ac:picMkLst>
            <pc:docMk/>
            <pc:sldMk cId="854424258" sldId="318"/>
            <ac:picMk id="9" creationId="{CEBCA142-DDC8-4F5E-BA3B-C0EFD897542B}"/>
          </ac:picMkLst>
        </pc:picChg>
        <pc:picChg chg="add del mod ord">
          <ac:chgData name="Friesen, Noah" userId="f5478079-34a5-48a9-a405-d7c5258fe2de" providerId="ADAL" clId="{1812ABAD-4399-4693-B17A-16109D1339BC}" dt="2019-05-25T21:34:28.797" v="6386" actId="478"/>
          <ac:picMkLst>
            <pc:docMk/>
            <pc:sldMk cId="854424258" sldId="318"/>
            <ac:picMk id="11" creationId="{1F8F09C2-34AC-496D-A6F3-66E114353DBB}"/>
          </ac:picMkLst>
        </pc:picChg>
        <pc:picChg chg="add mod ord">
          <ac:chgData name="Friesen, Noah" userId="f5478079-34a5-48a9-a405-d7c5258fe2de" providerId="ADAL" clId="{1812ABAD-4399-4693-B17A-16109D1339BC}" dt="2019-05-25T21:35:13.387" v="6396" actId="167"/>
          <ac:picMkLst>
            <pc:docMk/>
            <pc:sldMk cId="854424258" sldId="318"/>
            <ac:picMk id="15" creationId="{41A4972F-E82B-4564-BE68-008916593E2A}"/>
          </ac:picMkLst>
        </pc:picChg>
        <pc:picChg chg="add del mod">
          <ac:chgData name="Friesen, Noah" userId="f5478079-34a5-48a9-a405-d7c5258fe2de" providerId="ADAL" clId="{1812ABAD-4399-4693-B17A-16109D1339BC}" dt="2019-05-25T21:57:28.920" v="8068" actId="478"/>
          <ac:picMkLst>
            <pc:docMk/>
            <pc:sldMk cId="854424258" sldId="318"/>
            <ac:picMk id="17" creationId="{BD062274-6328-426C-9D39-858538061816}"/>
          </ac:picMkLst>
        </pc:picChg>
        <pc:picChg chg="add mod ord">
          <ac:chgData name="Friesen, Noah" userId="f5478079-34a5-48a9-a405-d7c5258fe2de" providerId="ADAL" clId="{1812ABAD-4399-4693-B17A-16109D1339BC}" dt="2019-05-25T21:36:03.546" v="6407" actId="167"/>
          <ac:picMkLst>
            <pc:docMk/>
            <pc:sldMk cId="854424258" sldId="318"/>
            <ac:picMk id="19" creationId="{1B69AFCA-C864-423B-8C72-D32FB4E2564A}"/>
          </ac:picMkLst>
        </pc:picChg>
        <pc:picChg chg="add mod ord">
          <ac:chgData name="Friesen, Noah" userId="f5478079-34a5-48a9-a405-d7c5258fe2de" providerId="ADAL" clId="{1812ABAD-4399-4693-B17A-16109D1339BC}" dt="2019-05-25T21:57:48.925" v="8074" actId="171"/>
          <ac:picMkLst>
            <pc:docMk/>
            <pc:sldMk cId="854424258" sldId="318"/>
            <ac:picMk id="21" creationId="{87D209A7-B6FE-4E23-9FFF-EEAD00E87A1C}"/>
          </ac:picMkLst>
        </pc:picChg>
      </pc:sldChg>
      <pc:sldChg chg="add">
        <pc:chgData name="Friesen, Noah" userId="f5478079-34a5-48a9-a405-d7c5258fe2de" providerId="ADAL" clId="{1812ABAD-4399-4693-B17A-16109D1339BC}" dt="2019-06-10T05:14:59.497" v="13361"/>
        <pc:sldMkLst>
          <pc:docMk/>
          <pc:sldMk cId="707482873" sldId="320"/>
        </pc:sldMkLst>
      </pc:sldChg>
      <pc:sldChg chg="add">
        <pc:chgData name="Friesen, Noah" userId="f5478079-34a5-48a9-a405-d7c5258fe2de" providerId="ADAL" clId="{1812ABAD-4399-4693-B17A-16109D1339BC}" dt="2019-06-10T05:14:59.497" v="13361"/>
        <pc:sldMkLst>
          <pc:docMk/>
          <pc:sldMk cId="897661096" sldId="321"/>
        </pc:sldMkLst>
      </pc:sldChg>
      <pc:sldChg chg="add">
        <pc:chgData name="Friesen, Noah" userId="f5478079-34a5-48a9-a405-d7c5258fe2de" providerId="ADAL" clId="{1812ABAD-4399-4693-B17A-16109D1339BC}" dt="2019-06-10T05:14:59.497" v="13361"/>
        <pc:sldMkLst>
          <pc:docMk/>
          <pc:sldMk cId="1351833" sldId="322"/>
        </pc:sldMkLst>
      </pc:sldChg>
      <pc:sldChg chg="add">
        <pc:chgData name="Friesen, Noah" userId="f5478079-34a5-48a9-a405-d7c5258fe2de" providerId="ADAL" clId="{1812ABAD-4399-4693-B17A-16109D1339BC}" dt="2019-06-10T05:14:59.497" v="13361"/>
        <pc:sldMkLst>
          <pc:docMk/>
          <pc:sldMk cId="2667115686" sldId="323"/>
        </pc:sldMkLst>
      </pc:sldChg>
      <pc:sldChg chg="add">
        <pc:chgData name="Friesen, Noah" userId="f5478079-34a5-48a9-a405-d7c5258fe2de" providerId="ADAL" clId="{1812ABAD-4399-4693-B17A-16109D1339BC}" dt="2019-06-10T05:14:59.497" v="13361"/>
        <pc:sldMkLst>
          <pc:docMk/>
          <pc:sldMk cId="2978086951" sldId="324"/>
        </pc:sldMkLst>
      </pc:sldChg>
    </pc:docChg>
  </pc:docChgLst>
  <pc:docChgLst>
    <pc:chgData name="Friesen, Noah" userId="f5478079-34a5-48a9-a405-d7c5258fe2de" providerId="ADAL" clId="{55405730-2D89-462E-902C-70C74AE9315F}"/>
  </pc:docChgLst>
  <pc:docChgLst>
    <pc:chgData name="Friesen, Noah" userId="f5478079-34a5-48a9-a405-d7c5258fe2de" providerId="ADAL" clId="{B0D4104C-F4C8-4473-A508-E81D1E9AD571}"/>
  </pc:docChgLst>
  <pc:docChgLst>
    <pc:chgData name="Friesen, Noah" userId="f5478079-34a5-48a9-a405-d7c5258fe2de" providerId="ADAL" clId="{AB63352B-7104-48D3-9ED1-7EA2E2051430}"/>
    <pc:docChg chg="undo redo custSel addSld delSld modSld sldOrd modMainMaster">
      <pc:chgData name="Friesen, Noah" userId="f5478079-34a5-48a9-a405-d7c5258fe2de" providerId="ADAL" clId="{AB63352B-7104-48D3-9ED1-7EA2E2051430}" dt="2019-08-05T21:15:14.045" v="5195"/>
      <pc:docMkLst>
        <pc:docMk/>
      </pc:docMkLst>
      <pc:sldChg chg="addSp delSp modSp">
        <pc:chgData name="Friesen, Noah" userId="f5478079-34a5-48a9-a405-d7c5258fe2de" providerId="ADAL" clId="{AB63352B-7104-48D3-9ED1-7EA2E2051430}" dt="2019-08-05T21:15:14.045" v="5195"/>
        <pc:sldMkLst>
          <pc:docMk/>
          <pc:sldMk cId="220629213" sldId="257"/>
        </pc:sldMkLst>
        <pc:spChg chg="mod">
          <ac:chgData name="Friesen, Noah" userId="f5478079-34a5-48a9-a405-d7c5258fe2de" providerId="ADAL" clId="{AB63352B-7104-48D3-9ED1-7EA2E2051430}" dt="2019-08-02T20:29:37.087" v="1185" actId="27636"/>
          <ac:spMkLst>
            <pc:docMk/>
            <pc:sldMk cId="220629213" sldId="257"/>
            <ac:spMk id="2" creationId="{F3473342-AE2A-4A62-BA57-14AF1AA6C718}"/>
          </ac:spMkLst>
        </pc:spChg>
        <pc:spChg chg="del">
          <ac:chgData name="Friesen, Noah" userId="f5478079-34a5-48a9-a405-d7c5258fe2de" providerId="ADAL" clId="{AB63352B-7104-48D3-9ED1-7EA2E2051430}" dt="2019-08-05T21:15:08.520" v="5192" actId="12084"/>
          <ac:spMkLst>
            <pc:docMk/>
            <pc:sldMk cId="220629213" sldId="257"/>
            <ac:spMk id="3" creationId="{20558501-C983-43D1-B665-892A39314D2D}"/>
          </ac:spMkLst>
        </pc:spChg>
        <pc:spChg chg="add del mod">
          <ac:chgData name="Friesen, Noah" userId="f5478079-34a5-48a9-a405-d7c5258fe2de" providerId="ADAL" clId="{AB63352B-7104-48D3-9ED1-7EA2E2051430}" dt="2019-08-05T21:15:14.045" v="5195"/>
          <ac:spMkLst>
            <pc:docMk/>
            <pc:sldMk cId="220629213" sldId="257"/>
            <ac:spMk id="5" creationId="{7E32CD99-7DFD-4F30-9AE8-D4A2B5A24016}"/>
          </ac:spMkLst>
        </pc:spChg>
        <pc:spChg chg="add del mod">
          <ac:chgData name="Friesen, Noah" userId="f5478079-34a5-48a9-a405-d7c5258fe2de" providerId="ADAL" clId="{AB63352B-7104-48D3-9ED1-7EA2E2051430}" dt="2019-08-05T21:15:14.045" v="5195"/>
          <ac:spMkLst>
            <pc:docMk/>
            <pc:sldMk cId="220629213" sldId="257"/>
            <ac:spMk id="6" creationId="{8B4351DB-6FBC-4D67-8648-8B1A27B83818}"/>
          </ac:spMkLst>
        </pc:spChg>
        <pc:graphicFrameChg chg="add mod">
          <ac:chgData name="Friesen, Noah" userId="f5478079-34a5-48a9-a405-d7c5258fe2de" providerId="ADAL" clId="{AB63352B-7104-48D3-9ED1-7EA2E2051430}" dt="2019-08-05T21:15:11.155" v="5194" actId="12100"/>
          <ac:graphicFrameMkLst>
            <pc:docMk/>
            <pc:sldMk cId="220629213" sldId="257"/>
            <ac:graphicFrameMk id="4" creationId="{2DD0AB22-01ED-4C33-9E8B-519B03E5A8FB}"/>
          </ac:graphicFrameMkLst>
        </pc:graphicFrameChg>
      </pc:sldChg>
      <pc:sldChg chg="addSp modSp">
        <pc:chgData name="Friesen, Noah" userId="f5478079-34a5-48a9-a405-d7c5258fe2de" providerId="ADAL" clId="{AB63352B-7104-48D3-9ED1-7EA2E2051430}" dt="2019-08-02T20:41:09.032" v="1253" actId="14100"/>
        <pc:sldMkLst>
          <pc:docMk/>
          <pc:sldMk cId="3117756079" sldId="258"/>
        </pc:sldMkLst>
        <pc:spChg chg="mod">
          <ac:chgData name="Friesen, Noah" userId="f5478079-34a5-48a9-a405-d7c5258fe2de" providerId="ADAL" clId="{AB63352B-7104-48D3-9ED1-7EA2E2051430}" dt="2019-08-02T20:29:37.099" v="1186" actId="27636"/>
          <ac:spMkLst>
            <pc:docMk/>
            <pc:sldMk cId="3117756079" sldId="258"/>
            <ac:spMk id="2" creationId="{17AD5196-7953-42E4-B264-0CCD5A9A69E6}"/>
          </ac:spMkLst>
        </pc:spChg>
        <pc:spChg chg="mod">
          <ac:chgData name="Friesen, Noah" userId="f5478079-34a5-48a9-a405-d7c5258fe2de" providerId="ADAL" clId="{AB63352B-7104-48D3-9ED1-7EA2E2051430}" dt="2019-08-02T20:41:09.032" v="1253" actId="14100"/>
          <ac:spMkLst>
            <pc:docMk/>
            <pc:sldMk cId="3117756079" sldId="258"/>
            <ac:spMk id="3" creationId="{D506555E-EF87-4AA5-8725-22D2801FD827}"/>
          </ac:spMkLst>
        </pc:spChg>
        <pc:picChg chg="add mod ord">
          <ac:chgData name="Friesen, Noah" userId="f5478079-34a5-48a9-a405-d7c5258fe2de" providerId="ADAL" clId="{AB63352B-7104-48D3-9ED1-7EA2E2051430}" dt="2019-08-02T20:36:39.939" v="1241" actId="167"/>
          <ac:picMkLst>
            <pc:docMk/>
            <pc:sldMk cId="3117756079" sldId="258"/>
            <ac:picMk id="4" creationId="{B928120C-1792-4C4E-84BF-55F6513905A3}"/>
          </ac:picMkLst>
        </pc:picChg>
      </pc:sldChg>
      <pc:sldChg chg="addSp delSp modSp">
        <pc:chgData name="Friesen, Noah" userId="f5478079-34a5-48a9-a405-d7c5258fe2de" providerId="ADAL" clId="{AB63352B-7104-48D3-9ED1-7EA2E2051430}" dt="2019-08-02T20:43:52.256" v="1301" actId="20577"/>
        <pc:sldMkLst>
          <pc:docMk/>
          <pc:sldMk cId="3878150420" sldId="259"/>
        </pc:sldMkLst>
        <pc:spChg chg="mod">
          <ac:chgData name="Friesen, Noah" userId="f5478079-34a5-48a9-a405-d7c5258fe2de" providerId="ADAL" clId="{AB63352B-7104-48D3-9ED1-7EA2E2051430}" dt="2019-08-02T20:43:52.256" v="1301" actId="20577"/>
          <ac:spMkLst>
            <pc:docMk/>
            <pc:sldMk cId="3878150420" sldId="259"/>
            <ac:spMk id="2" creationId="{49FAB622-4BA2-403B-A371-1426D11D943A}"/>
          </ac:spMkLst>
        </pc:spChg>
        <pc:spChg chg="mod">
          <ac:chgData name="Friesen, Noah" userId="f5478079-34a5-48a9-a405-d7c5258fe2de" providerId="ADAL" clId="{AB63352B-7104-48D3-9ED1-7EA2E2051430}" dt="2019-08-02T19:06:54.943" v="987" actId="20577"/>
          <ac:spMkLst>
            <pc:docMk/>
            <pc:sldMk cId="3878150420" sldId="259"/>
            <ac:spMk id="3" creationId="{5C017918-A388-4975-81CB-DD1D25588106}"/>
          </ac:spMkLst>
        </pc:spChg>
        <pc:spChg chg="add del mod">
          <ac:chgData name="Friesen, Noah" userId="f5478079-34a5-48a9-a405-d7c5258fe2de" providerId="ADAL" clId="{AB63352B-7104-48D3-9ED1-7EA2E2051430}" dt="2019-08-02T20:43:49.778" v="1297"/>
          <ac:spMkLst>
            <pc:docMk/>
            <pc:sldMk cId="3878150420" sldId="259"/>
            <ac:spMk id="8" creationId="{2E4EDAED-ED1E-4A7F-A245-812EA9273685}"/>
          </ac:spMkLst>
        </pc:spChg>
        <pc:spChg chg="add del mod">
          <ac:chgData name="Friesen, Noah" userId="f5478079-34a5-48a9-a405-d7c5258fe2de" providerId="ADAL" clId="{AB63352B-7104-48D3-9ED1-7EA2E2051430}" dt="2019-08-02T20:43:49.778" v="1297"/>
          <ac:spMkLst>
            <pc:docMk/>
            <pc:sldMk cId="3878150420" sldId="259"/>
            <ac:spMk id="10" creationId="{666ED9BE-CD81-4448-B57A-58DF07A4BCC0}"/>
          </ac:spMkLst>
        </pc:spChg>
      </pc:sldChg>
      <pc:sldChg chg="addSp delSp modSp delAnim">
        <pc:chgData name="Friesen, Noah" userId="f5478079-34a5-48a9-a405-d7c5258fe2de" providerId="ADAL" clId="{AB63352B-7104-48D3-9ED1-7EA2E2051430}" dt="2019-08-02T20:44:38.191" v="1315" actId="1076"/>
        <pc:sldMkLst>
          <pc:docMk/>
          <pc:sldMk cId="3249542935" sldId="260"/>
        </pc:sldMkLst>
        <pc:spChg chg="mod">
          <ac:chgData name="Friesen, Noah" userId="f5478079-34a5-48a9-a405-d7c5258fe2de" providerId="ADAL" clId="{AB63352B-7104-48D3-9ED1-7EA2E2051430}" dt="2019-08-02T20:43:38.817" v="1293" actId="368"/>
          <ac:spMkLst>
            <pc:docMk/>
            <pc:sldMk cId="3249542935" sldId="260"/>
            <ac:spMk id="2" creationId="{A10F0983-1319-49F1-A870-8B12B3977E57}"/>
          </ac:spMkLst>
        </pc:spChg>
        <pc:spChg chg="mod">
          <ac:chgData name="Friesen, Noah" userId="f5478079-34a5-48a9-a405-d7c5258fe2de" providerId="ADAL" clId="{AB63352B-7104-48D3-9ED1-7EA2E2051430}" dt="2019-08-02T18:48:42.586" v="404" actId="27636"/>
          <ac:spMkLst>
            <pc:docMk/>
            <pc:sldMk cId="3249542935" sldId="260"/>
            <ac:spMk id="3" creationId="{D3C4E075-E897-402C-A874-486E0BEF68FB}"/>
          </ac:spMkLst>
        </pc:spChg>
        <pc:spChg chg="add del mod">
          <ac:chgData name="Friesen, Noah" userId="f5478079-34a5-48a9-a405-d7c5258fe2de" providerId="ADAL" clId="{AB63352B-7104-48D3-9ED1-7EA2E2051430}" dt="2019-08-02T20:43:34.026" v="1289"/>
          <ac:spMkLst>
            <pc:docMk/>
            <pc:sldMk cId="3249542935" sldId="260"/>
            <ac:spMk id="4" creationId="{D6101720-ED3F-459E-805D-4E4BD5078670}"/>
          </ac:spMkLst>
        </pc:spChg>
        <pc:spChg chg="add del mod">
          <ac:chgData name="Friesen, Noah" userId="f5478079-34a5-48a9-a405-d7c5258fe2de" providerId="ADAL" clId="{AB63352B-7104-48D3-9ED1-7EA2E2051430}" dt="2019-08-02T20:43:34.026" v="1289"/>
          <ac:spMkLst>
            <pc:docMk/>
            <pc:sldMk cId="3249542935" sldId="260"/>
            <ac:spMk id="5" creationId="{EF6EC9BB-1533-447B-AE3A-EBF4CBDBC70B}"/>
          </ac:spMkLst>
        </pc:spChg>
        <pc:spChg chg="del">
          <ac:chgData name="Friesen, Noah" userId="f5478079-34a5-48a9-a405-d7c5258fe2de" providerId="ADAL" clId="{AB63352B-7104-48D3-9ED1-7EA2E2051430}" dt="2019-08-02T20:44:31.347" v="1313" actId="478"/>
          <ac:spMkLst>
            <pc:docMk/>
            <pc:sldMk cId="3249542935" sldId="260"/>
            <ac:spMk id="6" creationId="{A07318C8-6273-4423-AEA0-E1205B7868AA}"/>
          </ac:spMkLst>
        </pc:spChg>
        <pc:spChg chg="del">
          <ac:chgData name="Friesen, Noah" userId="f5478079-34a5-48a9-a405-d7c5258fe2de" providerId="ADAL" clId="{AB63352B-7104-48D3-9ED1-7EA2E2051430}" dt="2019-08-02T20:44:31.347" v="1313" actId="478"/>
          <ac:spMkLst>
            <pc:docMk/>
            <pc:sldMk cId="3249542935" sldId="260"/>
            <ac:spMk id="37" creationId="{A81B0A0C-6B55-4859-AEFD-232B1FC56765}"/>
          </ac:spMkLst>
        </pc:spChg>
        <pc:spChg chg="del">
          <ac:chgData name="Friesen, Noah" userId="f5478079-34a5-48a9-a405-d7c5258fe2de" providerId="ADAL" clId="{AB63352B-7104-48D3-9ED1-7EA2E2051430}" dt="2019-08-02T20:44:31.347" v="1313" actId="478"/>
          <ac:spMkLst>
            <pc:docMk/>
            <pc:sldMk cId="3249542935" sldId="260"/>
            <ac:spMk id="38" creationId="{4C447814-1FE3-4A46-BBDE-65C5048FDC44}"/>
          </ac:spMkLst>
        </pc:spChg>
        <pc:grpChg chg="del">
          <ac:chgData name="Friesen, Noah" userId="f5478079-34a5-48a9-a405-d7c5258fe2de" providerId="ADAL" clId="{AB63352B-7104-48D3-9ED1-7EA2E2051430}" dt="2019-08-02T20:44:31.347" v="1313" actId="478"/>
          <ac:grpSpMkLst>
            <pc:docMk/>
            <pc:sldMk cId="3249542935" sldId="260"/>
            <ac:grpSpMk id="8" creationId="{367E435A-BB02-48EE-8D38-4D2CC95FC19C}"/>
          </ac:grpSpMkLst>
        </pc:grpChg>
        <pc:grpChg chg="del">
          <ac:chgData name="Friesen, Noah" userId="f5478079-34a5-48a9-a405-d7c5258fe2de" providerId="ADAL" clId="{AB63352B-7104-48D3-9ED1-7EA2E2051430}" dt="2019-08-02T20:44:31.347" v="1313" actId="478"/>
          <ac:grpSpMkLst>
            <pc:docMk/>
            <pc:sldMk cId="3249542935" sldId="260"/>
            <ac:grpSpMk id="19" creationId="{642D6B83-BFCD-44E8-8279-D1AE213010C9}"/>
          </ac:grpSpMkLst>
        </pc:grpChg>
        <pc:grpChg chg="del">
          <ac:chgData name="Friesen, Noah" userId="f5478079-34a5-48a9-a405-d7c5258fe2de" providerId="ADAL" clId="{AB63352B-7104-48D3-9ED1-7EA2E2051430}" dt="2019-08-02T20:44:31.347" v="1313" actId="478"/>
          <ac:grpSpMkLst>
            <pc:docMk/>
            <pc:sldMk cId="3249542935" sldId="260"/>
            <ac:grpSpMk id="45" creationId="{E5BF90C7-1D8F-4261-A428-E33A88855F88}"/>
          </ac:grpSpMkLst>
        </pc:grpChg>
        <pc:picChg chg="add mod">
          <ac:chgData name="Friesen, Noah" userId="f5478079-34a5-48a9-a405-d7c5258fe2de" providerId="ADAL" clId="{AB63352B-7104-48D3-9ED1-7EA2E2051430}" dt="2019-08-02T20:44:38.191" v="1315" actId="1076"/>
          <ac:picMkLst>
            <pc:docMk/>
            <pc:sldMk cId="3249542935" sldId="260"/>
            <ac:picMk id="40" creationId="{629E32E6-8553-4D4B-84AF-0AF92524CA6D}"/>
          </ac:picMkLst>
        </pc:picChg>
        <pc:cxnChg chg="del">
          <ac:chgData name="Friesen, Noah" userId="f5478079-34a5-48a9-a405-d7c5258fe2de" providerId="ADAL" clId="{AB63352B-7104-48D3-9ED1-7EA2E2051430}" dt="2019-08-02T20:44:31.347" v="1313" actId="478"/>
          <ac:cxnSpMkLst>
            <pc:docMk/>
            <pc:sldMk cId="3249542935" sldId="260"/>
            <ac:cxnSpMk id="7" creationId="{F5795C5E-2701-40C7-85AC-8743450F654F}"/>
          </ac:cxnSpMkLst>
        </pc:cxnChg>
        <pc:cxnChg chg="del">
          <ac:chgData name="Friesen, Noah" userId="f5478079-34a5-48a9-a405-d7c5258fe2de" providerId="ADAL" clId="{AB63352B-7104-48D3-9ED1-7EA2E2051430}" dt="2019-08-02T20:44:31.347" v="1313" actId="478"/>
          <ac:cxnSpMkLst>
            <pc:docMk/>
            <pc:sldMk cId="3249542935" sldId="260"/>
            <ac:cxnSpMk id="33" creationId="{4F64062B-99B3-4C0D-BA66-B88F0AF10F80}"/>
          </ac:cxnSpMkLst>
        </pc:cxnChg>
        <pc:cxnChg chg="del">
          <ac:chgData name="Friesen, Noah" userId="f5478079-34a5-48a9-a405-d7c5258fe2de" providerId="ADAL" clId="{AB63352B-7104-48D3-9ED1-7EA2E2051430}" dt="2019-08-02T20:44:31.347" v="1313" actId="478"/>
          <ac:cxnSpMkLst>
            <pc:docMk/>
            <pc:sldMk cId="3249542935" sldId="260"/>
            <ac:cxnSpMk id="34" creationId="{677A5CAE-7706-4EF7-8EC2-C244ED891D14}"/>
          </ac:cxnSpMkLst>
        </pc:cxnChg>
        <pc:cxnChg chg="del">
          <ac:chgData name="Friesen, Noah" userId="f5478079-34a5-48a9-a405-d7c5258fe2de" providerId="ADAL" clId="{AB63352B-7104-48D3-9ED1-7EA2E2051430}" dt="2019-08-02T20:44:31.347" v="1313" actId="478"/>
          <ac:cxnSpMkLst>
            <pc:docMk/>
            <pc:sldMk cId="3249542935" sldId="260"/>
            <ac:cxnSpMk id="35" creationId="{2D771BB6-2F35-46B1-AEBC-35B0F3EA6F6A}"/>
          </ac:cxnSpMkLst>
        </pc:cxnChg>
        <pc:cxnChg chg="del">
          <ac:chgData name="Friesen, Noah" userId="f5478079-34a5-48a9-a405-d7c5258fe2de" providerId="ADAL" clId="{AB63352B-7104-48D3-9ED1-7EA2E2051430}" dt="2019-08-02T20:44:31.347" v="1313" actId="478"/>
          <ac:cxnSpMkLst>
            <pc:docMk/>
            <pc:sldMk cId="3249542935" sldId="260"/>
            <ac:cxnSpMk id="36" creationId="{1FFD1E06-C75E-475E-A96C-30D0BE8E589E}"/>
          </ac:cxnSpMkLst>
        </pc:cxnChg>
      </pc:sldChg>
      <pc:sldChg chg="modSp">
        <pc:chgData name="Friesen, Noah" userId="f5478079-34a5-48a9-a405-d7c5258fe2de" providerId="ADAL" clId="{AB63352B-7104-48D3-9ED1-7EA2E2051430}" dt="2019-08-02T20:29:37.129" v="1189" actId="27636"/>
        <pc:sldMkLst>
          <pc:docMk/>
          <pc:sldMk cId="3328480762" sldId="261"/>
        </pc:sldMkLst>
        <pc:spChg chg="mod">
          <ac:chgData name="Friesen, Noah" userId="f5478079-34a5-48a9-a405-d7c5258fe2de" providerId="ADAL" clId="{AB63352B-7104-48D3-9ED1-7EA2E2051430}" dt="2019-08-02T20:29:37.129" v="1189" actId="27636"/>
          <ac:spMkLst>
            <pc:docMk/>
            <pc:sldMk cId="3328480762" sldId="261"/>
            <ac:spMk id="2" creationId="{DBF10919-6C19-4B64-A06A-A95DC121AAB3}"/>
          </ac:spMkLst>
        </pc:spChg>
      </pc:sldChg>
      <pc:sldChg chg="modSp">
        <pc:chgData name="Friesen, Noah" userId="f5478079-34a5-48a9-a405-d7c5258fe2de" providerId="ADAL" clId="{AB63352B-7104-48D3-9ED1-7EA2E2051430}" dt="2019-08-02T20:29:37.136" v="1190" actId="27636"/>
        <pc:sldMkLst>
          <pc:docMk/>
          <pc:sldMk cId="3818128064" sldId="262"/>
        </pc:sldMkLst>
        <pc:spChg chg="mod">
          <ac:chgData name="Friesen, Noah" userId="f5478079-34a5-48a9-a405-d7c5258fe2de" providerId="ADAL" clId="{AB63352B-7104-48D3-9ED1-7EA2E2051430}" dt="2019-08-02T20:29:37.136" v="1190" actId="27636"/>
          <ac:spMkLst>
            <pc:docMk/>
            <pc:sldMk cId="3818128064" sldId="262"/>
            <ac:spMk id="2" creationId="{EB9C3E34-877A-4A11-8DE5-F52571F6078E}"/>
          </ac:spMkLst>
        </pc:spChg>
      </pc:sldChg>
      <pc:sldChg chg="addSp modSp modNotesTx">
        <pc:chgData name="Friesen, Noah" userId="f5478079-34a5-48a9-a405-d7c5258fe2de" providerId="ADAL" clId="{AB63352B-7104-48D3-9ED1-7EA2E2051430}" dt="2019-08-02T20:57:53.732" v="1998" actId="20577"/>
        <pc:sldMkLst>
          <pc:docMk/>
          <pc:sldMk cId="4273289994" sldId="263"/>
        </pc:sldMkLst>
        <pc:spChg chg="mod">
          <ac:chgData name="Friesen, Noah" userId="f5478079-34a5-48a9-a405-d7c5258fe2de" providerId="ADAL" clId="{AB63352B-7104-48D3-9ED1-7EA2E2051430}" dt="2019-08-02T20:29:37.143" v="1191" actId="27636"/>
          <ac:spMkLst>
            <pc:docMk/>
            <pc:sldMk cId="4273289994" sldId="263"/>
            <ac:spMk id="2" creationId="{F405CEE9-3353-4F65-ADAB-29ED312C2619}"/>
          </ac:spMkLst>
        </pc:spChg>
        <pc:graphicFrameChg chg="add mod modGraphic">
          <ac:chgData name="Friesen, Noah" userId="f5478079-34a5-48a9-a405-d7c5258fe2de" providerId="ADAL" clId="{AB63352B-7104-48D3-9ED1-7EA2E2051430}" dt="2019-08-02T20:56:28.220" v="1838"/>
          <ac:graphicFrameMkLst>
            <pc:docMk/>
            <pc:sldMk cId="4273289994" sldId="263"/>
            <ac:graphicFrameMk id="5" creationId="{32F483CD-1643-43ED-99F2-7A9D805D3EF5}"/>
          </ac:graphicFrameMkLst>
        </pc:graphicFrameChg>
        <pc:picChg chg="mod">
          <ac:chgData name="Friesen, Noah" userId="f5478079-34a5-48a9-a405-d7c5258fe2de" providerId="ADAL" clId="{AB63352B-7104-48D3-9ED1-7EA2E2051430}" dt="2019-08-02T20:56:32.372" v="1839" actId="1076"/>
          <ac:picMkLst>
            <pc:docMk/>
            <pc:sldMk cId="4273289994" sldId="263"/>
            <ac:picMk id="4" creationId="{7555F94F-AE81-4235-BC60-54BE85D19B4D}"/>
          </ac:picMkLst>
        </pc:picChg>
      </pc:sldChg>
      <pc:sldChg chg="modSp">
        <pc:chgData name="Friesen, Noah" userId="f5478079-34a5-48a9-a405-d7c5258fe2de" providerId="ADAL" clId="{AB63352B-7104-48D3-9ED1-7EA2E2051430}" dt="2019-08-02T21:23:13.323" v="3950"/>
        <pc:sldMkLst>
          <pc:docMk/>
          <pc:sldMk cId="819716" sldId="264"/>
        </pc:sldMkLst>
        <pc:spChg chg="mod">
          <ac:chgData name="Friesen, Noah" userId="f5478079-34a5-48a9-a405-d7c5258fe2de" providerId="ADAL" clId="{AB63352B-7104-48D3-9ED1-7EA2E2051430}" dt="2019-08-02T20:29:37.165" v="1194" actId="27636"/>
          <ac:spMkLst>
            <pc:docMk/>
            <pc:sldMk cId="819716" sldId="264"/>
            <ac:spMk id="2" creationId="{FBE700E7-8B7F-4842-9D76-47A5FD541ED5}"/>
          </ac:spMkLst>
        </pc:spChg>
        <pc:spChg chg="mod">
          <ac:chgData name="Friesen, Noah" userId="f5478079-34a5-48a9-a405-d7c5258fe2de" providerId="ADAL" clId="{AB63352B-7104-48D3-9ED1-7EA2E2051430}" dt="2019-08-02T21:23:13.323" v="3950"/>
          <ac:spMkLst>
            <pc:docMk/>
            <pc:sldMk cId="819716" sldId="264"/>
            <ac:spMk id="3" creationId="{A2CB8777-3852-487E-8FF3-4404155F2510}"/>
          </ac:spMkLst>
        </pc:spChg>
      </pc:sldChg>
      <pc:sldChg chg="addSp modSp">
        <pc:chgData name="Friesen, Noah" userId="f5478079-34a5-48a9-a405-d7c5258fe2de" providerId="ADAL" clId="{AB63352B-7104-48D3-9ED1-7EA2E2051430}" dt="2019-08-02T20:58:17.477" v="2000" actId="1076"/>
        <pc:sldMkLst>
          <pc:docMk/>
          <pc:sldMk cId="1956179939" sldId="265"/>
        </pc:sldMkLst>
        <pc:spChg chg="mod">
          <ac:chgData name="Friesen, Noah" userId="f5478079-34a5-48a9-a405-d7c5258fe2de" providerId="ADAL" clId="{AB63352B-7104-48D3-9ED1-7EA2E2051430}" dt="2019-08-02T20:29:37.173" v="1195" actId="27636"/>
          <ac:spMkLst>
            <pc:docMk/>
            <pc:sldMk cId="1956179939" sldId="265"/>
            <ac:spMk id="2" creationId="{63003BD8-E1B2-40EA-9982-25A1757840C0}"/>
          </ac:spMkLst>
        </pc:spChg>
        <pc:graphicFrameChg chg="add">
          <ac:chgData name="Friesen, Noah" userId="f5478079-34a5-48a9-a405-d7c5258fe2de" providerId="ADAL" clId="{AB63352B-7104-48D3-9ED1-7EA2E2051430}" dt="2019-08-02T20:58:13.376" v="1999"/>
          <ac:graphicFrameMkLst>
            <pc:docMk/>
            <pc:sldMk cId="1956179939" sldId="265"/>
            <ac:graphicFrameMk id="5" creationId="{31033720-8E99-4248-BE51-597E982C2E07}"/>
          </ac:graphicFrameMkLst>
        </pc:graphicFrameChg>
        <pc:picChg chg="mod">
          <ac:chgData name="Friesen, Noah" userId="f5478079-34a5-48a9-a405-d7c5258fe2de" providerId="ADAL" clId="{AB63352B-7104-48D3-9ED1-7EA2E2051430}" dt="2019-08-02T20:58:17.477" v="2000" actId="1076"/>
          <ac:picMkLst>
            <pc:docMk/>
            <pc:sldMk cId="1956179939" sldId="265"/>
            <ac:picMk id="4" creationId="{16BBF863-0CE1-47B4-AFD4-082992984A46}"/>
          </ac:picMkLst>
        </pc:picChg>
      </pc:sldChg>
      <pc:sldChg chg="modSp modNotesTx">
        <pc:chgData name="Friesen, Noah" userId="f5478079-34a5-48a9-a405-d7c5258fe2de" providerId="ADAL" clId="{AB63352B-7104-48D3-9ED1-7EA2E2051430}" dt="2019-08-02T21:41:06.736" v="4826" actId="20577"/>
        <pc:sldMkLst>
          <pc:docMk/>
          <pc:sldMk cId="1013142236" sldId="266"/>
        </pc:sldMkLst>
        <pc:spChg chg="mod">
          <ac:chgData name="Friesen, Noah" userId="f5478079-34a5-48a9-a405-d7c5258fe2de" providerId="ADAL" clId="{AB63352B-7104-48D3-9ED1-7EA2E2051430}" dt="2019-08-02T20:29:37.188" v="1197" actId="27636"/>
          <ac:spMkLst>
            <pc:docMk/>
            <pc:sldMk cId="1013142236" sldId="266"/>
            <ac:spMk id="2" creationId="{88D76B85-29B0-4B17-AA89-8260B0F54533}"/>
          </ac:spMkLst>
        </pc:spChg>
        <pc:spChg chg="mod">
          <ac:chgData name="Friesen, Noah" userId="f5478079-34a5-48a9-a405-d7c5258fe2de" providerId="ADAL" clId="{AB63352B-7104-48D3-9ED1-7EA2E2051430}" dt="2019-08-02T21:41:06.736" v="4826" actId="20577"/>
          <ac:spMkLst>
            <pc:docMk/>
            <pc:sldMk cId="1013142236" sldId="266"/>
            <ac:spMk id="3" creationId="{CD92AEC5-8887-4DA3-9E74-7966126C8EFC}"/>
          </ac:spMkLst>
        </pc:spChg>
      </pc:sldChg>
      <pc:sldChg chg="addSp modSp">
        <pc:chgData name="Friesen, Noah" userId="f5478079-34a5-48a9-a405-d7c5258fe2de" providerId="ADAL" clId="{AB63352B-7104-48D3-9ED1-7EA2E2051430}" dt="2019-08-02T20:58:38.562" v="2003"/>
        <pc:sldMkLst>
          <pc:docMk/>
          <pc:sldMk cId="2436392844" sldId="267"/>
        </pc:sldMkLst>
        <pc:spChg chg="mod">
          <ac:chgData name="Friesen, Noah" userId="f5478079-34a5-48a9-a405-d7c5258fe2de" providerId="ADAL" clId="{AB63352B-7104-48D3-9ED1-7EA2E2051430}" dt="2019-08-02T20:29:37.201" v="1198" actId="27636"/>
          <ac:spMkLst>
            <pc:docMk/>
            <pc:sldMk cId="2436392844" sldId="267"/>
            <ac:spMk id="2" creationId="{BFF5636C-2755-4F75-AEF9-B0D0B9DC9D96}"/>
          </ac:spMkLst>
        </pc:spChg>
        <pc:graphicFrameChg chg="add">
          <ac:chgData name="Friesen, Noah" userId="f5478079-34a5-48a9-a405-d7c5258fe2de" providerId="ADAL" clId="{AB63352B-7104-48D3-9ED1-7EA2E2051430}" dt="2019-08-02T20:58:38.562" v="2003"/>
          <ac:graphicFrameMkLst>
            <pc:docMk/>
            <pc:sldMk cId="2436392844" sldId="267"/>
            <ac:graphicFrameMk id="4" creationId="{ABFA9501-AFF9-4D83-B8D2-E4A9FC856091}"/>
          </ac:graphicFrameMkLst>
        </pc:graphicFrameChg>
        <pc:picChg chg="mod">
          <ac:chgData name="Friesen, Noah" userId="f5478079-34a5-48a9-a405-d7c5258fe2de" providerId="ADAL" clId="{AB63352B-7104-48D3-9ED1-7EA2E2051430}" dt="2019-08-02T20:58:37.764" v="2002" actId="1076"/>
          <ac:picMkLst>
            <pc:docMk/>
            <pc:sldMk cId="2436392844" sldId="267"/>
            <ac:picMk id="6" creationId="{9F94BD2B-929A-4C78-B039-C667C448B2DE}"/>
          </ac:picMkLst>
        </pc:picChg>
      </pc:sldChg>
      <pc:sldChg chg="modSp">
        <pc:chgData name="Friesen, Noah" userId="f5478079-34a5-48a9-a405-d7c5258fe2de" providerId="ADAL" clId="{AB63352B-7104-48D3-9ED1-7EA2E2051430}" dt="2019-08-02T20:30:07.502" v="1215" actId="27636"/>
        <pc:sldMkLst>
          <pc:docMk/>
          <pc:sldMk cId="339452894" sldId="268"/>
        </pc:sldMkLst>
        <pc:spChg chg="mod">
          <ac:chgData name="Friesen, Noah" userId="f5478079-34a5-48a9-a405-d7c5258fe2de" providerId="ADAL" clId="{AB63352B-7104-48D3-9ED1-7EA2E2051430}" dt="2019-08-02T20:29:37.235" v="1200" actId="27636"/>
          <ac:spMkLst>
            <pc:docMk/>
            <pc:sldMk cId="339452894" sldId="268"/>
            <ac:spMk id="2" creationId="{CAEFA802-30FC-4D30-8804-6A97FF3F6746}"/>
          </ac:spMkLst>
        </pc:spChg>
        <pc:spChg chg="mod">
          <ac:chgData name="Friesen, Noah" userId="f5478079-34a5-48a9-a405-d7c5258fe2de" providerId="ADAL" clId="{AB63352B-7104-48D3-9ED1-7EA2E2051430}" dt="2019-08-02T20:30:07.502" v="1215" actId="27636"/>
          <ac:spMkLst>
            <pc:docMk/>
            <pc:sldMk cId="339452894" sldId="268"/>
            <ac:spMk id="3" creationId="{7CE94407-7A62-4DE7-B0A5-11A44D71F4EA}"/>
          </ac:spMkLst>
        </pc:spChg>
      </pc:sldChg>
      <pc:sldChg chg="modSp">
        <pc:chgData name="Friesen, Noah" userId="f5478079-34a5-48a9-a405-d7c5258fe2de" providerId="ADAL" clId="{AB63352B-7104-48D3-9ED1-7EA2E2051430}" dt="2019-08-02T20:29:37.250" v="1201" actId="27636"/>
        <pc:sldMkLst>
          <pc:docMk/>
          <pc:sldMk cId="3006964697" sldId="269"/>
        </pc:sldMkLst>
        <pc:spChg chg="mod">
          <ac:chgData name="Friesen, Noah" userId="f5478079-34a5-48a9-a405-d7c5258fe2de" providerId="ADAL" clId="{AB63352B-7104-48D3-9ED1-7EA2E2051430}" dt="2019-08-02T20:29:37.250" v="1201" actId="27636"/>
          <ac:spMkLst>
            <pc:docMk/>
            <pc:sldMk cId="3006964697" sldId="269"/>
            <ac:spMk id="2" creationId="{3DA7E02D-27C6-4606-AA60-65549E34C7BB}"/>
          </ac:spMkLst>
        </pc:spChg>
      </pc:sldChg>
      <pc:sldChg chg="addSp modSp">
        <pc:chgData name="Friesen, Noah" userId="f5478079-34a5-48a9-a405-d7c5258fe2de" providerId="ADAL" clId="{AB63352B-7104-48D3-9ED1-7EA2E2051430}" dt="2019-08-02T21:43:20.422" v="4868" actId="207"/>
        <pc:sldMkLst>
          <pc:docMk/>
          <pc:sldMk cId="738348114" sldId="270"/>
        </pc:sldMkLst>
        <pc:spChg chg="mod">
          <ac:chgData name="Friesen, Noah" userId="f5478079-34a5-48a9-a405-d7c5258fe2de" providerId="ADAL" clId="{AB63352B-7104-48D3-9ED1-7EA2E2051430}" dt="2019-08-02T20:29:37.268" v="1202" actId="27636"/>
          <ac:spMkLst>
            <pc:docMk/>
            <pc:sldMk cId="738348114" sldId="270"/>
            <ac:spMk id="2" creationId="{FAF406A1-F75E-429E-916B-CC2F1A84D1BD}"/>
          </ac:spMkLst>
        </pc:spChg>
        <pc:spChg chg="mod">
          <ac:chgData name="Friesen, Noah" userId="f5478079-34a5-48a9-a405-d7c5258fe2de" providerId="ADAL" clId="{AB63352B-7104-48D3-9ED1-7EA2E2051430}" dt="2019-08-02T21:43:20.422" v="4868" actId="207"/>
          <ac:spMkLst>
            <pc:docMk/>
            <pc:sldMk cId="738348114" sldId="270"/>
            <ac:spMk id="3" creationId="{6E4FEA4A-AAF9-4361-BC92-481440BDD307}"/>
          </ac:spMkLst>
        </pc:spChg>
        <pc:picChg chg="add mod ord">
          <ac:chgData name="Friesen, Noah" userId="f5478079-34a5-48a9-a405-d7c5258fe2de" providerId="ADAL" clId="{AB63352B-7104-48D3-9ED1-7EA2E2051430}" dt="2019-08-02T21:43:11.255" v="4848" actId="1076"/>
          <ac:picMkLst>
            <pc:docMk/>
            <pc:sldMk cId="738348114" sldId="270"/>
            <ac:picMk id="4" creationId="{E4A42E76-9064-4BC3-87CA-D61951518725}"/>
          </ac:picMkLst>
        </pc:picChg>
      </pc:sldChg>
      <pc:sldChg chg="modSp modNotesTx">
        <pc:chgData name="Friesen, Noah" userId="f5478079-34a5-48a9-a405-d7c5258fe2de" providerId="ADAL" clId="{AB63352B-7104-48D3-9ED1-7EA2E2051430}" dt="2019-08-02T21:22:34.096" v="3948" actId="20577"/>
        <pc:sldMkLst>
          <pc:docMk/>
          <pc:sldMk cId="606562627" sldId="271"/>
        </pc:sldMkLst>
        <pc:spChg chg="mod">
          <ac:chgData name="Friesen, Noah" userId="f5478079-34a5-48a9-a405-d7c5258fe2de" providerId="ADAL" clId="{AB63352B-7104-48D3-9ED1-7EA2E2051430}" dt="2019-08-02T20:29:37.151" v="1192" actId="27636"/>
          <ac:spMkLst>
            <pc:docMk/>
            <pc:sldMk cId="606562627" sldId="271"/>
            <ac:spMk id="2" creationId="{F405CEE9-3353-4F65-ADAB-29ED312C2619}"/>
          </ac:spMkLst>
        </pc:spChg>
      </pc:sldChg>
      <pc:sldChg chg="modSp modNotesTx">
        <pc:chgData name="Friesen, Noah" userId="f5478079-34a5-48a9-a405-d7c5258fe2de" providerId="ADAL" clId="{AB63352B-7104-48D3-9ED1-7EA2E2051430}" dt="2019-08-02T21:20:56.696" v="3637" actId="20577"/>
        <pc:sldMkLst>
          <pc:docMk/>
          <pc:sldMk cId="1146553955" sldId="272"/>
        </pc:sldMkLst>
        <pc:spChg chg="mod">
          <ac:chgData name="Friesen, Noah" userId="f5478079-34a5-48a9-a405-d7c5258fe2de" providerId="ADAL" clId="{AB63352B-7104-48D3-9ED1-7EA2E2051430}" dt="2019-08-02T20:29:37.158" v="1193" actId="27636"/>
          <ac:spMkLst>
            <pc:docMk/>
            <pc:sldMk cId="1146553955" sldId="272"/>
            <ac:spMk id="2" creationId="{F405CEE9-3353-4F65-ADAB-29ED312C2619}"/>
          </ac:spMkLst>
        </pc:spChg>
      </pc:sldChg>
      <pc:sldChg chg="modSp modNotesTx">
        <pc:chgData name="Friesen, Noah" userId="f5478079-34a5-48a9-a405-d7c5258fe2de" providerId="ADAL" clId="{AB63352B-7104-48D3-9ED1-7EA2E2051430}" dt="2019-08-02T21:34:43.482" v="4175" actId="20577"/>
        <pc:sldMkLst>
          <pc:docMk/>
          <pc:sldMk cId="3467420345" sldId="273"/>
        </pc:sldMkLst>
        <pc:spChg chg="mod">
          <ac:chgData name="Friesen, Noah" userId="f5478079-34a5-48a9-a405-d7c5258fe2de" providerId="ADAL" clId="{AB63352B-7104-48D3-9ED1-7EA2E2051430}" dt="2019-08-02T20:29:37.181" v="1196" actId="27636"/>
          <ac:spMkLst>
            <pc:docMk/>
            <pc:sldMk cId="3467420345" sldId="273"/>
            <ac:spMk id="2" creationId="{63003BD8-E1B2-40EA-9982-25A1757840C0}"/>
          </ac:spMkLst>
        </pc:spChg>
        <pc:picChg chg="mod">
          <ac:chgData name="Friesen, Noah" userId="f5478079-34a5-48a9-a405-d7c5258fe2de" providerId="ADAL" clId="{AB63352B-7104-48D3-9ED1-7EA2E2051430}" dt="2019-08-02T20:58:23.316" v="2001" actId="1076"/>
          <ac:picMkLst>
            <pc:docMk/>
            <pc:sldMk cId="3467420345" sldId="273"/>
            <ac:picMk id="5" creationId="{1C3CE41E-A519-4D11-9A90-3813967B451F}"/>
          </ac:picMkLst>
        </pc:picChg>
      </pc:sldChg>
      <pc:sldChg chg="modSp">
        <pc:chgData name="Friesen, Noah" userId="f5478079-34a5-48a9-a405-d7c5258fe2de" providerId="ADAL" clId="{AB63352B-7104-48D3-9ED1-7EA2E2051430}" dt="2019-08-02T20:29:37.215" v="1199" actId="27636"/>
        <pc:sldMkLst>
          <pc:docMk/>
          <pc:sldMk cId="472192294" sldId="274"/>
        </pc:sldMkLst>
        <pc:spChg chg="mod">
          <ac:chgData name="Friesen, Noah" userId="f5478079-34a5-48a9-a405-d7c5258fe2de" providerId="ADAL" clId="{AB63352B-7104-48D3-9ED1-7EA2E2051430}" dt="2019-08-02T20:29:37.215" v="1199" actId="27636"/>
          <ac:spMkLst>
            <pc:docMk/>
            <pc:sldMk cId="472192294" sldId="274"/>
            <ac:spMk id="2" creationId="{BFF5636C-2755-4F75-AEF9-B0D0B9DC9D96}"/>
          </ac:spMkLst>
        </pc:spChg>
      </pc:sldChg>
      <pc:sldChg chg="modSp">
        <pc:chgData name="Friesen, Noah" userId="f5478079-34a5-48a9-a405-d7c5258fe2de" providerId="ADAL" clId="{AB63352B-7104-48D3-9ED1-7EA2E2051430}" dt="2019-08-02T22:08:05.526" v="5184" actId="368"/>
        <pc:sldMkLst>
          <pc:docMk/>
          <pc:sldMk cId="1830576139" sldId="284"/>
        </pc:sldMkLst>
        <pc:spChg chg="mod">
          <ac:chgData name="Friesen, Noah" userId="f5478079-34a5-48a9-a405-d7c5258fe2de" providerId="ADAL" clId="{AB63352B-7104-48D3-9ED1-7EA2E2051430}" dt="2019-08-02T20:29:37.377" v="1208" actId="27636"/>
          <ac:spMkLst>
            <pc:docMk/>
            <pc:sldMk cId="1830576139" sldId="284"/>
            <ac:spMk id="2" creationId="{BCDAD3F8-9F50-4907-B492-133D76DDCABA}"/>
          </ac:spMkLst>
        </pc:spChg>
        <pc:spChg chg="mod">
          <ac:chgData name="Friesen, Noah" userId="f5478079-34a5-48a9-a405-d7c5258fe2de" providerId="ADAL" clId="{AB63352B-7104-48D3-9ED1-7EA2E2051430}" dt="2019-08-02T22:08:05.526" v="5184" actId="368"/>
          <ac:spMkLst>
            <pc:docMk/>
            <pc:sldMk cId="1830576139" sldId="284"/>
            <ac:spMk id="3" creationId="{CE68D63F-C0CC-44B5-987A-82A4DBF1973D}"/>
          </ac:spMkLst>
        </pc:spChg>
      </pc:sldChg>
      <pc:sldChg chg="modSp">
        <pc:chgData name="Friesen, Noah" userId="f5478079-34a5-48a9-a405-d7c5258fe2de" providerId="ADAL" clId="{AB63352B-7104-48D3-9ED1-7EA2E2051430}" dt="2019-08-02T22:08:22.432" v="5185" actId="368"/>
        <pc:sldMkLst>
          <pc:docMk/>
          <pc:sldMk cId="240170285" sldId="286"/>
        </pc:sldMkLst>
        <pc:spChg chg="mod">
          <ac:chgData name="Friesen, Noah" userId="f5478079-34a5-48a9-a405-d7c5258fe2de" providerId="ADAL" clId="{AB63352B-7104-48D3-9ED1-7EA2E2051430}" dt="2019-08-02T20:29:37.384" v="1209" actId="27636"/>
          <ac:spMkLst>
            <pc:docMk/>
            <pc:sldMk cId="240170285" sldId="286"/>
            <ac:spMk id="2" creationId="{BCDAD3F8-9F50-4907-B492-133D76DDCABA}"/>
          </ac:spMkLst>
        </pc:spChg>
        <pc:spChg chg="mod">
          <ac:chgData name="Friesen, Noah" userId="f5478079-34a5-48a9-a405-d7c5258fe2de" providerId="ADAL" clId="{AB63352B-7104-48D3-9ED1-7EA2E2051430}" dt="2019-08-02T22:08:22.432" v="5185" actId="368"/>
          <ac:spMkLst>
            <pc:docMk/>
            <pc:sldMk cId="240170285" sldId="286"/>
            <ac:spMk id="3" creationId="{CE68D63F-C0CC-44B5-987A-82A4DBF1973D}"/>
          </ac:spMkLst>
        </pc:spChg>
      </pc:sldChg>
      <pc:sldChg chg="modSp modAnim modNotesTx">
        <pc:chgData name="Friesen, Noah" userId="f5478079-34a5-48a9-a405-d7c5258fe2de" providerId="ADAL" clId="{AB63352B-7104-48D3-9ED1-7EA2E2051430}" dt="2019-08-02T20:29:37.108" v="1187" actId="27636"/>
        <pc:sldMkLst>
          <pc:docMk/>
          <pc:sldMk cId="2861406123" sldId="287"/>
        </pc:sldMkLst>
        <pc:spChg chg="mod">
          <ac:chgData name="Friesen, Noah" userId="f5478079-34a5-48a9-a405-d7c5258fe2de" providerId="ADAL" clId="{AB63352B-7104-48D3-9ED1-7EA2E2051430}" dt="2019-08-02T20:29:37.108" v="1187" actId="27636"/>
          <ac:spMkLst>
            <pc:docMk/>
            <pc:sldMk cId="2861406123" sldId="287"/>
            <ac:spMk id="2" creationId="{17AD5196-7953-42E4-B264-0CCD5A9A69E6}"/>
          </ac:spMkLst>
        </pc:spChg>
        <pc:spChg chg="mod">
          <ac:chgData name="Friesen, Noah" userId="f5478079-34a5-48a9-a405-d7c5258fe2de" providerId="ADAL" clId="{AB63352B-7104-48D3-9ED1-7EA2E2051430}" dt="2019-08-02T18:38:24.847" v="20" actId="20577"/>
          <ac:spMkLst>
            <pc:docMk/>
            <pc:sldMk cId="2861406123" sldId="287"/>
            <ac:spMk id="3" creationId="{D506555E-EF87-4AA5-8725-22D2801FD827}"/>
          </ac:spMkLst>
        </pc:spChg>
      </pc:sldChg>
      <pc:sldChg chg="modSp">
        <pc:chgData name="Friesen, Noah" userId="f5478079-34a5-48a9-a405-d7c5258fe2de" providerId="ADAL" clId="{AB63352B-7104-48D3-9ED1-7EA2E2051430}" dt="2019-08-02T22:08:43.099" v="5187" actId="368"/>
        <pc:sldMkLst>
          <pc:docMk/>
          <pc:sldMk cId="2494602405" sldId="290"/>
        </pc:sldMkLst>
        <pc:spChg chg="mod">
          <ac:chgData name="Friesen, Noah" userId="f5478079-34a5-48a9-a405-d7c5258fe2de" providerId="ADAL" clId="{AB63352B-7104-48D3-9ED1-7EA2E2051430}" dt="2019-08-02T20:29:37.401" v="1210" actId="27636"/>
          <ac:spMkLst>
            <pc:docMk/>
            <pc:sldMk cId="2494602405" sldId="290"/>
            <ac:spMk id="2" creationId="{BCDAD3F8-9F50-4907-B492-133D76DDCABA}"/>
          </ac:spMkLst>
        </pc:spChg>
        <pc:spChg chg="mod">
          <ac:chgData name="Friesen, Noah" userId="f5478079-34a5-48a9-a405-d7c5258fe2de" providerId="ADAL" clId="{AB63352B-7104-48D3-9ED1-7EA2E2051430}" dt="2019-08-02T22:08:43.099" v="5187" actId="368"/>
          <ac:spMkLst>
            <pc:docMk/>
            <pc:sldMk cId="2494602405" sldId="290"/>
            <ac:spMk id="3" creationId="{CE68D63F-C0CC-44B5-987A-82A4DBF1973D}"/>
          </ac:spMkLst>
        </pc:spChg>
      </pc:sldChg>
      <pc:sldChg chg="modSp ord modTransition">
        <pc:chgData name="Friesen, Noah" userId="f5478079-34a5-48a9-a405-d7c5258fe2de" providerId="ADAL" clId="{AB63352B-7104-48D3-9ED1-7EA2E2051430}" dt="2019-08-02T22:14:18.101" v="5191" actId="368"/>
        <pc:sldMkLst>
          <pc:docMk/>
          <pc:sldMk cId="2325748679" sldId="294"/>
        </pc:sldMkLst>
        <pc:spChg chg="mod">
          <ac:chgData name="Friesen, Noah" userId="f5478079-34a5-48a9-a405-d7c5258fe2de" providerId="ADAL" clId="{AB63352B-7104-48D3-9ED1-7EA2E2051430}" dt="2019-08-02T20:29:37.419" v="1211" actId="27636"/>
          <ac:spMkLst>
            <pc:docMk/>
            <pc:sldMk cId="2325748679" sldId="294"/>
            <ac:spMk id="2" creationId="{BCDAD3F8-9F50-4907-B492-133D76DDCABA}"/>
          </ac:spMkLst>
        </pc:spChg>
        <pc:spChg chg="mod">
          <ac:chgData name="Friesen, Noah" userId="f5478079-34a5-48a9-a405-d7c5258fe2de" providerId="ADAL" clId="{AB63352B-7104-48D3-9ED1-7EA2E2051430}" dt="2019-08-02T22:14:18.101" v="5191" actId="368"/>
          <ac:spMkLst>
            <pc:docMk/>
            <pc:sldMk cId="2325748679" sldId="294"/>
            <ac:spMk id="3" creationId="{CE68D63F-C0CC-44B5-987A-82A4DBF1973D}"/>
          </ac:spMkLst>
        </pc:spChg>
      </pc:sldChg>
      <pc:sldChg chg="modSp">
        <pc:chgData name="Friesen, Noah" userId="f5478079-34a5-48a9-a405-d7c5258fe2de" providerId="ADAL" clId="{AB63352B-7104-48D3-9ED1-7EA2E2051430}" dt="2019-08-02T22:08:53.161" v="5188" actId="368"/>
        <pc:sldMkLst>
          <pc:docMk/>
          <pc:sldMk cId="1229115779" sldId="296"/>
        </pc:sldMkLst>
        <pc:spChg chg="mod">
          <ac:chgData name="Friesen, Noah" userId="f5478079-34a5-48a9-a405-d7c5258fe2de" providerId="ADAL" clId="{AB63352B-7104-48D3-9ED1-7EA2E2051430}" dt="2019-08-02T20:29:37.434" v="1212" actId="27636"/>
          <ac:spMkLst>
            <pc:docMk/>
            <pc:sldMk cId="1229115779" sldId="296"/>
            <ac:spMk id="2" creationId="{BCDAD3F8-9F50-4907-B492-133D76DDCABA}"/>
          </ac:spMkLst>
        </pc:spChg>
        <pc:spChg chg="mod">
          <ac:chgData name="Friesen, Noah" userId="f5478079-34a5-48a9-a405-d7c5258fe2de" providerId="ADAL" clId="{AB63352B-7104-48D3-9ED1-7EA2E2051430}" dt="2019-08-02T22:08:53.161" v="5188" actId="368"/>
          <ac:spMkLst>
            <pc:docMk/>
            <pc:sldMk cId="1229115779" sldId="296"/>
            <ac:spMk id="3" creationId="{CE68D63F-C0CC-44B5-987A-82A4DBF1973D}"/>
          </ac:spMkLst>
        </pc:spChg>
      </pc:sldChg>
      <pc:sldChg chg="modSp">
        <pc:chgData name="Friesen, Noah" userId="f5478079-34a5-48a9-a405-d7c5258fe2de" providerId="ADAL" clId="{AB63352B-7104-48D3-9ED1-7EA2E2051430}" dt="2019-08-02T20:42:07.657" v="1259" actId="108"/>
        <pc:sldMkLst>
          <pc:docMk/>
          <pc:sldMk cId="0" sldId="297"/>
        </pc:sldMkLst>
        <pc:spChg chg="mod">
          <ac:chgData name="Friesen, Noah" userId="f5478079-34a5-48a9-a405-d7c5258fe2de" providerId="ADAL" clId="{AB63352B-7104-48D3-9ED1-7EA2E2051430}" dt="2019-08-02T20:29:37.116" v="1188" actId="27636"/>
          <ac:spMkLst>
            <pc:docMk/>
            <pc:sldMk cId="0" sldId="297"/>
            <ac:spMk id="5122" creationId="{00000000-0000-0000-0000-000000000000}"/>
          </ac:spMkLst>
        </pc:spChg>
        <pc:spChg chg="mod">
          <ac:chgData name="Friesen, Noah" userId="f5478079-34a5-48a9-a405-d7c5258fe2de" providerId="ADAL" clId="{AB63352B-7104-48D3-9ED1-7EA2E2051430}" dt="2019-08-02T20:42:07.657" v="1259" actId="108"/>
          <ac:spMkLst>
            <pc:docMk/>
            <pc:sldMk cId="0" sldId="297"/>
            <ac:spMk id="5123" creationId="{00000000-0000-0000-0000-000000000000}"/>
          </ac:spMkLst>
        </pc:spChg>
      </pc:sldChg>
      <pc:sldChg chg="modSp">
        <pc:chgData name="Friesen, Noah" userId="f5478079-34a5-48a9-a405-d7c5258fe2de" providerId="ADAL" clId="{AB63352B-7104-48D3-9ED1-7EA2E2051430}" dt="2019-08-02T20:42:27.461" v="1263" actId="27636"/>
        <pc:sldMkLst>
          <pc:docMk/>
          <pc:sldMk cId="0" sldId="298"/>
        </pc:sldMkLst>
        <pc:spChg chg="mod">
          <ac:chgData name="Friesen, Noah" userId="f5478079-34a5-48a9-a405-d7c5258fe2de" providerId="ADAL" clId="{AB63352B-7104-48D3-9ED1-7EA2E2051430}" dt="2019-08-02T20:42:27.461" v="1263" actId="27636"/>
          <ac:spMkLst>
            <pc:docMk/>
            <pc:sldMk cId="0" sldId="298"/>
            <ac:spMk id="8195" creationId="{00000000-0000-0000-0000-000000000000}"/>
          </ac:spMkLst>
        </pc:spChg>
      </pc:sldChg>
      <pc:sldChg chg="addSp delSp modSp delAnim">
        <pc:chgData name="Friesen, Noah" userId="f5478079-34a5-48a9-a405-d7c5258fe2de" providerId="ADAL" clId="{AB63352B-7104-48D3-9ED1-7EA2E2051430}" dt="2019-08-02T20:43:10.827" v="1276" actId="368"/>
        <pc:sldMkLst>
          <pc:docMk/>
          <pc:sldMk cId="0" sldId="308"/>
        </pc:sldMkLst>
        <pc:spChg chg="mod">
          <ac:chgData name="Friesen, Noah" userId="f5478079-34a5-48a9-a405-d7c5258fe2de" providerId="ADAL" clId="{AB63352B-7104-48D3-9ED1-7EA2E2051430}" dt="2019-08-02T18:44:11.188" v="294" actId="1076"/>
          <ac:spMkLst>
            <pc:docMk/>
            <pc:sldMk cId="0" sldId="308"/>
            <ac:spMk id="2" creationId="{ADC0077B-FB5B-469D-8B02-720D92747EC6}"/>
          </ac:spMkLst>
        </pc:spChg>
        <pc:spChg chg="add del mod">
          <ac:chgData name="Friesen, Noah" userId="f5478079-34a5-48a9-a405-d7c5258fe2de" providerId="ADAL" clId="{AB63352B-7104-48D3-9ED1-7EA2E2051430}" dt="2019-08-02T20:43:10.827" v="1276" actId="368"/>
          <ac:spMkLst>
            <pc:docMk/>
            <pc:sldMk cId="0" sldId="308"/>
            <ac:spMk id="4" creationId="{00000000-0000-0000-0000-000000000000}"/>
          </ac:spMkLst>
        </pc:spChg>
        <pc:spChg chg="add del mod">
          <ac:chgData name="Friesen, Noah" userId="f5478079-34a5-48a9-a405-d7c5258fe2de" providerId="ADAL" clId="{AB63352B-7104-48D3-9ED1-7EA2E2051430}" dt="2019-08-02T18:43:48.481" v="291" actId="478"/>
          <ac:spMkLst>
            <pc:docMk/>
            <pc:sldMk cId="0" sldId="308"/>
            <ac:spMk id="7" creationId="{AECA890D-C762-4A8F-8434-CCB5425A4C13}"/>
          </ac:spMkLst>
        </pc:spChg>
        <pc:spChg chg="add del">
          <ac:chgData name="Friesen, Noah" userId="f5478079-34a5-48a9-a405-d7c5258fe2de" providerId="ADAL" clId="{AB63352B-7104-48D3-9ED1-7EA2E2051430}" dt="2019-08-02T18:43:48.119" v="290"/>
          <ac:spMkLst>
            <pc:docMk/>
            <pc:sldMk cId="0" sldId="308"/>
            <ac:spMk id="12" creationId="{6856D2BC-0A13-45A9-85BC-850052995366}"/>
          </ac:spMkLst>
        </pc:spChg>
        <pc:grpChg chg="mod">
          <ac:chgData name="Friesen, Noah" userId="f5478079-34a5-48a9-a405-d7c5258fe2de" providerId="ADAL" clId="{AB63352B-7104-48D3-9ED1-7EA2E2051430}" dt="2019-08-02T18:44:23.117" v="301" actId="1035"/>
          <ac:grpSpMkLst>
            <pc:docMk/>
            <pc:sldMk cId="0" sldId="308"/>
            <ac:grpSpMk id="10" creationId="{00000000-0000-0000-0000-000000000000}"/>
          </ac:grpSpMkLst>
        </pc:grpChg>
        <pc:picChg chg="mod">
          <ac:chgData name="Friesen, Noah" userId="f5478079-34a5-48a9-a405-d7c5258fe2de" providerId="ADAL" clId="{AB63352B-7104-48D3-9ED1-7EA2E2051430}" dt="2019-08-02T18:44:17.500" v="296" actId="1076"/>
          <ac:picMkLst>
            <pc:docMk/>
            <pc:sldMk cId="0" sldId="308"/>
            <ac:picMk id="6" creationId="{00000000-0000-0000-0000-000000000000}"/>
          </ac:picMkLst>
        </pc:picChg>
        <pc:picChg chg="del mod">
          <ac:chgData name="Friesen, Noah" userId="f5478079-34a5-48a9-a405-d7c5258fe2de" providerId="ADAL" clId="{AB63352B-7104-48D3-9ED1-7EA2E2051430}" dt="2019-08-02T18:45:47.169" v="371" actId="478"/>
          <ac:picMkLst>
            <pc:docMk/>
            <pc:sldMk cId="0" sldId="308"/>
            <ac:picMk id="2051" creationId="{00000000-0000-0000-0000-000000000000}"/>
          </ac:picMkLst>
        </pc:picChg>
      </pc:sldChg>
      <pc:sldChg chg="addSp delSp modSp delAnim">
        <pc:chgData name="Friesen, Noah" userId="f5478079-34a5-48a9-a405-d7c5258fe2de" providerId="ADAL" clId="{AB63352B-7104-48D3-9ED1-7EA2E2051430}" dt="2019-08-02T20:42:40.618" v="1267" actId="27636"/>
        <pc:sldMkLst>
          <pc:docMk/>
          <pc:sldMk cId="0" sldId="309"/>
        </pc:sldMkLst>
        <pc:spChg chg="mod">
          <ac:chgData name="Friesen, Noah" userId="f5478079-34a5-48a9-a405-d7c5258fe2de" providerId="ADAL" clId="{AB63352B-7104-48D3-9ED1-7EA2E2051430}" dt="2019-08-02T18:41:51.812" v="282" actId="1036"/>
          <ac:spMkLst>
            <pc:docMk/>
            <pc:sldMk cId="0" sldId="309"/>
            <ac:spMk id="3" creationId="{74445FEE-D37F-433A-A2EA-F25AC8CCAA7C}"/>
          </ac:spMkLst>
        </pc:spChg>
        <pc:spChg chg="mod">
          <ac:chgData name="Friesen, Noah" userId="f5478079-34a5-48a9-a405-d7c5258fe2de" providerId="ADAL" clId="{AB63352B-7104-48D3-9ED1-7EA2E2051430}" dt="2019-08-02T20:42:40.618" v="1267" actId="27636"/>
          <ac:spMkLst>
            <pc:docMk/>
            <pc:sldMk cId="0" sldId="309"/>
            <ac:spMk id="4" creationId="{00000000-0000-0000-0000-000000000000}"/>
          </ac:spMkLst>
        </pc:spChg>
        <pc:grpChg chg="mod ord">
          <ac:chgData name="Friesen, Noah" userId="f5478079-34a5-48a9-a405-d7c5258fe2de" providerId="ADAL" clId="{AB63352B-7104-48D3-9ED1-7EA2E2051430}" dt="2019-08-02T18:45:06.799" v="369" actId="166"/>
          <ac:grpSpMkLst>
            <pc:docMk/>
            <pc:sldMk cId="0" sldId="309"/>
            <ac:grpSpMk id="11" creationId="{ACE8B287-6045-49F3-AA4F-27D42F0400BA}"/>
          </ac:grpSpMkLst>
        </pc:grpChg>
        <pc:grpChg chg="add del ord">
          <ac:chgData name="Friesen, Noah" userId="f5478079-34a5-48a9-a405-d7c5258fe2de" providerId="ADAL" clId="{AB63352B-7104-48D3-9ED1-7EA2E2051430}" dt="2019-08-02T18:45:03.196" v="368" actId="478"/>
          <ac:grpSpMkLst>
            <pc:docMk/>
            <pc:sldMk cId="0" sldId="309"/>
            <ac:grpSpMk id="13" creationId="{D22EB593-2DC9-4B9E-98AE-FE6658B5C570}"/>
          </ac:grpSpMkLst>
        </pc:grpChg>
        <pc:picChg chg="del mod">
          <ac:chgData name="Friesen, Noah" userId="f5478079-34a5-48a9-a405-d7c5258fe2de" providerId="ADAL" clId="{AB63352B-7104-48D3-9ED1-7EA2E2051430}" dt="2019-08-02T18:42:16.962" v="284" actId="478"/>
          <ac:picMkLst>
            <pc:docMk/>
            <pc:sldMk cId="0" sldId="309"/>
            <ac:picMk id="2" creationId="{00000000-0000-0000-0000-000000000000}"/>
          </ac:picMkLst>
        </pc:picChg>
        <pc:picChg chg="mod">
          <ac:chgData name="Friesen, Noah" userId="f5478079-34a5-48a9-a405-d7c5258fe2de" providerId="ADAL" clId="{AB63352B-7104-48D3-9ED1-7EA2E2051430}" dt="2019-08-02T18:41:45.117" v="264" actId="1036"/>
          <ac:picMkLst>
            <pc:docMk/>
            <pc:sldMk cId="0" sldId="309"/>
            <ac:picMk id="1028" creationId="{00000000-0000-0000-0000-000000000000}"/>
          </ac:picMkLst>
        </pc:picChg>
      </pc:sldChg>
      <pc:sldChg chg="delSp modSp delAnim">
        <pc:chgData name="Friesen, Noah" userId="f5478079-34a5-48a9-a405-d7c5258fe2de" providerId="ADAL" clId="{AB63352B-7104-48D3-9ED1-7EA2E2051430}" dt="2019-08-02T20:43:24.674" v="1284" actId="27636"/>
        <pc:sldMkLst>
          <pc:docMk/>
          <pc:sldMk cId="0" sldId="311"/>
        </pc:sldMkLst>
        <pc:spChg chg="mod">
          <ac:chgData name="Friesen, Noah" userId="f5478079-34a5-48a9-a405-d7c5258fe2de" providerId="ADAL" clId="{AB63352B-7104-48D3-9ED1-7EA2E2051430}" dt="2019-08-02T20:43:24.674" v="1284" actId="27636"/>
          <ac:spMkLst>
            <pc:docMk/>
            <pc:sldMk cId="0" sldId="311"/>
            <ac:spMk id="4" creationId="{00000000-0000-0000-0000-000000000000}"/>
          </ac:spMkLst>
        </pc:spChg>
        <pc:spChg chg="mod">
          <ac:chgData name="Friesen, Noah" userId="f5478079-34a5-48a9-a405-d7c5258fe2de" providerId="ADAL" clId="{AB63352B-7104-48D3-9ED1-7EA2E2051430}" dt="2019-08-02T18:46:53.644" v="394" actId="1076"/>
          <ac:spMkLst>
            <pc:docMk/>
            <pc:sldMk cId="0" sldId="311"/>
            <ac:spMk id="5" creationId="{CE44B261-D63A-49C8-8604-9425EF40DE06}"/>
          </ac:spMkLst>
        </pc:spChg>
        <pc:grpChg chg="del mod">
          <ac:chgData name="Friesen, Noah" userId="f5478079-34a5-48a9-a405-d7c5258fe2de" providerId="ADAL" clId="{AB63352B-7104-48D3-9ED1-7EA2E2051430}" dt="2019-08-02T18:47:17.151" v="399" actId="478"/>
          <ac:grpSpMkLst>
            <pc:docMk/>
            <pc:sldMk cId="0" sldId="311"/>
            <ac:grpSpMk id="10" creationId="{0FEBEADF-AF95-4FA9-803A-2F467F53741B}"/>
          </ac:grpSpMkLst>
        </pc:grpChg>
        <pc:grpChg chg="mod">
          <ac:chgData name="Friesen, Noah" userId="f5478079-34a5-48a9-a405-d7c5258fe2de" providerId="ADAL" clId="{AB63352B-7104-48D3-9ED1-7EA2E2051430}" dt="2019-08-02T18:46:37.357" v="378" actId="1036"/>
          <ac:grpSpMkLst>
            <pc:docMk/>
            <pc:sldMk cId="0" sldId="311"/>
            <ac:grpSpMk id="30" creationId="{90D51C7B-B814-47B9-B6B9-FA90A2AD53A4}"/>
          </ac:grpSpMkLst>
        </pc:grpChg>
        <pc:picChg chg="del mod">
          <ac:chgData name="Friesen, Noah" userId="f5478079-34a5-48a9-a405-d7c5258fe2de" providerId="ADAL" clId="{AB63352B-7104-48D3-9ED1-7EA2E2051430}" dt="2019-08-02T18:47:15.590" v="398" actId="478"/>
          <ac:picMkLst>
            <pc:docMk/>
            <pc:sldMk cId="0" sldId="311"/>
            <ac:picMk id="3" creationId="{00000000-0000-0000-0000-000000000000}"/>
          </ac:picMkLst>
        </pc:picChg>
        <pc:picChg chg="mod">
          <ac:chgData name="Friesen, Noah" userId="f5478079-34a5-48a9-a405-d7c5258fe2de" providerId="ADAL" clId="{AB63352B-7104-48D3-9ED1-7EA2E2051430}" dt="2019-08-02T18:46:31.891" v="376" actId="1076"/>
          <ac:picMkLst>
            <pc:docMk/>
            <pc:sldMk cId="0" sldId="311"/>
            <ac:picMk id="20" creationId="{B86E1B54-2800-4BC1-A5D5-0928A7B42BDA}"/>
          </ac:picMkLst>
        </pc:picChg>
      </pc:sldChg>
      <pc:sldChg chg="addSp delSp modSp modAnim modNotesTx">
        <pc:chgData name="Friesen, Noah" userId="f5478079-34a5-48a9-a405-d7c5258fe2de" providerId="ADAL" clId="{AB63352B-7104-48D3-9ED1-7EA2E2051430}" dt="2019-08-02T20:46:20.140" v="1374"/>
        <pc:sldMkLst>
          <pc:docMk/>
          <pc:sldMk cId="0" sldId="312"/>
        </pc:sldMkLst>
        <pc:spChg chg="add del mod">
          <ac:chgData name="Friesen, Noah" userId="f5478079-34a5-48a9-a405-d7c5258fe2de" providerId="ADAL" clId="{AB63352B-7104-48D3-9ED1-7EA2E2051430}" dt="2019-08-02T20:43:44.516" v="1296"/>
          <ac:spMkLst>
            <pc:docMk/>
            <pc:sldMk cId="0" sldId="312"/>
            <ac:spMk id="2" creationId="{6F5497E5-13AF-451F-8ABC-557921229E71}"/>
          </ac:spMkLst>
        </pc:spChg>
        <pc:spChg chg="add del mod">
          <ac:chgData name="Friesen, Noah" userId="f5478079-34a5-48a9-a405-d7c5258fe2de" providerId="ADAL" clId="{AB63352B-7104-48D3-9ED1-7EA2E2051430}" dt="2019-08-02T20:43:44.516" v="1296"/>
          <ac:spMkLst>
            <pc:docMk/>
            <pc:sldMk cId="0" sldId="312"/>
            <ac:spMk id="3" creationId="{48A9CDAA-2351-4962-A6F4-570685932BD0}"/>
          </ac:spMkLst>
        </pc:spChg>
        <pc:spChg chg="mod">
          <ac:chgData name="Friesen, Noah" userId="f5478079-34a5-48a9-a405-d7c5258fe2de" providerId="ADAL" clId="{AB63352B-7104-48D3-9ED1-7EA2E2051430}" dt="2019-08-02T20:45:11.172" v="1359" actId="1035"/>
          <ac:spMkLst>
            <pc:docMk/>
            <pc:sldMk cId="0" sldId="312"/>
            <ac:spMk id="10" creationId="{00000000-0000-0000-0000-000000000000}"/>
          </ac:spMkLst>
        </pc:spChg>
        <pc:spChg chg="add del mod">
          <ac:chgData name="Friesen, Noah" userId="f5478079-34a5-48a9-a405-d7c5258fe2de" providerId="ADAL" clId="{AB63352B-7104-48D3-9ED1-7EA2E2051430}" dt="2019-08-02T20:45:11.172" v="1359" actId="1035"/>
          <ac:spMkLst>
            <pc:docMk/>
            <pc:sldMk cId="0" sldId="312"/>
            <ac:spMk id="14" creationId="{895F2E23-8DB3-403E-977E-851158EE676D}"/>
          </ac:spMkLst>
        </pc:spChg>
        <pc:spChg chg="add ord">
          <ac:chgData name="Friesen, Noah" userId="f5478079-34a5-48a9-a405-d7c5258fe2de" providerId="ADAL" clId="{AB63352B-7104-48D3-9ED1-7EA2E2051430}" dt="2019-08-02T20:44:55.100" v="1317" actId="167"/>
          <ac:spMkLst>
            <pc:docMk/>
            <pc:sldMk cId="0" sldId="312"/>
            <ac:spMk id="17" creationId="{CA1DE44E-2832-44F9-831B-A9BDDDAC7ADC}"/>
          </ac:spMkLst>
        </pc:spChg>
        <pc:spChg chg="mod">
          <ac:chgData name="Friesen, Noah" userId="f5478079-34a5-48a9-a405-d7c5258fe2de" providerId="ADAL" clId="{AB63352B-7104-48D3-9ED1-7EA2E2051430}" dt="2019-08-02T20:43:41.848" v="1295" actId="20577"/>
          <ac:spMkLst>
            <pc:docMk/>
            <pc:sldMk cId="0" sldId="312"/>
            <ac:spMk id="7170" creationId="{00000000-0000-0000-0000-000000000000}"/>
          </ac:spMkLst>
        </pc:spChg>
        <pc:spChg chg="mod">
          <ac:chgData name="Friesen, Noah" userId="f5478079-34a5-48a9-a405-d7c5258fe2de" providerId="ADAL" clId="{AB63352B-7104-48D3-9ED1-7EA2E2051430}" dt="2019-08-02T20:44:59.752" v="1319" actId="1076"/>
          <ac:spMkLst>
            <pc:docMk/>
            <pc:sldMk cId="0" sldId="312"/>
            <ac:spMk id="7171" creationId="{00000000-0000-0000-0000-000000000000}"/>
          </ac:spMkLst>
        </pc:spChg>
        <pc:spChg chg="mod">
          <ac:chgData name="Friesen, Noah" userId="f5478079-34a5-48a9-a405-d7c5258fe2de" providerId="ADAL" clId="{AB63352B-7104-48D3-9ED1-7EA2E2051430}" dt="2019-08-02T20:46:08.278" v="1367" actId="164"/>
          <ac:spMkLst>
            <pc:docMk/>
            <pc:sldMk cId="0" sldId="312"/>
            <ac:spMk id="7172" creationId="{00000000-0000-0000-0000-000000000000}"/>
          </ac:spMkLst>
        </pc:spChg>
        <pc:spChg chg="mod">
          <ac:chgData name="Friesen, Noah" userId="f5478079-34a5-48a9-a405-d7c5258fe2de" providerId="ADAL" clId="{AB63352B-7104-48D3-9ED1-7EA2E2051430}" dt="2019-08-02T20:46:08.278" v="1367" actId="164"/>
          <ac:spMkLst>
            <pc:docMk/>
            <pc:sldMk cId="0" sldId="312"/>
            <ac:spMk id="7174" creationId="{00000000-0000-0000-0000-000000000000}"/>
          </ac:spMkLst>
        </pc:spChg>
        <pc:spChg chg="mod">
          <ac:chgData name="Friesen, Noah" userId="f5478079-34a5-48a9-a405-d7c5258fe2de" providerId="ADAL" clId="{AB63352B-7104-48D3-9ED1-7EA2E2051430}" dt="2019-08-02T20:46:08.278" v="1367" actId="164"/>
          <ac:spMkLst>
            <pc:docMk/>
            <pc:sldMk cId="0" sldId="312"/>
            <ac:spMk id="7175" creationId="{00000000-0000-0000-0000-000000000000}"/>
          </ac:spMkLst>
        </pc:spChg>
        <pc:spChg chg="mod">
          <ac:chgData name="Friesen, Noah" userId="f5478079-34a5-48a9-a405-d7c5258fe2de" providerId="ADAL" clId="{AB63352B-7104-48D3-9ED1-7EA2E2051430}" dt="2019-08-02T20:45:11.172" v="1359" actId="1035"/>
          <ac:spMkLst>
            <pc:docMk/>
            <pc:sldMk cId="0" sldId="312"/>
            <ac:spMk id="7177" creationId="{00000000-0000-0000-0000-000000000000}"/>
          </ac:spMkLst>
        </pc:spChg>
        <pc:spChg chg="mod">
          <ac:chgData name="Friesen, Noah" userId="f5478079-34a5-48a9-a405-d7c5258fe2de" providerId="ADAL" clId="{AB63352B-7104-48D3-9ED1-7EA2E2051430}" dt="2019-08-02T20:45:11.172" v="1359" actId="1035"/>
          <ac:spMkLst>
            <pc:docMk/>
            <pc:sldMk cId="0" sldId="312"/>
            <ac:spMk id="7180" creationId="{00000000-0000-0000-0000-000000000000}"/>
          </ac:spMkLst>
        </pc:spChg>
        <pc:spChg chg="add del mod">
          <ac:chgData name="Friesen, Noah" userId="f5478079-34a5-48a9-a405-d7c5258fe2de" providerId="ADAL" clId="{AB63352B-7104-48D3-9ED1-7EA2E2051430}" dt="2019-08-02T20:45:11.172" v="1359" actId="1035"/>
          <ac:spMkLst>
            <pc:docMk/>
            <pc:sldMk cId="0" sldId="312"/>
            <ac:spMk id="7181" creationId="{00000000-0000-0000-0000-000000000000}"/>
          </ac:spMkLst>
        </pc:spChg>
        <pc:grpChg chg="add mod">
          <ac:chgData name="Friesen, Noah" userId="f5478079-34a5-48a9-a405-d7c5258fe2de" providerId="ADAL" clId="{AB63352B-7104-48D3-9ED1-7EA2E2051430}" dt="2019-08-02T20:46:08.278" v="1367" actId="164"/>
          <ac:grpSpMkLst>
            <pc:docMk/>
            <pc:sldMk cId="0" sldId="312"/>
            <ac:grpSpMk id="4" creationId="{21CC8F3B-D7CD-4702-B5F5-3419AFDF1925}"/>
          </ac:grpSpMkLst>
        </pc:grpChg>
        <pc:grpChg chg="mod">
          <ac:chgData name="Friesen, Noah" userId="f5478079-34a5-48a9-a405-d7c5258fe2de" providerId="ADAL" clId="{AB63352B-7104-48D3-9ED1-7EA2E2051430}" dt="2019-08-02T20:45:11.172" v="1359" actId="1035"/>
          <ac:grpSpMkLst>
            <pc:docMk/>
            <pc:sldMk cId="0" sldId="312"/>
            <ac:grpSpMk id="6" creationId="{0E248EB8-0BD2-4C36-8EB3-631D1EA25BE4}"/>
          </ac:grpSpMkLst>
        </pc:grpChg>
      </pc:sldChg>
      <pc:sldChg chg="addSp delSp modSp mod ord addAnim delAnim modAnim modNotesTx">
        <pc:chgData name="Friesen, Noah" userId="f5478079-34a5-48a9-a405-d7c5258fe2de" providerId="ADAL" clId="{AB63352B-7104-48D3-9ED1-7EA2E2051430}" dt="2019-08-02T21:11:38.921" v="3217" actId="20577"/>
        <pc:sldMkLst>
          <pc:docMk/>
          <pc:sldMk cId="854424258" sldId="318"/>
        </pc:sldMkLst>
        <pc:spChg chg="mod">
          <ac:chgData name="Friesen, Noah" userId="f5478079-34a5-48a9-a405-d7c5258fe2de" providerId="ADAL" clId="{AB63352B-7104-48D3-9ED1-7EA2E2051430}" dt="2019-08-02T20:44:01.840" v="1306" actId="20577"/>
          <ac:spMkLst>
            <pc:docMk/>
            <pc:sldMk cId="854424258" sldId="318"/>
            <ac:spMk id="2" creationId="{7783EF0A-3CC5-41A6-92C9-0A6FB34FD767}"/>
          </ac:spMkLst>
        </pc:spChg>
        <pc:spChg chg="del">
          <ac:chgData name="Friesen, Noah" userId="f5478079-34a5-48a9-a405-d7c5258fe2de" providerId="ADAL" clId="{AB63352B-7104-48D3-9ED1-7EA2E2051430}" dt="2019-08-02T19:38:55.087" v="1004" actId="478"/>
          <ac:spMkLst>
            <pc:docMk/>
            <pc:sldMk cId="854424258" sldId="318"/>
            <ac:spMk id="12" creationId="{1DC0D59E-CAEA-4BD5-A98D-85C55926DA51}"/>
          </ac:spMkLst>
        </pc:spChg>
        <pc:spChg chg="add mod">
          <ac:chgData name="Friesen, Noah" userId="f5478079-34a5-48a9-a405-d7c5258fe2de" providerId="ADAL" clId="{AB63352B-7104-48D3-9ED1-7EA2E2051430}" dt="2019-08-02T19:52:42.707" v="1120" actId="1035"/>
          <ac:spMkLst>
            <pc:docMk/>
            <pc:sldMk cId="854424258" sldId="318"/>
            <ac:spMk id="17" creationId="{139F8C7B-A2AA-4C4E-B84B-DF20E7962C5F}"/>
          </ac:spMkLst>
        </pc:spChg>
        <pc:spChg chg="add del mod">
          <ac:chgData name="Friesen, Noah" userId="f5478079-34a5-48a9-a405-d7c5258fe2de" providerId="ADAL" clId="{AB63352B-7104-48D3-9ED1-7EA2E2051430}" dt="2019-08-02T20:44:03.267" v="1307"/>
          <ac:spMkLst>
            <pc:docMk/>
            <pc:sldMk cId="854424258" sldId="318"/>
            <ac:spMk id="25" creationId="{15CA58E7-2723-48A8-AE02-70BDEF5DC241}"/>
          </ac:spMkLst>
        </pc:spChg>
        <pc:spChg chg="add del mod">
          <ac:chgData name="Friesen, Noah" userId="f5478079-34a5-48a9-a405-d7c5258fe2de" providerId="ADAL" clId="{AB63352B-7104-48D3-9ED1-7EA2E2051430}" dt="2019-08-02T20:59:26.899" v="2005" actId="478"/>
          <ac:spMkLst>
            <pc:docMk/>
            <pc:sldMk cId="854424258" sldId="318"/>
            <ac:spMk id="26" creationId="{B60D3C5D-DF6B-4B6B-AAF5-738BB95D22CB}"/>
          </ac:spMkLst>
        </pc:spChg>
        <pc:grpChg chg="add mod">
          <ac:chgData name="Friesen, Noah" userId="f5478079-34a5-48a9-a405-d7c5258fe2de" providerId="ADAL" clId="{AB63352B-7104-48D3-9ED1-7EA2E2051430}" dt="2019-08-02T20:59:46.587" v="2051" actId="1076"/>
          <ac:grpSpMkLst>
            <pc:docMk/>
            <pc:sldMk cId="854424258" sldId="318"/>
            <ac:grpSpMk id="14" creationId="{D1B4D9AC-116C-4131-9A06-FBC34A359D1D}"/>
          </ac:grpSpMkLst>
        </pc:grpChg>
        <pc:graphicFrameChg chg="add">
          <ac:chgData name="Friesen, Noah" userId="f5478079-34a5-48a9-a405-d7c5258fe2de" providerId="ADAL" clId="{AB63352B-7104-48D3-9ED1-7EA2E2051430}" dt="2019-08-02T19:38:56.859" v="1006"/>
          <ac:graphicFrameMkLst>
            <pc:docMk/>
            <pc:sldMk cId="854424258" sldId="318"/>
            <ac:graphicFrameMk id="7" creationId="{A50E0432-6694-4678-9E9B-C71606D30AE9}"/>
          </ac:graphicFrameMkLst>
        </pc:graphicFrameChg>
        <pc:graphicFrameChg chg="add">
          <ac:chgData name="Friesen, Noah" userId="f5478079-34a5-48a9-a405-d7c5258fe2de" providerId="ADAL" clId="{AB63352B-7104-48D3-9ED1-7EA2E2051430}" dt="2019-08-02T19:41:23.329" v="1012"/>
          <ac:graphicFrameMkLst>
            <pc:docMk/>
            <pc:sldMk cId="854424258" sldId="318"/>
            <ac:graphicFrameMk id="9" creationId="{A50E0432-6694-4678-9E9B-C71606D30AE9}"/>
          </ac:graphicFrameMkLst>
        </pc:graphicFrameChg>
        <pc:graphicFrameChg chg="add">
          <ac:chgData name="Friesen, Noah" userId="f5478079-34a5-48a9-a405-d7c5258fe2de" providerId="ADAL" clId="{AB63352B-7104-48D3-9ED1-7EA2E2051430}" dt="2019-08-02T19:42:51.875" v="1018"/>
          <ac:graphicFrameMkLst>
            <pc:docMk/>
            <pc:sldMk cId="854424258" sldId="318"/>
            <ac:graphicFrameMk id="11" creationId="{8AF59489-6DB6-4F52-8D93-96C29DFB3220}"/>
          </ac:graphicFrameMkLst>
        </pc:graphicFrameChg>
        <pc:graphicFrameChg chg="add">
          <ac:chgData name="Friesen, Noah" userId="f5478079-34a5-48a9-a405-d7c5258fe2de" providerId="ADAL" clId="{AB63352B-7104-48D3-9ED1-7EA2E2051430}" dt="2019-08-02T19:43:08.364" v="1023"/>
          <ac:graphicFrameMkLst>
            <pc:docMk/>
            <pc:sldMk cId="854424258" sldId="318"/>
            <ac:graphicFrameMk id="13" creationId="{7BD7531F-4687-4FBA-819D-2C31939BAFAA}"/>
          </ac:graphicFrameMkLst>
        </pc:graphicFrameChg>
        <pc:graphicFrameChg chg="add">
          <ac:chgData name="Friesen, Noah" userId="f5478079-34a5-48a9-a405-d7c5258fe2de" providerId="ADAL" clId="{AB63352B-7104-48D3-9ED1-7EA2E2051430}" dt="2019-08-02T19:49:11.855" v="1077"/>
          <ac:graphicFrameMkLst>
            <pc:docMk/>
            <pc:sldMk cId="854424258" sldId="318"/>
            <ac:graphicFrameMk id="20" creationId="{8AF59489-6DB6-4F52-8D93-96C29DFB3220}"/>
          </ac:graphicFrameMkLst>
        </pc:graphicFrameChg>
        <pc:graphicFrameChg chg="add">
          <ac:chgData name="Friesen, Noah" userId="f5478079-34a5-48a9-a405-d7c5258fe2de" providerId="ADAL" clId="{AB63352B-7104-48D3-9ED1-7EA2E2051430}" dt="2019-08-02T19:49:28.367" v="1083"/>
          <ac:graphicFrameMkLst>
            <pc:docMk/>
            <pc:sldMk cId="854424258" sldId="318"/>
            <ac:graphicFrameMk id="22" creationId="{7BD7531F-4687-4FBA-819D-2C31939BAFAA}"/>
          </ac:graphicFrameMkLst>
        </pc:graphicFrameChg>
        <pc:graphicFrameChg chg="add">
          <ac:chgData name="Friesen, Noah" userId="f5478079-34a5-48a9-a405-d7c5258fe2de" providerId="ADAL" clId="{AB63352B-7104-48D3-9ED1-7EA2E2051430}" dt="2019-08-02T19:52:01.532" v="1105"/>
          <ac:graphicFrameMkLst>
            <pc:docMk/>
            <pc:sldMk cId="854424258" sldId="318"/>
            <ac:graphicFrameMk id="23" creationId="{2EB9D006-7F5A-499C-9635-3D7A8AA00A3A}"/>
          </ac:graphicFrameMkLst>
        </pc:graphicFrameChg>
        <pc:picChg chg="add del mod">
          <ac:chgData name="Friesen, Noah" userId="f5478079-34a5-48a9-a405-d7c5258fe2de" providerId="ADAL" clId="{AB63352B-7104-48D3-9ED1-7EA2E2051430}" dt="2019-08-02T19:41:18.535" v="1010" actId="478"/>
          <ac:picMkLst>
            <pc:docMk/>
            <pc:sldMk cId="854424258" sldId="318"/>
            <ac:picMk id="3" creationId="{2D226BC7-DA3B-459B-8D9F-BDB9BA46E361}"/>
          </ac:picMkLst>
        </pc:picChg>
        <pc:picChg chg="add del mod ord">
          <ac:chgData name="Friesen, Noah" userId="f5478079-34a5-48a9-a405-d7c5258fe2de" providerId="ADAL" clId="{AB63352B-7104-48D3-9ED1-7EA2E2051430}" dt="2019-08-02T19:52:00.689" v="1103" actId="478"/>
          <ac:picMkLst>
            <pc:docMk/>
            <pc:sldMk cId="854424258" sldId="318"/>
            <ac:picMk id="4" creationId="{A5D22B2D-2928-472D-89C3-D9428259B2C0}"/>
          </ac:picMkLst>
        </pc:picChg>
        <pc:picChg chg="add del mod">
          <ac:chgData name="Friesen, Noah" userId="f5478079-34a5-48a9-a405-d7c5258fe2de" providerId="ADAL" clId="{AB63352B-7104-48D3-9ED1-7EA2E2051430}" dt="2019-08-02T19:49:07.855" v="1075" actId="478"/>
          <ac:picMkLst>
            <pc:docMk/>
            <pc:sldMk cId="854424258" sldId="318"/>
            <ac:picMk id="5" creationId="{16CF9AFB-32D6-47A0-B571-8027F7C1055A}"/>
          </ac:picMkLst>
        </pc:picChg>
        <pc:picChg chg="add del mod">
          <ac:chgData name="Friesen, Noah" userId="f5478079-34a5-48a9-a405-d7c5258fe2de" providerId="ADAL" clId="{AB63352B-7104-48D3-9ED1-7EA2E2051430}" dt="2019-08-02T19:49:06.439" v="1074" actId="478"/>
          <ac:picMkLst>
            <pc:docMk/>
            <pc:sldMk cId="854424258" sldId="318"/>
            <ac:picMk id="6" creationId="{3597A9AC-4C06-4239-B300-606E55A89B90}"/>
          </ac:picMkLst>
        </pc:picChg>
        <pc:picChg chg="del">
          <ac:chgData name="Friesen, Noah" userId="f5478079-34a5-48a9-a405-d7c5258fe2de" providerId="ADAL" clId="{AB63352B-7104-48D3-9ED1-7EA2E2051430}" dt="2019-08-02T19:38:51.601" v="1002" actId="478"/>
          <ac:picMkLst>
            <pc:docMk/>
            <pc:sldMk cId="854424258" sldId="318"/>
            <ac:picMk id="15" creationId="{41A4972F-E82B-4564-BE68-008916593E2A}"/>
          </ac:picMkLst>
        </pc:picChg>
        <pc:picChg chg="add mod ord">
          <ac:chgData name="Friesen, Noah" userId="f5478079-34a5-48a9-a405-d7c5258fe2de" providerId="ADAL" clId="{AB63352B-7104-48D3-9ED1-7EA2E2051430}" dt="2019-08-02T20:59:46.587" v="2051" actId="1076"/>
          <ac:picMkLst>
            <pc:docMk/>
            <pc:sldMk cId="854424258" sldId="318"/>
            <ac:picMk id="16" creationId="{AC8141C6-2F0A-413A-A5CB-2147D53A356D}"/>
          </ac:picMkLst>
        </pc:picChg>
        <pc:picChg chg="add mod ord">
          <ac:chgData name="Friesen, Noah" userId="f5478079-34a5-48a9-a405-d7c5258fe2de" providerId="ADAL" clId="{AB63352B-7104-48D3-9ED1-7EA2E2051430}" dt="2019-08-02T20:59:46.587" v="2051" actId="1076"/>
          <ac:picMkLst>
            <pc:docMk/>
            <pc:sldMk cId="854424258" sldId="318"/>
            <ac:picMk id="18" creationId="{0395FB1E-3871-4AEE-B802-AF3B3BFF0DB5}"/>
          </ac:picMkLst>
        </pc:picChg>
        <pc:picChg chg="del">
          <ac:chgData name="Friesen, Noah" userId="f5478079-34a5-48a9-a405-d7c5258fe2de" providerId="ADAL" clId="{AB63352B-7104-48D3-9ED1-7EA2E2051430}" dt="2019-08-02T19:38:53.158" v="1003" actId="478"/>
          <ac:picMkLst>
            <pc:docMk/>
            <pc:sldMk cId="854424258" sldId="318"/>
            <ac:picMk id="19" creationId="{1B69AFCA-C864-423B-8C72-D32FB4E2564A}"/>
          </ac:picMkLst>
        </pc:picChg>
        <pc:picChg chg="add del">
          <ac:chgData name="Friesen, Noah" userId="f5478079-34a5-48a9-a405-d7c5258fe2de" providerId="ADAL" clId="{AB63352B-7104-48D3-9ED1-7EA2E2051430}" dt="2019-08-02T19:38:50.753" v="1001" actId="478"/>
          <ac:picMkLst>
            <pc:docMk/>
            <pc:sldMk cId="854424258" sldId="318"/>
            <ac:picMk id="21" creationId="{87D209A7-B6FE-4E23-9FFF-EEAD00E87A1C}"/>
          </ac:picMkLst>
        </pc:picChg>
        <pc:picChg chg="add mod ord">
          <ac:chgData name="Friesen, Noah" userId="f5478079-34a5-48a9-a405-d7c5258fe2de" providerId="ADAL" clId="{AB63352B-7104-48D3-9ED1-7EA2E2051430}" dt="2019-08-02T20:59:46.587" v="2051" actId="1076"/>
          <ac:picMkLst>
            <pc:docMk/>
            <pc:sldMk cId="854424258" sldId="318"/>
            <ac:picMk id="24" creationId="{D80CB0B7-4A63-4999-99B9-F6C08797DF73}"/>
          </ac:picMkLst>
        </pc:picChg>
        <pc:cxnChg chg="add mod">
          <ac:chgData name="Friesen, Noah" userId="f5478079-34a5-48a9-a405-d7c5258fe2de" providerId="ADAL" clId="{AB63352B-7104-48D3-9ED1-7EA2E2051430}" dt="2019-08-02T19:47:54.625" v="1069" actId="164"/>
          <ac:cxnSpMkLst>
            <pc:docMk/>
            <pc:sldMk cId="854424258" sldId="318"/>
            <ac:cxnSpMk id="10" creationId="{11542A6C-FDCC-4FAF-9F38-D6EA554B911C}"/>
          </ac:cxnSpMkLst>
        </pc:cxnChg>
      </pc:sldChg>
      <pc:sldChg chg="modSp modNotesTx">
        <pc:chgData name="Friesen, Noah" userId="f5478079-34a5-48a9-a405-d7c5258fe2de" providerId="ADAL" clId="{AB63352B-7104-48D3-9ED1-7EA2E2051430}" dt="2019-08-02T21:47:48.929" v="5041" actId="20577"/>
        <pc:sldMkLst>
          <pc:docMk/>
          <pc:sldMk cId="707482873" sldId="320"/>
        </pc:sldMkLst>
        <pc:spChg chg="mod">
          <ac:chgData name="Friesen, Noah" userId="f5478079-34a5-48a9-a405-d7c5258fe2de" providerId="ADAL" clId="{AB63352B-7104-48D3-9ED1-7EA2E2051430}" dt="2019-08-02T20:29:37.285" v="1203" actId="27636"/>
          <ac:spMkLst>
            <pc:docMk/>
            <pc:sldMk cId="707482873" sldId="320"/>
            <ac:spMk id="2" creationId="{7783EF0A-3CC5-41A6-92C9-0A6FB34FD767}"/>
          </ac:spMkLst>
        </pc:spChg>
        <pc:spChg chg="mod">
          <ac:chgData name="Friesen, Noah" userId="f5478079-34a5-48a9-a405-d7c5258fe2de" providerId="ADAL" clId="{AB63352B-7104-48D3-9ED1-7EA2E2051430}" dt="2019-08-02T21:44:37.841" v="4869" actId="20578"/>
          <ac:spMkLst>
            <pc:docMk/>
            <pc:sldMk cId="707482873" sldId="320"/>
            <ac:spMk id="5" creationId="{6D9A07CA-8D61-450E-9BF9-3202E72B4ADA}"/>
          </ac:spMkLst>
        </pc:spChg>
      </pc:sldChg>
      <pc:sldChg chg="modSp ord modTransition">
        <pc:chgData name="Friesen, Noah" userId="f5478079-34a5-48a9-a405-d7c5258fe2de" providerId="ADAL" clId="{AB63352B-7104-48D3-9ED1-7EA2E2051430}" dt="2019-08-02T21:47:07.027" v="4971"/>
        <pc:sldMkLst>
          <pc:docMk/>
          <pc:sldMk cId="897661096" sldId="321"/>
        </pc:sldMkLst>
        <pc:spChg chg="mod">
          <ac:chgData name="Friesen, Noah" userId="f5478079-34a5-48a9-a405-d7c5258fe2de" providerId="ADAL" clId="{AB63352B-7104-48D3-9ED1-7EA2E2051430}" dt="2019-08-02T20:29:37.301" v="1204" actId="27636"/>
          <ac:spMkLst>
            <pc:docMk/>
            <pc:sldMk cId="897661096" sldId="321"/>
            <ac:spMk id="2" creationId="{7783EF0A-3CC5-41A6-92C9-0A6FB34FD767}"/>
          </ac:spMkLst>
        </pc:spChg>
        <pc:spChg chg="mod">
          <ac:chgData name="Friesen, Noah" userId="f5478079-34a5-48a9-a405-d7c5258fe2de" providerId="ADAL" clId="{AB63352B-7104-48D3-9ED1-7EA2E2051430}" dt="2019-08-02T20:30:07.536" v="1216" actId="27636"/>
          <ac:spMkLst>
            <pc:docMk/>
            <pc:sldMk cId="897661096" sldId="321"/>
            <ac:spMk id="5" creationId="{6D9A07CA-8D61-450E-9BF9-3202E72B4ADA}"/>
          </ac:spMkLst>
        </pc:spChg>
      </pc:sldChg>
      <pc:sldChg chg="modSp ord modTransition">
        <pc:chgData name="Friesen, Noah" userId="f5478079-34a5-48a9-a405-d7c5258fe2de" providerId="ADAL" clId="{AB63352B-7104-48D3-9ED1-7EA2E2051430}" dt="2019-08-02T21:47:07.027" v="4971"/>
        <pc:sldMkLst>
          <pc:docMk/>
          <pc:sldMk cId="1351833" sldId="322"/>
        </pc:sldMkLst>
        <pc:spChg chg="mod">
          <ac:chgData name="Friesen, Noah" userId="f5478079-34a5-48a9-a405-d7c5258fe2de" providerId="ADAL" clId="{AB63352B-7104-48D3-9ED1-7EA2E2051430}" dt="2019-08-02T20:29:37.319" v="1205" actId="27636"/>
          <ac:spMkLst>
            <pc:docMk/>
            <pc:sldMk cId="1351833" sldId="322"/>
            <ac:spMk id="2" creationId="{7783EF0A-3CC5-41A6-92C9-0A6FB34FD767}"/>
          </ac:spMkLst>
        </pc:spChg>
      </pc:sldChg>
      <pc:sldChg chg="modSp ord modTransition">
        <pc:chgData name="Friesen, Noah" userId="f5478079-34a5-48a9-a405-d7c5258fe2de" providerId="ADAL" clId="{AB63352B-7104-48D3-9ED1-7EA2E2051430}" dt="2019-08-02T21:47:07.027" v="4971"/>
        <pc:sldMkLst>
          <pc:docMk/>
          <pc:sldMk cId="2667115686" sldId="323"/>
        </pc:sldMkLst>
        <pc:spChg chg="mod">
          <ac:chgData name="Friesen, Noah" userId="f5478079-34a5-48a9-a405-d7c5258fe2de" providerId="ADAL" clId="{AB63352B-7104-48D3-9ED1-7EA2E2051430}" dt="2019-08-02T20:29:37.367" v="1207" actId="27636"/>
          <ac:spMkLst>
            <pc:docMk/>
            <pc:sldMk cId="2667115686" sldId="323"/>
            <ac:spMk id="2" creationId="{7783EF0A-3CC5-41A6-92C9-0A6FB34FD767}"/>
          </ac:spMkLst>
        </pc:spChg>
      </pc:sldChg>
      <pc:sldChg chg="modSp ord modTransition">
        <pc:chgData name="Friesen, Noah" userId="f5478079-34a5-48a9-a405-d7c5258fe2de" providerId="ADAL" clId="{AB63352B-7104-48D3-9ED1-7EA2E2051430}" dt="2019-08-02T21:47:07.027" v="4971"/>
        <pc:sldMkLst>
          <pc:docMk/>
          <pc:sldMk cId="2978086951" sldId="324"/>
        </pc:sldMkLst>
        <pc:spChg chg="mod">
          <ac:chgData name="Friesen, Noah" userId="f5478079-34a5-48a9-a405-d7c5258fe2de" providerId="ADAL" clId="{AB63352B-7104-48D3-9ED1-7EA2E2051430}" dt="2019-08-02T20:29:37.336" v="1206" actId="27636"/>
          <ac:spMkLst>
            <pc:docMk/>
            <pc:sldMk cId="2978086951" sldId="324"/>
            <ac:spMk id="2" creationId="{7783EF0A-3CC5-41A6-92C9-0A6FB34FD767}"/>
          </ac:spMkLst>
        </pc:spChg>
      </pc:sldChg>
      <pc:sldChg chg="addSp delSp modSp add">
        <pc:chgData name="Friesen, Noah" userId="f5478079-34a5-48a9-a405-d7c5258fe2de" providerId="ADAL" clId="{AB63352B-7104-48D3-9ED1-7EA2E2051430}" dt="2019-08-02T22:10:14.293" v="5189" actId="207"/>
        <pc:sldMkLst>
          <pc:docMk/>
          <pc:sldMk cId="1930492445" sldId="325"/>
        </pc:sldMkLst>
        <pc:spChg chg="mod">
          <ac:chgData name="Friesen, Noah" userId="f5478079-34a5-48a9-a405-d7c5258fe2de" providerId="ADAL" clId="{AB63352B-7104-48D3-9ED1-7EA2E2051430}" dt="2019-08-02T22:10:14.293" v="5189" actId="207"/>
          <ac:spMkLst>
            <pc:docMk/>
            <pc:sldMk cId="1930492445" sldId="325"/>
            <ac:spMk id="2" creationId="{F4DE96B1-B12B-4E01-A4D8-DF1561646508}"/>
          </ac:spMkLst>
        </pc:spChg>
        <pc:spChg chg="mod">
          <ac:chgData name="Friesen, Noah" userId="f5478079-34a5-48a9-a405-d7c5258fe2de" providerId="ADAL" clId="{AB63352B-7104-48D3-9ED1-7EA2E2051430}" dt="2019-08-02T19:55:53.667" v="1137" actId="108"/>
          <ac:spMkLst>
            <pc:docMk/>
            <pc:sldMk cId="1930492445" sldId="325"/>
            <ac:spMk id="3" creationId="{1614B91E-5D24-493F-88BE-96900C005CB2}"/>
          </ac:spMkLst>
        </pc:spChg>
        <pc:spChg chg="add del mod">
          <ac:chgData name="Friesen, Noah" userId="f5478079-34a5-48a9-a405-d7c5258fe2de" providerId="ADAL" clId="{AB63352B-7104-48D3-9ED1-7EA2E2051430}" dt="2019-08-02T20:32:02.236" v="1229"/>
          <ac:spMkLst>
            <pc:docMk/>
            <pc:sldMk cId="1930492445" sldId="325"/>
            <ac:spMk id="4" creationId="{C663DFD2-AD8D-41D1-ADBE-EBAB258CD427}"/>
          </ac:spMkLst>
        </pc:spChg>
        <pc:spChg chg="add del mod">
          <ac:chgData name="Friesen, Noah" userId="f5478079-34a5-48a9-a405-d7c5258fe2de" providerId="ADAL" clId="{AB63352B-7104-48D3-9ED1-7EA2E2051430}" dt="2019-08-02T20:32:02.236" v="1229"/>
          <ac:spMkLst>
            <pc:docMk/>
            <pc:sldMk cId="1930492445" sldId="325"/>
            <ac:spMk id="5" creationId="{972AB454-2CEF-463D-84E9-F4D4C9A79067}"/>
          </ac:spMkLst>
        </pc:spChg>
      </pc:sldChg>
      <pc:sldChg chg="modSp add modAnim">
        <pc:chgData name="Friesen, Noah" userId="f5478079-34a5-48a9-a405-d7c5258fe2de" providerId="ADAL" clId="{AB63352B-7104-48D3-9ED1-7EA2E2051430}" dt="2019-08-02T20:42:59.179" v="1271" actId="27636"/>
        <pc:sldMkLst>
          <pc:docMk/>
          <pc:sldMk cId="1559681196" sldId="326"/>
        </pc:sldMkLst>
        <pc:spChg chg="mod">
          <ac:chgData name="Friesen, Noah" userId="f5478079-34a5-48a9-a405-d7c5258fe2de" providerId="ADAL" clId="{AB63352B-7104-48D3-9ED1-7EA2E2051430}" dt="2019-08-02T20:42:59.179" v="1271" actId="27636"/>
          <ac:spMkLst>
            <pc:docMk/>
            <pc:sldMk cId="1559681196" sldId="326"/>
            <ac:spMk id="4" creationId="{00000000-0000-0000-0000-000000000000}"/>
          </ac:spMkLst>
        </pc:spChg>
        <pc:grpChg chg="mod">
          <ac:chgData name="Friesen, Noah" userId="f5478079-34a5-48a9-a405-d7c5258fe2de" providerId="ADAL" clId="{AB63352B-7104-48D3-9ED1-7EA2E2051430}" dt="2019-08-02T18:44:33.334" v="325" actId="1036"/>
          <ac:grpSpMkLst>
            <pc:docMk/>
            <pc:sldMk cId="1559681196" sldId="326"/>
            <ac:grpSpMk id="11" creationId="{ACE8B287-6045-49F3-AA4F-27D42F0400BA}"/>
          </ac:grpSpMkLst>
        </pc:grpChg>
      </pc:sldChg>
      <pc:sldChg chg="modSp add modAnim">
        <pc:chgData name="Friesen, Noah" userId="f5478079-34a5-48a9-a405-d7c5258fe2de" providerId="ADAL" clId="{AB63352B-7104-48D3-9ED1-7EA2E2051430}" dt="2019-08-02T20:43:17.600" v="1280" actId="27636"/>
        <pc:sldMkLst>
          <pc:docMk/>
          <pc:sldMk cId="843710722" sldId="327"/>
        </pc:sldMkLst>
        <pc:spChg chg="mod">
          <ac:chgData name="Friesen, Noah" userId="f5478079-34a5-48a9-a405-d7c5258fe2de" providerId="ADAL" clId="{AB63352B-7104-48D3-9ED1-7EA2E2051430}" dt="2019-08-02T20:43:17.600" v="1280" actId="27636"/>
          <ac:spMkLst>
            <pc:docMk/>
            <pc:sldMk cId="843710722" sldId="327"/>
            <ac:spMk id="4" creationId="{00000000-0000-0000-0000-000000000000}"/>
          </ac:spMkLst>
        </pc:spChg>
      </pc:sldChg>
      <pc:sldChg chg="modSp add modAnim">
        <pc:chgData name="Friesen, Noah" userId="f5478079-34a5-48a9-a405-d7c5258fe2de" providerId="ADAL" clId="{AB63352B-7104-48D3-9ED1-7EA2E2051430}" dt="2019-08-02T20:43:30.425" v="1288" actId="27636"/>
        <pc:sldMkLst>
          <pc:docMk/>
          <pc:sldMk cId="1325174930" sldId="328"/>
        </pc:sldMkLst>
        <pc:spChg chg="mod">
          <ac:chgData name="Friesen, Noah" userId="f5478079-34a5-48a9-a405-d7c5258fe2de" providerId="ADAL" clId="{AB63352B-7104-48D3-9ED1-7EA2E2051430}" dt="2019-08-02T20:43:30.425" v="1288" actId="27636"/>
          <ac:spMkLst>
            <pc:docMk/>
            <pc:sldMk cId="1325174930" sldId="328"/>
            <ac:spMk id="4" creationId="{00000000-0000-0000-0000-000000000000}"/>
          </ac:spMkLst>
        </pc:spChg>
      </pc:sldChg>
      <pc:sldChg chg="addSp modSp add modNotesTx">
        <pc:chgData name="Friesen, Noah" userId="f5478079-34a5-48a9-a405-d7c5258fe2de" providerId="ADAL" clId="{AB63352B-7104-48D3-9ED1-7EA2E2051430}" dt="2019-08-02T20:55:33.758" v="1830" actId="20577"/>
        <pc:sldMkLst>
          <pc:docMk/>
          <pc:sldMk cId="1351499383" sldId="329"/>
        </pc:sldMkLst>
        <pc:spChg chg="mod">
          <ac:chgData name="Friesen, Noah" userId="f5478079-34a5-48a9-a405-d7c5258fe2de" providerId="ADAL" clId="{AB63352B-7104-48D3-9ED1-7EA2E2051430}" dt="2019-08-02T20:54:01.662" v="1532" actId="20577"/>
          <ac:spMkLst>
            <pc:docMk/>
            <pc:sldMk cId="1351499383" sldId="329"/>
            <ac:spMk id="2" creationId="{8DA5A345-1065-43B4-AB0E-608AF8866B7B}"/>
          </ac:spMkLst>
        </pc:spChg>
        <pc:spChg chg="mod">
          <ac:chgData name="Friesen, Noah" userId="f5478079-34a5-48a9-a405-d7c5258fe2de" providerId="ADAL" clId="{AB63352B-7104-48D3-9ED1-7EA2E2051430}" dt="2019-08-02T20:53:52.567" v="1513" actId="20577"/>
          <ac:spMkLst>
            <pc:docMk/>
            <pc:sldMk cId="1351499383" sldId="329"/>
            <ac:spMk id="3" creationId="{013171A2-564D-48B4-8D85-22DBFE0A9193}"/>
          </ac:spMkLst>
        </pc:spChg>
        <pc:picChg chg="add mod">
          <ac:chgData name="Friesen, Noah" userId="f5478079-34a5-48a9-a405-d7c5258fe2de" providerId="ADAL" clId="{AB63352B-7104-48D3-9ED1-7EA2E2051430}" dt="2019-08-02T20:53:48.902" v="1512" actId="14100"/>
          <ac:picMkLst>
            <pc:docMk/>
            <pc:sldMk cId="1351499383" sldId="329"/>
            <ac:picMk id="4" creationId="{82FFB461-7036-45AB-B05A-23C53A853840}"/>
          </ac:picMkLst>
        </pc:picChg>
      </pc:sldChg>
      <pc:sldChg chg="addSp delSp modSp add mod delAnim modNotesTx">
        <pc:chgData name="Friesen, Noah" userId="f5478079-34a5-48a9-a405-d7c5258fe2de" providerId="ADAL" clId="{AB63352B-7104-48D3-9ED1-7EA2E2051430}" dt="2019-08-02T21:18:17.249" v="3335" actId="20577"/>
        <pc:sldMkLst>
          <pc:docMk/>
          <pc:sldMk cId="2090114285" sldId="330"/>
        </pc:sldMkLst>
        <pc:spChg chg="del">
          <ac:chgData name="Friesen, Noah" userId="f5478079-34a5-48a9-a405-d7c5258fe2de" providerId="ADAL" clId="{AB63352B-7104-48D3-9ED1-7EA2E2051430}" dt="2019-08-02T21:02:00.146" v="2072" actId="478"/>
          <ac:spMkLst>
            <pc:docMk/>
            <pc:sldMk cId="2090114285" sldId="330"/>
            <ac:spMk id="12" creationId="{1DC0D59E-CAEA-4BD5-A98D-85C55926DA51}"/>
          </ac:spMkLst>
        </pc:spChg>
        <pc:graphicFrameChg chg="add">
          <ac:chgData name="Friesen, Noah" userId="f5478079-34a5-48a9-a405-d7c5258fe2de" providerId="ADAL" clId="{AB63352B-7104-48D3-9ED1-7EA2E2051430}" dt="2019-08-02T21:01:29.613" v="2064"/>
          <ac:graphicFrameMkLst>
            <pc:docMk/>
            <pc:sldMk cId="2090114285" sldId="330"/>
            <ac:graphicFrameMk id="6" creationId="{DD2C8D7D-B9F0-4A5D-8FFD-E603E4A1A1CE}"/>
          </ac:graphicFrameMkLst>
        </pc:graphicFrameChg>
        <pc:graphicFrameChg chg="add">
          <ac:chgData name="Friesen, Noah" userId="f5478079-34a5-48a9-a405-d7c5258fe2de" providerId="ADAL" clId="{AB63352B-7104-48D3-9ED1-7EA2E2051430}" dt="2019-08-02T21:01:55.376" v="2069"/>
          <ac:graphicFrameMkLst>
            <pc:docMk/>
            <pc:sldMk cId="2090114285" sldId="330"/>
            <ac:graphicFrameMk id="8" creationId="{DD2C8D7D-B9F0-4A5D-8FFD-E603E4A1A1CE}"/>
          </ac:graphicFrameMkLst>
        </pc:graphicFrameChg>
        <pc:graphicFrameChg chg="add">
          <ac:chgData name="Friesen, Noah" userId="f5478079-34a5-48a9-a405-d7c5258fe2de" providerId="ADAL" clId="{AB63352B-7104-48D3-9ED1-7EA2E2051430}" dt="2019-08-02T21:15:31.005" v="3270"/>
          <ac:graphicFrameMkLst>
            <pc:docMk/>
            <pc:sldMk cId="2090114285" sldId="330"/>
            <ac:graphicFrameMk id="10" creationId="{DD2C8D7D-B9F0-4A5D-8FFD-E603E4A1A1CE}"/>
          </ac:graphicFrameMkLst>
        </pc:graphicFrameChg>
        <pc:graphicFrameChg chg="add">
          <ac:chgData name="Friesen, Noah" userId="f5478079-34a5-48a9-a405-d7c5258fe2de" providerId="ADAL" clId="{AB63352B-7104-48D3-9ED1-7EA2E2051430}" dt="2019-08-02T21:16:29.272" v="3276"/>
          <ac:graphicFrameMkLst>
            <pc:docMk/>
            <pc:sldMk cId="2090114285" sldId="330"/>
            <ac:graphicFrameMk id="13" creationId="{DD2C8D7D-B9F0-4A5D-8FFD-E603E4A1A1CE}"/>
          </ac:graphicFrameMkLst>
        </pc:graphicFrameChg>
        <pc:picChg chg="del">
          <ac:chgData name="Friesen, Noah" userId="f5478079-34a5-48a9-a405-d7c5258fe2de" providerId="ADAL" clId="{AB63352B-7104-48D3-9ED1-7EA2E2051430}" dt="2019-08-02T21:01:26.164" v="2062" actId="478"/>
          <ac:picMkLst>
            <pc:docMk/>
            <pc:sldMk cId="2090114285" sldId="330"/>
            <ac:picMk id="3" creationId="{11C92722-351F-4E78-9DE2-CE3C01599B3B}"/>
          </ac:picMkLst>
        </pc:picChg>
        <pc:picChg chg="add del mod">
          <ac:chgData name="Friesen, Noah" userId="f5478079-34a5-48a9-a405-d7c5258fe2de" providerId="ADAL" clId="{AB63352B-7104-48D3-9ED1-7EA2E2051430}" dt="2019-08-02T21:01:52.650" v="2067" actId="478"/>
          <ac:picMkLst>
            <pc:docMk/>
            <pc:sldMk cId="2090114285" sldId="330"/>
            <ac:picMk id="4" creationId="{43568B31-319A-463D-931C-210DBB9583E5}"/>
          </ac:picMkLst>
        </pc:picChg>
        <pc:picChg chg="del">
          <ac:chgData name="Friesen, Noah" userId="f5478079-34a5-48a9-a405-d7c5258fe2de" providerId="ADAL" clId="{AB63352B-7104-48D3-9ED1-7EA2E2051430}" dt="2019-08-02T21:01:24.933" v="2061" actId="478"/>
          <ac:picMkLst>
            <pc:docMk/>
            <pc:sldMk cId="2090114285" sldId="330"/>
            <ac:picMk id="5" creationId="{BB4E3ECA-1C19-4657-AD5E-DC665B45732F}"/>
          </ac:picMkLst>
        </pc:picChg>
        <pc:picChg chg="add del mod">
          <ac:chgData name="Friesen, Noah" userId="f5478079-34a5-48a9-a405-d7c5258fe2de" providerId="ADAL" clId="{AB63352B-7104-48D3-9ED1-7EA2E2051430}" dt="2019-08-02T21:15:30.696" v="3268" actId="478"/>
          <ac:picMkLst>
            <pc:docMk/>
            <pc:sldMk cId="2090114285" sldId="330"/>
            <ac:picMk id="7" creationId="{C96594FE-7753-4C59-BB9F-BA15740E4097}"/>
          </ac:picMkLst>
        </pc:picChg>
        <pc:picChg chg="add del mod">
          <ac:chgData name="Friesen, Noah" userId="f5478079-34a5-48a9-a405-d7c5258fe2de" providerId="ADAL" clId="{AB63352B-7104-48D3-9ED1-7EA2E2051430}" dt="2019-08-02T21:16:28.895" v="3274" actId="478"/>
          <ac:picMkLst>
            <pc:docMk/>
            <pc:sldMk cId="2090114285" sldId="330"/>
            <ac:picMk id="9" creationId="{913EFAF9-A29F-4FAA-8961-53D34D9FD0C3}"/>
          </ac:picMkLst>
        </pc:picChg>
        <pc:picChg chg="add mod">
          <ac:chgData name="Friesen, Noah" userId="f5478079-34a5-48a9-a405-d7c5258fe2de" providerId="ADAL" clId="{AB63352B-7104-48D3-9ED1-7EA2E2051430}" dt="2019-08-02T21:16:38.833" v="3279" actId="14100"/>
          <ac:picMkLst>
            <pc:docMk/>
            <pc:sldMk cId="2090114285" sldId="330"/>
            <ac:picMk id="11" creationId="{CF16F4B3-A7D2-4D97-870F-9F4AFF9548A1}"/>
          </ac:picMkLst>
        </pc:picChg>
      </pc:sldChg>
      <pc:sldMasterChg chg="modSp modSldLayout">
        <pc:chgData name="Friesen, Noah" userId="f5478079-34a5-48a9-a405-d7c5258fe2de" providerId="ADAL" clId="{AB63352B-7104-48D3-9ED1-7EA2E2051430}" dt="2019-08-02T22:11:14.188" v="5190" actId="12"/>
        <pc:sldMasterMkLst>
          <pc:docMk/>
          <pc:sldMasterMk cId="1302473307" sldId="2147483684"/>
        </pc:sldMasterMkLst>
        <pc:spChg chg="mod">
          <ac:chgData name="Friesen, Noah" userId="f5478079-34a5-48a9-a405-d7c5258fe2de" providerId="ADAL" clId="{AB63352B-7104-48D3-9ED1-7EA2E2051430}" dt="2019-08-02T20:29:44.634" v="1213" actId="207"/>
          <ac:spMkLst>
            <pc:docMk/>
            <pc:sldMasterMk cId="1302473307" sldId="2147483684"/>
            <ac:spMk id="2" creationId="{00000000-0000-0000-0000-000000000000}"/>
          </ac:spMkLst>
        </pc:spChg>
        <pc:spChg chg="mod">
          <ac:chgData name="Friesen, Noah" userId="f5478079-34a5-48a9-a405-d7c5258fe2de" providerId="ADAL" clId="{AB63352B-7104-48D3-9ED1-7EA2E2051430}" dt="2019-08-02T20:30:07.426" v="1214" actId="14100"/>
          <ac:spMkLst>
            <pc:docMk/>
            <pc:sldMasterMk cId="1302473307" sldId="2147483684"/>
            <ac:spMk id="3" creationId="{00000000-0000-0000-0000-000000000000}"/>
          </ac:spMkLst>
        </pc:spChg>
        <pc:sldLayoutChg chg="modSp">
          <pc:chgData name="Friesen, Noah" userId="f5478079-34a5-48a9-a405-d7c5258fe2de" providerId="ADAL" clId="{AB63352B-7104-48D3-9ED1-7EA2E2051430}" dt="2019-08-02T20:33:03.318" v="1235" actId="255"/>
          <pc:sldLayoutMkLst>
            <pc:docMk/>
            <pc:sldMasterMk cId="1302473307" sldId="2147483684"/>
            <pc:sldLayoutMk cId="3730549829" sldId="2147483685"/>
          </pc:sldLayoutMkLst>
          <pc:spChg chg="mod">
            <ac:chgData name="Friesen, Noah" userId="f5478079-34a5-48a9-a405-d7c5258fe2de" providerId="ADAL" clId="{AB63352B-7104-48D3-9ED1-7EA2E2051430}" dt="2019-08-02T20:32:50.130" v="1234" actId="14100"/>
            <ac:spMkLst>
              <pc:docMk/>
              <pc:sldMasterMk cId="1302473307" sldId="2147483684"/>
              <pc:sldLayoutMk cId="3730549829" sldId="2147483685"/>
              <ac:spMk id="2" creationId="{00000000-0000-0000-0000-000000000000}"/>
            </ac:spMkLst>
          </pc:spChg>
          <pc:spChg chg="mod">
            <ac:chgData name="Friesen, Noah" userId="f5478079-34a5-48a9-a405-d7c5258fe2de" providerId="ADAL" clId="{AB63352B-7104-48D3-9ED1-7EA2E2051430}" dt="2019-08-02T20:33:03.318" v="1235" actId="255"/>
            <ac:spMkLst>
              <pc:docMk/>
              <pc:sldMasterMk cId="1302473307" sldId="2147483684"/>
              <pc:sldLayoutMk cId="3730549829" sldId="2147483685"/>
              <ac:spMk id="3" creationId="{00000000-0000-0000-0000-000000000000}"/>
            </ac:spMkLst>
          </pc:spChg>
        </pc:sldLayoutChg>
        <pc:sldLayoutChg chg="modSp">
          <pc:chgData name="Friesen, Noah" userId="f5478079-34a5-48a9-a405-d7c5258fe2de" providerId="ADAL" clId="{AB63352B-7104-48D3-9ED1-7EA2E2051430}" dt="2019-08-02T22:07:13.086" v="5182" actId="207"/>
          <pc:sldLayoutMkLst>
            <pc:docMk/>
            <pc:sldMasterMk cId="1302473307" sldId="2147483684"/>
            <pc:sldLayoutMk cId="3652286898" sldId="2147483686"/>
          </pc:sldLayoutMkLst>
          <pc:spChg chg="mod">
            <ac:chgData name="Friesen, Noah" userId="f5478079-34a5-48a9-a405-d7c5258fe2de" providerId="ADAL" clId="{AB63352B-7104-48D3-9ED1-7EA2E2051430}" dt="2019-08-02T22:07:13.086" v="5182" actId="207"/>
            <ac:spMkLst>
              <pc:docMk/>
              <pc:sldMasterMk cId="1302473307" sldId="2147483684"/>
              <pc:sldLayoutMk cId="3652286898" sldId="2147483686"/>
              <ac:spMk id="3" creationId="{00000000-0000-0000-0000-000000000000}"/>
            </ac:spMkLst>
          </pc:spChg>
        </pc:sldLayoutChg>
        <pc:sldLayoutChg chg="addSp delSp modSp">
          <pc:chgData name="Friesen, Noah" userId="f5478079-34a5-48a9-a405-d7c5258fe2de" providerId="ADAL" clId="{AB63352B-7104-48D3-9ED1-7EA2E2051430}" dt="2019-08-02T22:11:14.188" v="5190" actId="12"/>
          <pc:sldLayoutMkLst>
            <pc:docMk/>
            <pc:sldMasterMk cId="1302473307" sldId="2147483684"/>
            <pc:sldLayoutMk cId="3181865856" sldId="2147483696"/>
          </pc:sldLayoutMkLst>
          <pc:spChg chg="add del">
            <ac:chgData name="Friesen, Noah" userId="f5478079-34a5-48a9-a405-d7c5258fe2de" providerId="ADAL" clId="{AB63352B-7104-48D3-9ED1-7EA2E2051430}" dt="2019-08-02T21:51:45.960" v="5164" actId="11529"/>
            <ac:spMkLst>
              <pc:docMk/>
              <pc:sldMasterMk cId="1302473307" sldId="2147483684"/>
              <pc:sldLayoutMk cId="3181865856" sldId="2147483696"/>
              <ac:spMk id="6" creationId="{ED126642-5E1F-4580-A10F-3A1AD9EFF774}"/>
            </ac:spMkLst>
          </pc:spChg>
          <pc:spChg chg="add del mod">
            <ac:chgData name="Friesen, Noah" userId="f5478079-34a5-48a9-a405-d7c5258fe2de" providerId="ADAL" clId="{AB63352B-7104-48D3-9ED1-7EA2E2051430}" dt="2019-08-02T21:51:45.960" v="5164" actId="11529"/>
            <ac:spMkLst>
              <pc:docMk/>
              <pc:sldMasterMk cId="1302473307" sldId="2147483684"/>
              <pc:sldLayoutMk cId="3181865856" sldId="2147483696"/>
              <ac:spMk id="7" creationId="{A793FDB3-01D8-4644-9F47-4FE39ACACFA3}"/>
            </ac:spMkLst>
          </pc:spChg>
          <pc:spChg chg="add del">
            <ac:chgData name="Friesen, Noah" userId="f5478079-34a5-48a9-a405-d7c5258fe2de" providerId="ADAL" clId="{AB63352B-7104-48D3-9ED1-7EA2E2051430}" dt="2019-08-02T21:51:50.971" v="5165" actId="11529"/>
            <ac:spMkLst>
              <pc:docMk/>
              <pc:sldMasterMk cId="1302473307" sldId="2147483684"/>
              <pc:sldLayoutMk cId="3181865856" sldId="2147483696"/>
              <ac:spMk id="8" creationId="{6A302618-5D48-4DE7-8C75-BE348C82DA20}"/>
            </ac:spMkLst>
          </pc:spChg>
          <pc:spChg chg="add mod">
            <ac:chgData name="Friesen, Noah" userId="f5478079-34a5-48a9-a405-d7c5258fe2de" providerId="ADAL" clId="{AB63352B-7104-48D3-9ED1-7EA2E2051430}" dt="2019-08-02T22:11:14.188" v="5190" actId="12"/>
            <ac:spMkLst>
              <pc:docMk/>
              <pc:sldMasterMk cId="1302473307" sldId="2147483684"/>
              <pc:sldLayoutMk cId="3181865856" sldId="2147483696"/>
              <ac:spMk id="9" creationId="{427B67A1-24D0-48C2-9390-F9C23D5DCFD6}"/>
            </ac:spMkLst>
          </pc:spChg>
          <pc:picChg chg="add del">
            <ac:chgData name="Friesen, Noah" userId="f5478079-34a5-48a9-a405-d7c5258fe2de" providerId="ADAL" clId="{AB63352B-7104-48D3-9ED1-7EA2E2051430}" dt="2019-08-02T21:58:55.437" v="5167"/>
            <ac:picMkLst>
              <pc:docMk/>
              <pc:sldMasterMk cId="1302473307" sldId="2147483684"/>
              <pc:sldLayoutMk cId="3181865856" sldId="2147483696"/>
              <ac:picMk id="1026" creationId="{9F94EDCD-B4F8-4DA8-8B5C-904325A82693}"/>
            </ac:picMkLst>
          </pc:picChg>
          <pc:picChg chg="add del mod">
            <ac:chgData name="Friesen, Noah" userId="f5478079-34a5-48a9-a405-d7c5258fe2de" providerId="ADAL" clId="{AB63352B-7104-48D3-9ED1-7EA2E2051430}" dt="2019-08-02T21:59:25.432" v="5175"/>
            <ac:picMkLst>
              <pc:docMk/>
              <pc:sldMasterMk cId="1302473307" sldId="2147483684"/>
              <pc:sldLayoutMk cId="3181865856" sldId="2147483696"/>
              <ac:picMk id="1028" creationId="{38789600-7C41-4610-BFBF-5AE24D7797F8}"/>
            </ac:picMkLst>
          </pc:picChg>
          <pc:picChg chg="add del mod">
            <ac:chgData name="Friesen, Noah" userId="f5478079-34a5-48a9-a405-d7c5258fe2de" providerId="ADAL" clId="{AB63352B-7104-48D3-9ED1-7EA2E2051430}" dt="2019-08-02T22:00:11.176" v="5180" actId="478"/>
            <ac:picMkLst>
              <pc:docMk/>
              <pc:sldMasterMk cId="1302473307" sldId="2147483684"/>
              <pc:sldLayoutMk cId="3181865856" sldId="2147483696"/>
              <ac:picMk id="1030" creationId="{1C72D3C5-41DE-49CF-827E-846A68292867}"/>
            </ac:picMkLst>
          </pc:picChg>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E577FA-5E11-4ED9-99B8-2AE51F8057C6}" type="doc">
      <dgm:prSet loTypeId="urn:microsoft.com/office/officeart/2005/8/layout/vList2" loCatId="list" qsTypeId="urn:microsoft.com/office/officeart/2005/8/quickstyle/simple3" qsCatId="simple" csTypeId="urn:microsoft.com/office/officeart/2005/8/colors/accent1_3" csCatId="accent1" phldr="1"/>
      <dgm:spPr/>
      <dgm:t>
        <a:bodyPr/>
        <a:lstStyle/>
        <a:p>
          <a:endParaRPr lang="en-US"/>
        </a:p>
      </dgm:t>
    </dgm:pt>
    <dgm:pt modelId="{D0E6A451-64DD-40DE-A2AB-8A0CDAFFC00A}">
      <dgm:prSet/>
      <dgm:spPr/>
      <dgm:t>
        <a:bodyPr/>
        <a:lstStyle/>
        <a:p>
          <a:r>
            <a:rPr lang="en-US" dirty="0"/>
            <a:t>What is Yield</a:t>
          </a:r>
          <a:r>
            <a:rPr lang="en-US" dirty="0" smtClean="0"/>
            <a:t>? What is </a:t>
          </a:r>
          <a:r>
            <a:rPr lang="en-US" dirty="0" smtClean="0"/>
            <a:t>Firm Yield</a:t>
          </a:r>
          <a:r>
            <a:rPr lang="en-US" dirty="0" smtClean="0"/>
            <a:t>?</a:t>
          </a:r>
          <a:endParaRPr lang="en-US" dirty="0"/>
        </a:p>
      </dgm:t>
    </dgm:pt>
    <dgm:pt modelId="{00EDF6F3-A847-4F77-9BD1-158B788D7005}" type="parTrans" cxnId="{18E1A8A1-9837-4053-8B14-F1DFBD8DB0DF}">
      <dgm:prSet/>
      <dgm:spPr/>
      <dgm:t>
        <a:bodyPr/>
        <a:lstStyle/>
        <a:p>
          <a:endParaRPr lang="en-US"/>
        </a:p>
      </dgm:t>
    </dgm:pt>
    <dgm:pt modelId="{FD61C9B2-22C3-4AAD-B2D3-23B035821F09}" type="sibTrans" cxnId="{18E1A8A1-9837-4053-8B14-F1DFBD8DB0DF}">
      <dgm:prSet/>
      <dgm:spPr/>
      <dgm:t>
        <a:bodyPr/>
        <a:lstStyle/>
        <a:p>
          <a:endParaRPr lang="en-US"/>
        </a:p>
      </dgm:t>
    </dgm:pt>
    <dgm:pt modelId="{7AACF356-F0AF-49A1-A2F1-01BF535117C1}">
      <dgm:prSet/>
      <dgm:spPr/>
      <dgm:t>
        <a:bodyPr/>
        <a:lstStyle/>
        <a:p>
          <a:r>
            <a:rPr lang="en-US"/>
            <a:t>Storage / Yield theory</a:t>
          </a:r>
        </a:p>
      </dgm:t>
    </dgm:pt>
    <dgm:pt modelId="{C48918D6-315A-4161-AD42-57A39CE3E12F}" type="parTrans" cxnId="{3530D196-3276-406F-AA57-203E82E6A682}">
      <dgm:prSet/>
      <dgm:spPr/>
      <dgm:t>
        <a:bodyPr/>
        <a:lstStyle/>
        <a:p>
          <a:endParaRPr lang="en-US"/>
        </a:p>
      </dgm:t>
    </dgm:pt>
    <dgm:pt modelId="{9D9F26B8-CE7E-46CA-8025-0AF17C3819A1}" type="sibTrans" cxnId="{3530D196-3276-406F-AA57-203E82E6A682}">
      <dgm:prSet/>
      <dgm:spPr/>
      <dgm:t>
        <a:bodyPr/>
        <a:lstStyle/>
        <a:p>
          <a:endParaRPr lang="en-US"/>
        </a:p>
      </dgm:t>
    </dgm:pt>
    <dgm:pt modelId="{2717B96E-B919-495C-A809-A5C9FBEEB745}">
      <dgm:prSet/>
      <dgm:spPr/>
      <dgm:t>
        <a:bodyPr/>
        <a:lstStyle/>
        <a:p>
          <a:r>
            <a:rPr lang="en-US"/>
            <a:t>What methods can be used to calculate yield?</a:t>
          </a:r>
        </a:p>
      </dgm:t>
    </dgm:pt>
    <dgm:pt modelId="{F681075C-FA94-415A-AA1F-8CDDD5322BC3}" type="parTrans" cxnId="{B392F50B-E4E9-476F-8507-17DA6BC7D556}">
      <dgm:prSet/>
      <dgm:spPr/>
      <dgm:t>
        <a:bodyPr/>
        <a:lstStyle/>
        <a:p>
          <a:endParaRPr lang="en-US"/>
        </a:p>
      </dgm:t>
    </dgm:pt>
    <dgm:pt modelId="{0588405E-9AB6-4776-AE80-CA624C663DA8}" type="sibTrans" cxnId="{B392F50B-E4E9-476F-8507-17DA6BC7D556}">
      <dgm:prSet/>
      <dgm:spPr/>
      <dgm:t>
        <a:bodyPr/>
        <a:lstStyle/>
        <a:p>
          <a:endParaRPr lang="en-US"/>
        </a:p>
      </dgm:t>
    </dgm:pt>
    <dgm:pt modelId="{F817FA1D-48E7-400C-B53F-CF192BBC744D}">
      <dgm:prSet/>
      <dgm:spPr/>
      <dgm:t>
        <a:bodyPr/>
        <a:lstStyle/>
        <a:p>
          <a:r>
            <a:rPr lang="en-US"/>
            <a:t>What is the USACE recommended method?</a:t>
          </a:r>
        </a:p>
      </dgm:t>
    </dgm:pt>
    <dgm:pt modelId="{EA322533-A45D-49BD-AFA9-FB37C185D351}" type="parTrans" cxnId="{A9DEC912-5809-4192-A94D-A0A7B6DA9E37}">
      <dgm:prSet/>
      <dgm:spPr/>
      <dgm:t>
        <a:bodyPr/>
        <a:lstStyle/>
        <a:p>
          <a:endParaRPr lang="en-US"/>
        </a:p>
      </dgm:t>
    </dgm:pt>
    <dgm:pt modelId="{775195CC-A082-4B7B-A030-9883D5498C6C}" type="sibTrans" cxnId="{A9DEC912-5809-4192-A94D-A0A7B6DA9E37}">
      <dgm:prSet/>
      <dgm:spPr/>
      <dgm:t>
        <a:bodyPr/>
        <a:lstStyle/>
        <a:p>
          <a:endParaRPr lang="en-US"/>
        </a:p>
      </dgm:t>
    </dgm:pt>
    <dgm:pt modelId="{7F41CAA9-51F0-4473-AEFC-E40BF8E9C893}" type="pres">
      <dgm:prSet presAssocID="{E7E577FA-5E11-4ED9-99B8-2AE51F8057C6}" presName="linear" presStyleCnt="0">
        <dgm:presLayoutVars>
          <dgm:animLvl val="lvl"/>
          <dgm:resizeHandles val="exact"/>
        </dgm:presLayoutVars>
      </dgm:prSet>
      <dgm:spPr/>
      <dgm:t>
        <a:bodyPr/>
        <a:lstStyle/>
        <a:p>
          <a:endParaRPr lang="en-US"/>
        </a:p>
      </dgm:t>
    </dgm:pt>
    <dgm:pt modelId="{3E863B26-C90A-47B8-89D6-1708614B867D}" type="pres">
      <dgm:prSet presAssocID="{D0E6A451-64DD-40DE-A2AB-8A0CDAFFC00A}" presName="parentText" presStyleLbl="node1" presStyleIdx="0" presStyleCnt="4">
        <dgm:presLayoutVars>
          <dgm:chMax val="0"/>
          <dgm:bulletEnabled val="1"/>
        </dgm:presLayoutVars>
      </dgm:prSet>
      <dgm:spPr/>
      <dgm:t>
        <a:bodyPr/>
        <a:lstStyle/>
        <a:p>
          <a:endParaRPr lang="en-US"/>
        </a:p>
      </dgm:t>
    </dgm:pt>
    <dgm:pt modelId="{7071FA13-6386-48B2-9E93-90AFCB63389E}" type="pres">
      <dgm:prSet presAssocID="{FD61C9B2-22C3-4AAD-B2D3-23B035821F09}" presName="spacer" presStyleCnt="0"/>
      <dgm:spPr/>
    </dgm:pt>
    <dgm:pt modelId="{E2207279-09A0-4CFD-A74C-8DE58DF4F60C}" type="pres">
      <dgm:prSet presAssocID="{7AACF356-F0AF-49A1-A2F1-01BF535117C1}" presName="parentText" presStyleLbl="node1" presStyleIdx="1" presStyleCnt="4">
        <dgm:presLayoutVars>
          <dgm:chMax val="0"/>
          <dgm:bulletEnabled val="1"/>
        </dgm:presLayoutVars>
      </dgm:prSet>
      <dgm:spPr/>
      <dgm:t>
        <a:bodyPr/>
        <a:lstStyle/>
        <a:p>
          <a:endParaRPr lang="en-US"/>
        </a:p>
      </dgm:t>
    </dgm:pt>
    <dgm:pt modelId="{C6939504-3A73-4BEA-B0CB-04D9BE78160F}" type="pres">
      <dgm:prSet presAssocID="{9D9F26B8-CE7E-46CA-8025-0AF17C3819A1}" presName="spacer" presStyleCnt="0"/>
      <dgm:spPr/>
    </dgm:pt>
    <dgm:pt modelId="{A3820F99-1AD9-44E5-92A7-708EFE690B9D}" type="pres">
      <dgm:prSet presAssocID="{2717B96E-B919-495C-A809-A5C9FBEEB745}" presName="parentText" presStyleLbl="node1" presStyleIdx="2" presStyleCnt="4">
        <dgm:presLayoutVars>
          <dgm:chMax val="0"/>
          <dgm:bulletEnabled val="1"/>
        </dgm:presLayoutVars>
      </dgm:prSet>
      <dgm:spPr/>
      <dgm:t>
        <a:bodyPr/>
        <a:lstStyle/>
        <a:p>
          <a:endParaRPr lang="en-US"/>
        </a:p>
      </dgm:t>
    </dgm:pt>
    <dgm:pt modelId="{03C9A3BB-4E83-4850-944A-B1C225994F97}" type="pres">
      <dgm:prSet presAssocID="{0588405E-9AB6-4776-AE80-CA624C663DA8}" presName="spacer" presStyleCnt="0"/>
      <dgm:spPr/>
    </dgm:pt>
    <dgm:pt modelId="{5C4A558E-1AF3-48BA-9C64-46BC7FD507E1}" type="pres">
      <dgm:prSet presAssocID="{F817FA1D-48E7-400C-B53F-CF192BBC744D}" presName="parentText" presStyleLbl="node1" presStyleIdx="3" presStyleCnt="4">
        <dgm:presLayoutVars>
          <dgm:chMax val="0"/>
          <dgm:bulletEnabled val="1"/>
        </dgm:presLayoutVars>
      </dgm:prSet>
      <dgm:spPr/>
      <dgm:t>
        <a:bodyPr/>
        <a:lstStyle/>
        <a:p>
          <a:endParaRPr lang="en-US"/>
        </a:p>
      </dgm:t>
    </dgm:pt>
  </dgm:ptLst>
  <dgm:cxnLst>
    <dgm:cxn modelId="{00DC04AF-9D22-437D-8F75-056645730E67}" type="presOf" srcId="{D0E6A451-64DD-40DE-A2AB-8A0CDAFFC00A}" destId="{3E863B26-C90A-47B8-89D6-1708614B867D}" srcOrd="0" destOrd="0" presId="urn:microsoft.com/office/officeart/2005/8/layout/vList2"/>
    <dgm:cxn modelId="{3530D196-3276-406F-AA57-203E82E6A682}" srcId="{E7E577FA-5E11-4ED9-99B8-2AE51F8057C6}" destId="{7AACF356-F0AF-49A1-A2F1-01BF535117C1}" srcOrd="1" destOrd="0" parTransId="{C48918D6-315A-4161-AD42-57A39CE3E12F}" sibTransId="{9D9F26B8-CE7E-46CA-8025-0AF17C3819A1}"/>
    <dgm:cxn modelId="{18E1A8A1-9837-4053-8B14-F1DFBD8DB0DF}" srcId="{E7E577FA-5E11-4ED9-99B8-2AE51F8057C6}" destId="{D0E6A451-64DD-40DE-A2AB-8A0CDAFFC00A}" srcOrd="0" destOrd="0" parTransId="{00EDF6F3-A847-4F77-9BD1-158B788D7005}" sibTransId="{FD61C9B2-22C3-4AAD-B2D3-23B035821F09}"/>
    <dgm:cxn modelId="{6460A65A-4FC6-48FE-93EE-F993B898D818}" type="presOf" srcId="{7AACF356-F0AF-49A1-A2F1-01BF535117C1}" destId="{E2207279-09A0-4CFD-A74C-8DE58DF4F60C}" srcOrd="0" destOrd="0" presId="urn:microsoft.com/office/officeart/2005/8/layout/vList2"/>
    <dgm:cxn modelId="{2811A06D-F0D8-4CF8-AC60-6D22871005A6}" type="presOf" srcId="{E7E577FA-5E11-4ED9-99B8-2AE51F8057C6}" destId="{7F41CAA9-51F0-4473-AEFC-E40BF8E9C893}" srcOrd="0" destOrd="0" presId="urn:microsoft.com/office/officeart/2005/8/layout/vList2"/>
    <dgm:cxn modelId="{B392F50B-E4E9-476F-8507-17DA6BC7D556}" srcId="{E7E577FA-5E11-4ED9-99B8-2AE51F8057C6}" destId="{2717B96E-B919-495C-A809-A5C9FBEEB745}" srcOrd="2" destOrd="0" parTransId="{F681075C-FA94-415A-AA1F-8CDDD5322BC3}" sibTransId="{0588405E-9AB6-4776-AE80-CA624C663DA8}"/>
    <dgm:cxn modelId="{7CC32D13-3A63-4DEE-8E8B-5B7F557C1064}" type="presOf" srcId="{2717B96E-B919-495C-A809-A5C9FBEEB745}" destId="{A3820F99-1AD9-44E5-92A7-708EFE690B9D}" srcOrd="0" destOrd="0" presId="urn:microsoft.com/office/officeart/2005/8/layout/vList2"/>
    <dgm:cxn modelId="{ECFAA80B-6631-4D45-B22D-020334D595B5}" type="presOf" srcId="{F817FA1D-48E7-400C-B53F-CF192BBC744D}" destId="{5C4A558E-1AF3-48BA-9C64-46BC7FD507E1}" srcOrd="0" destOrd="0" presId="urn:microsoft.com/office/officeart/2005/8/layout/vList2"/>
    <dgm:cxn modelId="{A9DEC912-5809-4192-A94D-A0A7B6DA9E37}" srcId="{E7E577FA-5E11-4ED9-99B8-2AE51F8057C6}" destId="{F817FA1D-48E7-400C-B53F-CF192BBC744D}" srcOrd="3" destOrd="0" parTransId="{EA322533-A45D-49BD-AFA9-FB37C185D351}" sibTransId="{775195CC-A082-4B7B-A030-9883D5498C6C}"/>
    <dgm:cxn modelId="{57239DA2-DBFF-4099-8A6F-1DC88A65C5BD}" type="presParOf" srcId="{7F41CAA9-51F0-4473-AEFC-E40BF8E9C893}" destId="{3E863B26-C90A-47B8-89D6-1708614B867D}" srcOrd="0" destOrd="0" presId="urn:microsoft.com/office/officeart/2005/8/layout/vList2"/>
    <dgm:cxn modelId="{0315E722-890D-4BF9-B327-824C904F10FF}" type="presParOf" srcId="{7F41CAA9-51F0-4473-AEFC-E40BF8E9C893}" destId="{7071FA13-6386-48B2-9E93-90AFCB63389E}" srcOrd="1" destOrd="0" presId="urn:microsoft.com/office/officeart/2005/8/layout/vList2"/>
    <dgm:cxn modelId="{034D6D62-24A5-41F1-85A3-BE330AE6EB16}" type="presParOf" srcId="{7F41CAA9-51F0-4473-AEFC-E40BF8E9C893}" destId="{E2207279-09A0-4CFD-A74C-8DE58DF4F60C}" srcOrd="2" destOrd="0" presId="urn:microsoft.com/office/officeart/2005/8/layout/vList2"/>
    <dgm:cxn modelId="{BD7644B4-CCCB-41EE-A3A6-7FF225D80F84}" type="presParOf" srcId="{7F41CAA9-51F0-4473-AEFC-E40BF8E9C893}" destId="{C6939504-3A73-4BEA-B0CB-04D9BE78160F}" srcOrd="3" destOrd="0" presId="urn:microsoft.com/office/officeart/2005/8/layout/vList2"/>
    <dgm:cxn modelId="{A945540A-DF98-4DB1-A267-91C9A9D52FEA}" type="presParOf" srcId="{7F41CAA9-51F0-4473-AEFC-E40BF8E9C893}" destId="{A3820F99-1AD9-44E5-92A7-708EFE690B9D}" srcOrd="4" destOrd="0" presId="urn:microsoft.com/office/officeart/2005/8/layout/vList2"/>
    <dgm:cxn modelId="{1D1FFDF6-5334-41CC-9680-498F9E41699B}" type="presParOf" srcId="{7F41CAA9-51F0-4473-AEFC-E40BF8E9C893}" destId="{03C9A3BB-4E83-4850-944A-B1C225994F97}" srcOrd="5" destOrd="0" presId="urn:microsoft.com/office/officeart/2005/8/layout/vList2"/>
    <dgm:cxn modelId="{023EF88B-9704-44EA-B131-639525FAF176}" type="presParOf" srcId="{7F41CAA9-51F0-4473-AEFC-E40BF8E9C893}" destId="{5C4A558E-1AF3-48BA-9C64-46BC7FD507E1}"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863B26-C90A-47B8-89D6-1708614B867D}">
      <dsp:nvSpPr>
        <dsp:cNvPr id="0" name=""/>
        <dsp:cNvSpPr/>
      </dsp:nvSpPr>
      <dsp:spPr>
        <a:xfrm>
          <a:off x="0" y="981716"/>
          <a:ext cx="7886700" cy="743535"/>
        </a:xfrm>
        <a:prstGeom prst="roundRect">
          <a:avLst/>
        </a:prstGeom>
        <a:gradFill rotWithShape="0">
          <a:gsLst>
            <a:gs pos="0">
              <a:schemeClr val="accent1">
                <a:shade val="80000"/>
                <a:hueOff val="0"/>
                <a:satOff val="0"/>
                <a:lumOff val="0"/>
                <a:alphaOff val="0"/>
                <a:lumMod val="110000"/>
                <a:satMod val="105000"/>
                <a:tint val="67000"/>
              </a:schemeClr>
            </a:gs>
            <a:gs pos="50000">
              <a:schemeClr val="accent1">
                <a:shade val="80000"/>
                <a:hueOff val="0"/>
                <a:satOff val="0"/>
                <a:lumOff val="0"/>
                <a:alphaOff val="0"/>
                <a:lumMod val="105000"/>
                <a:satMod val="103000"/>
                <a:tint val="73000"/>
              </a:schemeClr>
            </a:gs>
            <a:gs pos="100000">
              <a:schemeClr val="accent1">
                <a:shade val="8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118110" rIns="118110" bIns="118110" numCol="1" spcCol="1270" anchor="ctr" anchorCtr="0">
          <a:noAutofit/>
        </a:bodyPr>
        <a:lstStyle/>
        <a:p>
          <a:pPr lvl="0" algn="l" defTabSz="1377950">
            <a:lnSpc>
              <a:spcPct val="90000"/>
            </a:lnSpc>
            <a:spcBef>
              <a:spcPct val="0"/>
            </a:spcBef>
            <a:spcAft>
              <a:spcPct val="35000"/>
            </a:spcAft>
          </a:pPr>
          <a:r>
            <a:rPr lang="en-US" sz="3100" kern="1200" dirty="0"/>
            <a:t>What is Yield</a:t>
          </a:r>
          <a:r>
            <a:rPr lang="en-US" sz="3100" kern="1200" dirty="0" smtClean="0"/>
            <a:t>? What is </a:t>
          </a:r>
          <a:r>
            <a:rPr lang="en-US" sz="3100" kern="1200" dirty="0" smtClean="0"/>
            <a:t>Firm Yield</a:t>
          </a:r>
          <a:r>
            <a:rPr lang="en-US" sz="3100" kern="1200" dirty="0" smtClean="0"/>
            <a:t>?</a:t>
          </a:r>
          <a:endParaRPr lang="en-US" sz="3100" kern="1200" dirty="0"/>
        </a:p>
      </dsp:txBody>
      <dsp:txXfrm>
        <a:off x="36296" y="1018012"/>
        <a:ext cx="7814108" cy="670943"/>
      </dsp:txXfrm>
    </dsp:sp>
    <dsp:sp modelId="{E2207279-09A0-4CFD-A74C-8DE58DF4F60C}">
      <dsp:nvSpPr>
        <dsp:cNvPr id="0" name=""/>
        <dsp:cNvSpPr/>
      </dsp:nvSpPr>
      <dsp:spPr>
        <a:xfrm>
          <a:off x="0" y="1814531"/>
          <a:ext cx="7886700" cy="743535"/>
        </a:xfrm>
        <a:prstGeom prst="roundRect">
          <a:avLst/>
        </a:prstGeom>
        <a:gradFill rotWithShape="0">
          <a:gsLst>
            <a:gs pos="0">
              <a:schemeClr val="accent1">
                <a:shade val="80000"/>
                <a:hueOff val="116428"/>
                <a:satOff val="-2085"/>
                <a:lumOff val="8862"/>
                <a:alphaOff val="0"/>
                <a:lumMod val="110000"/>
                <a:satMod val="105000"/>
                <a:tint val="67000"/>
              </a:schemeClr>
            </a:gs>
            <a:gs pos="50000">
              <a:schemeClr val="accent1">
                <a:shade val="80000"/>
                <a:hueOff val="116428"/>
                <a:satOff val="-2085"/>
                <a:lumOff val="8862"/>
                <a:alphaOff val="0"/>
                <a:lumMod val="105000"/>
                <a:satMod val="103000"/>
                <a:tint val="73000"/>
              </a:schemeClr>
            </a:gs>
            <a:gs pos="100000">
              <a:schemeClr val="accent1">
                <a:shade val="80000"/>
                <a:hueOff val="116428"/>
                <a:satOff val="-2085"/>
                <a:lumOff val="8862"/>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118110" rIns="118110" bIns="118110" numCol="1" spcCol="1270" anchor="ctr" anchorCtr="0">
          <a:noAutofit/>
        </a:bodyPr>
        <a:lstStyle/>
        <a:p>
          <a:pPr lvl="0" algn="l" defTabSz="1377950">
            <a:lnSpc>
              <a:spcPct val="90000"/>
            </a:lnSpc>
            <a:spcBef>
              <a:spcPct val="0"/>
            </a:spcBef>
            <a:spcAft>
              <a:spcPct val="35000"/>
            </a:spcAft>
          </a:pPr>
          <a:r>
            <a:rPr lang="en-US" sz="3100" kern="1200"/>
            <a:t>Storage / Yield theory</a:t>
          </a:r>
        </a:p>
      </dsp:txBody>
      <dsp:txXfrm>
        <a:off x="36296" y="1850827"/>
        <a:ext cx="7814108" cy="670943"/>
      </dsp:txXfrm>
    </dsp:sp>
    <dsp:sp modelId="{A3820F99-1AD9-44E5-92A7-708EFE690B9D}">
      <dsp:nvSpPr>
        <dsp:cNvPr id="0" name=""/>
        <dsp:cNvSpPr/>
      </dsp:nvSpPr>
      <dsp:spPr>
        <a:xfrm>
          <a:off x="0" y="2647346"/>
          <a:ext cx="7886700" cy="743535"/>
        </a:xfrm>
        <a:prstGeom prst="roundRect">
          <a:avLst/>
        </a:prstGeom>
        <a:gradFill rotWithShape="0">
          <a:gsLst>
            <a:gs pos="0">
              <a:schemeClr val="accent1">
                <a:shade val="80000"/>
                <a:hueOff val="232855"/>
                <a:satOff val="-4171"/>
                <a:lumOff val="17723"/>
                <a:alphaOff val="0"/>
                <a:lumMod val="110000"/>
                <a:satMod val="105000"/>
                <a:tint val="67000"/>
              </a:schemeClr>
            </a:gs>
            <a:gs pos="50000">
              <a:schemeClr val="accent1">
                <a:shade val="80000"/>
                <a:hueOff val="232855"/>
                <a:satOff val="-4171"/>
                <a:lumOff val="17723"/>
                <a:alphaOff val="0"/>
                <a:lumMod val="105000"/>
                <a:satMod val="103000"/>
                <a:tint val="73000"/>
              </a:schemeClr>
            </a:gs>
            <a:gs pos="100000">
              <a:schemeClr val="accent1">
                <a:shade val="80000"/>
                <a:hueOff val="232855"/>
                <a:satOff val="-4171"/>
                <a:lumOff val="1772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118110" rIns="118110" bIns="118110" numCol="1" spcCol="1270" anchor="ctr" anchorCtr="0">
          <a:noAutofit/>
        </a:bodyPr>
        <a:lstStyle/>
        <a:p>
          <a:pPr lvl="0" algn="l" defTabSz="1377950">
            <a:lnSpc>
              <a:spcPct val="90000"/>
            </a:lnSpc>
            <a:spcBef>
              <a:spcPct val="0"/>
            </a:spcBef>
            <a:spcAft>
              <a:spcPct val="35000"/>
            </a:spcAft>
          </a:pPr>
          <a:r>
            <a:rPr lang="en-US" sz="3100" kern="1200"/>
            <a:t>What methods can be used to calculate yield?</a:t>
          </a:r>
        </a:p>
      </dsp:txBody>
      <dsp:txXfrm>
        <a:off x="36296" y="2683642"/>
        <a:ext cx="7814108" cy="670943"/>
      </dsp:txXfrm>
    </dsp:sp>
    <dsp:sp modelId="{5C4A558E-1AF3-48BA-9C64-46BC7FD507E1}">
      <dsp:nvSpPr>
        <dsp:cNvPr id="0" name=""/>
        <dsp:cNvSpPr/>
      </dsp:nvSpPr>
      <dsp:spPr>
        <a:xfrm>
          <a:off x="0" y="3480161"/>
          <a:ext cx="7886700" cy="743535"/>
        </a:xfrm>
        <a:prstGeom prst="roundRect">
          <a:avLst/>
        </a:prstGeom>
        <a:gradFill rotWithShape="0">
          <a:gsLst>
            <a:gs pos="0">
              <a:schemeClr val="accent1">
                <a:shade val="80000"/>
                <a:hueOff val="349283"/>
                <a:satOff val="-6256"/>
                <a:lumOff val="26585"/>
                <a:alphaOff val="0"/>
                <a:lumMod val="110000"/>
                <a:satMod val="105000"/>
                <a:tint val="67000"/>
              </a:schemeClr>
            </a:gs>
            <a:gs pos="50000">
              <a:schemeClr val="accent1">
                <a:shade val="80000"/>
                <a:hueOff val="349283"/>
                <a:satOff val="-6256"/>
                <a:lumOff val="26585"/>
                <a:alphaOff val="0"/>
                <a:lumMod val="105000"/>
                <a:satMod val="103000"/>
                <a:tint val="73000"/>
              </a:schemeClr>
            </a:gs>
            <a:gs pos="100000">
              <a:schemeClr val="accent1">
                <a:shade val="80000"/>
                <a:hueOff val="349283"/>
                <a:satOff val="-6256"/>
                <a:lumOff val="2658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118110" rIns="118110" bIns="118110" numCol="1" spcCol="1270" anchor="ctr" anchorCtr="0">
          <a:noAutofit/>
        </a:bodyPr>
        <a:lstStyle/>
        <a:p>
          <a:pPr lvl="0" algn="l" defTabSz="1377950">
            <a:lnSpc>
              <a:spcPct val="90000"/>
            </a:lnSpc>
            <a:spcBef>
              <a:spcPct val="0"/>
            </a:spcBef>
            <a:spcAft>
              <a:spcPct val="35000"/>
            </a:spcAft>
          </a:pPr>
          <a:r>
            <a:rPr lang="en-US" sz="3100" kern="1200"/>
            <a:t>What is the USACE recommended method?</a:t>
          </a:r>
        </a:p>
      </dsp:txBody>
      <dsp:txXfrm>
        <a:off x="36296" y="3516457"/>
        <a:ext cx="7814108" cy="67094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E5CD31D2-A51D-4D84-9C62-B5B24D06772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 xmlns:a16="http://schemas.microsoft.com/office/drawing/2014/main" id="{700463BE-BFAD-42EB-8A44-343511BF921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E58C62A-2A4C-4205-ACBD-10EB09CBB05E}" type="datetimeFigureOut">
              <a:rPr lang="en-US" smtClean="0"/>
              <a:t>8/15/2019</a:t>
            </a:fld>
            <a:endParaRPr lang="en-US"/>
          </a:p>
        </p:txBody>
      </p:sp>
      <p:sp>
        <p:nvSpPr>
          <p:cNvPr id="4" name="Footer Placeholder 3">
            <a:extLst>
              <a:ext uri="{FF2B5EF4-FFF2-40B4-BE49-F238E27FC236}">
                <a16:creationId xmlns="" xmlns:a16="http://schemas.microsoft.com/office/drawing/2014/main" id="{CE4C339E-A5CD-48F2-8FF6-6D562B6468C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 xmlns:a16="http://schemas.microsoft.com/office/drawing/2014/main" id="{68A01CB6-69E0-4BE7-9146-A3947E9EFA6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186954-2E84-45C8-B380-6FBA56BB3340}" type="slidenum">
              <a:rPr lang="en-US" smtClean="0"/>
              <a:t>‹#›</a:t>
            </a:fld>
            <a:endParaRPr lang="en-US"/>
          </a:p>
        </p:txBody>
      </p:sp>
    </p:spTree>
    <p:extLst>
      <p:ext uri="{BB962C8B-B14F-4D97-AF65-F5344CB8AC3E}">
        <p14:creationId xmlns:p14="http://schemas.microsoft.com/office/powerpoint/2010/main" val="39906794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32" tIns="45716" rIns="91432" bIns="45716"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32" tIns="45716" rIns="91432" bIns="45716" rtlCol="0"/>
          <a:lstStyle>
            <a:lvl1pPr algn="r">
              <a:defRPr sz="1200"/>
            </a:lvl1pPr>
          </a:lstStyle>
          <a:p>
            <a:fld id="{471F0C55-BCBC-4EEF-9025-9541C658A6F2}" type="datetimeFigureOut">
              <a:rPr lang="en-US" smtClean="0"/>
              <a:t>8/15/2019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32" tIns="45716" rIns="91432" bIns="45716"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32" tIns="45716" rIns="91432" bIns="45716"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32" tIns="45716" rIns="91432" bIns="45716"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32" tIns="45716" rIns="91432" bIns="45716" rtlCol="0" anchor="b"/>
          <a:lstStyle>
            <a:lvl1pPr algn="r">
              <a:defRPr sz="1200"/>
            </a:lvl1pPr>
          </a:lstStyle>
          <a:p>
            <a:fld id="{CB4C6265-6F99-44D1-AEF2-E4AA9FE6F74B}" type="slidenum">
              <a:rPr lang="en-US" smtClean="0"/>
              <a:t>‹#›</a:t>
            </a:fld>
            <a:endParaRPr lang="en-US"/>
          </a:p>
        </p:txBody>
      </p:sp>
    </p:spTree>
    <p:extLst>
      <p:ext uri="{BB962C8B-B14F-4D97-AF65-F5344CB8AC3E}">
        <p14:creationId xmlns:p14="http://schemas.microsoft.com/office/powerpoint/2010/main" val="231871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3561A2-3196-4EFE-BF43-606A8CFA4FB3}" type="slidenum">
              <a:rPr lang="en-US" smtClean="0"/>
              <a:t>1</a:t>
            </a:fld>
            <a:endParaRPr lang="en-US"/>
          </a:p>
        </p:txBody>
      </p:sp>
    </p:spTree>
    <p:extLst>
      <p:ext uri="{BB962C8B-B14F-4D97-AF65-F5344CB8AC3E}">
        <p14:creationId xmlns:p14="http://schemas.microsoft.com/office/powerpoint/2010/main" val="9394688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lets combine those two ideas.</a:t>
            </a:r>
          </a:p>
          <a:p>
            <a:endParaRPr lang="en-US" dirty="0" smtClean="0"/>
          </a:p>
          <a:p>
            <a:r>
              <a:rPr lang="en-US" dirty="0" smtClean="0"/>
              <a:t>If we put limits on both the minimum and maximum flow, we can keep the flow in a more useful and safe range using our storage reservoir.</a:t>
            </a:r>
          </a:p>
          <a:p>
            <a:endParaRPr lang="en-US" dirty="0" smtClean="0"/>
          </a:p>
          <a:p>
            <a:r>
              <a:rPr lang="en-US" dirty="0" smtClean="0"/>
              <a:t>The point at which we decide to stop storing water to help increase the minimum flow becomes the guide curve for this reservoir, and the storage below it is the conservation pool.</a:t>
            </a:r>
          </a:p>
          <a:p>
            <a:endParaRPr lang="en-US" dirty="0"/>
          </a:p>
        </p:txBody>
      </p:sp>
      <p:sp>
        <p:nvSpPr>
          <p:cNvPr id="4" name="Slide Number Placeholder 3"/>
          <p:cNvSpPr>
            <a:spLocks noGrp="1"/>
          </p:cNvSpPr>
          <p:nvPr>
            <p:ph type="sldNum" sz="quarter" idx="10"/>
          </p:nvPr>
        </p:nvSpPr>
        <p:spPr/>
        <p:txBody>
          <a:bodyPr/>
          <a:lstStyle/>
          <a:p>
            <a:fld id="{CB4C6265-6F99-44D1-AEF2-E4AA9FE6F74B}" type="slidenum">
              <a:rPr lang="en-US" smtClean="0"/>
              <a:t>13</a:t>
            </a:fld>
            <a:endParaRPr lang="en-US"/>
          </a:p>
        </p:txBody>
      </p:sp>
    </p:spTree>
    <p:extLst>
      <p:ext uri="{BB962C8B-B14F-4D97-AF65-F5344CB8AC3E}">
        <p14:creationId xmlns:p14="http://schemas.microsoft.com/office/powerpoint/2010/main" val="19613903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AFADB314-5715-4E04-A88E-6E507DDDFA92}" type="slidenum">
              <a:rPr lang="en-US" smtClean="0"/>
              <a:pPr/>
              <a:t>14</a:t>
            </a:fld>
            <a:endParaRPr lang="en-US"/>
          </a:p>
        </p:txBody>
      </p:sp>
      <p:sp>
        <p:nvSpPr>
          <p:cNvPr id="82947" name="Rectangle 2"/>
          <p:cNvSpPr>
            <a:spLocks noGrp="1" noRot="1" noChangeAspect="1" noChangeArrowheads="1" noTextEdit="1"/>
          </p:cNvSpPr>
          <p:nvPr>
            <p:ph type="sldImg"/>
          </p:nvPr>
        </p:nvSpPr>
        <p:spPr>
          <a:xfrm>
            <a:off x="1371600" y="1143000"/>
            <a:ext cx="4114800" cy="3086100"/>
          </a:xfrm>
          <a:ln/>
        </p:spPr>
      </p:sp>
      <p:sp>
        <p:nvSpPr>
          <p:cNvPr id="82948" name="Rectangle 3"/>
          <p:cNvSpPr>
            <a:spLocks noGrp="1" noChangeArrowheads="1"/>
          </p:cNvSpPr>
          <p:nvPr>
            <p:ph type="body" idx="1"/>
          </p:nvPr>
        </p:nvSpPr>
        <p:spPr>
          <a:noFill/>
          <a:ln/>
        </p:spPr>
        <p:txBody>
          <a:bodyPr/>
          <a:lstStyle/>
          <a:p>
            <a:r>
              <a:rPr lang="en-US" dirty="0"/>
              <a:t>Now we will talk about some fundamental concepts related to yield (of any kind). How does storage affect the yield of a river?</a:t>
            </a:r>
          </a:p>
          <a:p>
            <a:endParaRPr lang="en-US" dirty="0"/>
          </a:p>
          <a:p>
            <a:r>
              <a:rPr lang="en-US" dirty="0"/>
              <a:t>While diversions and pipelines can change the distribution of water in space, taking water from one place to another, storing water can change how it is distributed in time. We can take water that is naturally flowing down a river and store it for use at another time.</a:t>
            </a:r>
          </a:p>
          <a:p>
            <a:endParaRPr lang="en-US" dirty="0"/>
          </a:p>
          <a:p>
            <a:r>
              <a:rPr lang="en-US" dirty="0"/>
              <a:t>From EM 1110-2-1420: “</a:t>
            </a:r>
            <a:r>
              <a:rPr lang="en-US" sz="1200" b="0" i="0" u="none" strike="noStrike" kern="1200" baseline="0" dirty="0">
                <a:solidFill>
                  <a:schemeClr val="tx1"/>
                </a:solidFill>
                <a:latin typeface="+mn-lt"/>
                <a:ea typeface="+mn-ea"/>
                <a:cs typeface="+mn-cs"/>
              </a:rPr>
              <a:t>Whatever the ultimate use of water, the main function of a reservoir is to stabilize the flow of water, either by regulating a varying supply in a natural stream or by satisfying a varying demand by the ultimate consumer.</a:t>
            </a:r>
            <a:r>
              <a:rPr lang="en-US" dirty="0"/>
              <a:t>“</a:t>
            </a:r>
          </a:p>
        </p:txBody>
      </p:sp>
    </p:spTree>
    <p:extLst>
      <p:ext uri="{BB962C8B-B14F-4D97-AF65-F5344CB8AC3E}">
        <p14:creationId xmlns:p14="http://schemas.microsoft.com/office/powerpoint/2010/main" val="14922612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469DF0C5-1ECF-428B-B568-77260AC4ED71}" type="slidenum">
              <a:rPr lang="en-US" smtClean="0"/>
              <a:pPr/>
              <a:t>15</a:t>
            </a:fld>
            <a:endParaRPr lang="en-US"/>
          </a:p>
        </p:txBody>
      </p:sp>
      <p:sp>
        <p:nvSpPr>
          <p:cNvPr id="84995" name="Rectangle 2"/>
          <p:cNvSpPr>
            <a:spLocks noGrp="1" noRot="1" noChangeAspect="1" noChangeArrowheads="1" noTextEdit="1"/>
          </p:cNvSpPr>
          <p:nvPr>
            <p:ph type="sldImg"/>
          </p:nvPr>
        </p:nvSpPr>
        <p:spPr>
          <a:xfrm>
            <a:off x="1371600" y="1143000"/>
            <a:ext cx="4114800" cy="3086100"/>
          </a:xfrm>
          <a:ln/>
        </p:spPr>
      </p:sp>
      <p:sp>
        <p:nvSpPr>
          <p:cNvPr id="84996" name="Rectangle 3"/>
          <p:cNvSpPr>
            <a:spLocks noGrp="1" noChangeArrowheads="1"/>
          </p:cNvSpPr>
          <p:nvPr>
            <p:ph type="body" idx="1"/>
          </p:nvPr>
        </p:nvSpPr>
        <p:spPr>
          <a:noFill/>
          <a:ln/>
        </p:spPr>
        <p:txBody>
          <a:bodyPr/>
          <a:lstStyle/>
          <a:p>
            <a:r>
              <a:rPr lang="en-US" dirty="0"/>
              <a:t>So far our example has been for a single reservoir of a particular size. Our example reservoir was sized to provide a firm yield (minimum flow) of 1000 cfs. What if we only needed 500 cfs? Or we needed 1500 cfs? The relationship between the available storage and the firm yield it provides can be shown as a storage/yield curve. For a given storage volume and inflow record, we can calculate the firm yield. Doing this for a range of volumes creates the storage/yield curve. </a:t>
            </a:r>
          </a:p>
          <a:p>
            <a:endParaRPr lang="en-US" dirty="0"/>
          </a:p>
          <a:p>
            <a:r>
              <a:rPr lang="en-US" dirty="0"/>
              <a:t>Note how the curve flattens as the storage increases. This is because the efficiency of the storage volume gets lower as the volume increases. In other words, the additional yield provided by each additional acre-foot of storage is smaller than the yield provided by the previous acre-foot. The limit is the average natural flow. Once we are storing enough water to provide the entire average flow as firm yield, we have re-distributed the water in time so much that the flow rate will be constant. We can not distribute more thoroughly than that.</a:t>
            </a:r>
          </a:p>
          <a:p>
            <a:endParaRPr lang="en-US" dirty="0"/>
          </a:p>
          <a:p>
            <a:r>
              <a:rPr lang="en-US" dirty="0"/>
              <a:t>We can use the curve to look at the actual yield of a particular storage volume (studying an existing reservoir). We can also go the other direction and look at the required storage for a particular firm yield (studying a potential new reservoir).</a:t>
            </a:r>
          </a:p>
          <a:p>
            <a:endParaRPr lang="en-US" dirty="0"/>
          </a:p>
          <a:p>
            <a:r>
              <a:rPr lang="en-US" dirty="0"/>
              <a:t>Note that the average flow is a theoretical limit, but evaporation and other losses will make the actual yield smaller than the average flow.</a:t>
            </a:r>
          </a:p>
        </p:txBody>
      </p:sp>
    </p:spTree>
    <p:extLst>
      <p:ext uri="{BB962C8B-B14F-4D97-AF65-F5344CB8AC3E}">
        <p14:creationId xmlns:p14="http://schemas.microsoft.com/office/powerpoint/2010/main" val="24670785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469DF0C5-1ECF-428B-B568-77260AC4ED71}" type="slidenum">
              <a:rPr lang="en-US" smtClean="0"/>
              <a:pPr/>
              <a:t>16</a:t>
            </a:fld>
            <a:endParaRPr lang="en-US"/>
          </a:p>
        </p:txBody>
      </p:sp>
      <p:sp>
        <p:nvSpPr>
          <p:cNvPr id="84995" name="Rectangle 2"/>
          <p:cNvSpPr>
            <a:spLocks noGrp="1" noRot="1" noChangeAspect="1" noChangeArrowheads="1" noTextEdit="1"/>
          </p:cNvSpPr>
          <p:nvPr>
            <p:ph type="sldImg"/>
          </p:nvPr>
        </p:nvSpPr>
        <p:spPr>
          <a:xfrm>
            <a:off x="1371600" y="1143000"/>
            <a:ext cx="4114800" cy="3086100"/>
          </a:xfrm>
          <a:ln/>
        </p:spPr>
      </p:sp>
      <p:sp>
        <p:nvSpPr>
          <p:cNvPr id="84996" name="Rectangle 3"/>
          <p:cNvSpPr>
            <a:spLocks noGrp="1" noChangeArrowheads="1"/>
          </p:cNvSpPr>
          <p:nvPr>
            <p:ph type="body" idx="1"/>
          </p:nvPr>
        </p:nvSpPr>
        <p:spPr>
          <a:noFill/>
          <a:ln/>
        </p:spPr>
        <p:txBody>
          <a:bodyPr/>
          <a:lstStyle/>
          <a:p>
            <a:r>
              <a:rPr lang="en-US" dirty="0"/>
              <a:t>So far our example has been for a single reservoir of a particular size. Our example reservoir was sized to provide a firm yield (minimum flow) of 1000 cfs. What if we only needed 500 cfs? Or we needed 1500 cfs? The relationship between the available storage and the firm yield it provides can be shown as a storage/yield curve. For a given storage volume and inflow record, we can calculate the firm yield. Doing this for a range of volumes creates the storage/yield curve. </a:t>
            </a:r>
          </a:p>
          <a:p>
            <a:endParaRPr lang="en-US" dirty="0"/>
          </a:p>
          <a:p>
            <a:r>
              <a:rPr lang="en-US" dirty="0"/>
              <a:t>Note how the curve flattens as the storage increases. This is because the efficiency of the storage volume gets lower as the volume increases. In other words, the additional yield provided by each additional acre-foot of storage is smaller than the yield provided by the previous acre-foot. The limit is the average natural flow. Once we are storing enough water to provide the entire average flow as firm yield, we have re-distributed the water in time so much that the flow rate will be constant. We can not distribute more thoroughly than that.</a:t>
            </a:r>
          </a:p>
          <a:p>
            <a:endParaRPr lang="en-US" dirty="0"/>
          </a:p>
          <a:p>
            <a:r>
              <a:rPr lang="en-US" dirty="0"/>
              <a:t>We can use the curve to look at the actual yield of a particular storage volume (studying an existing reservoir). We can also go the other direction and look at the required storage for a particular firm yield (studying a potential new reservoir).</a:t>
            </a:r>
          </a:p>
          <a:p>
            <a:endParaRPr lang="en-US" dirty="0"/>
          </a:p>
          <a:p>
            <a:r>
              <a:rPr lang="en-US" dirty="0"/>
              <a:t>Note that the average flow is a theoretical limit, but evaporation and other losses will make the actual yield smaller than the average flow.</a:t>
            </a:r>
          </a:p>
        </p:txBody>
      </p:sp>
    </p:spTree>
    <p:extLst>
      <p:ext uri="{BB962C8B-B14F-4D97-AF65-F5344CB8AC3E}">
        <p14:creationId xmlns:p14="http://schemas.microsoft.com/office/powerpoint/2010/main" val="2008430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 consistency of the inflow impacts firm yield, in coordination with the storage volume. Inflows that vary widely, especially between seasons or years, require more storage space for a particular firm yield, compared to more consistent inflows.</a:t>
            </a:r>
          </a:p>
        </p:txBody>
      </p:sp>
      <p:sp>
        <p:nvSpPr>
          <p:cNvPr id="4" name="Slide Number Placeholder 3"/>
          <p:cNvSpPr>
            <a:spLocks noGrp="1"/>
          </p:cNvSpPr>
          <p:nvPr>
            <p:ph type="sldNum" sz="quarter" idx="10"/>
          </p:nvPr>
        </p:nvSpPr>
        <p:spPr/>
        <p:txBody>
          <a:bodyPr/>
          <a:lstStyle/>
          <a:p>
            <a:fld id="{CB4C6265-6F99-44D1-AEF2-E4AA9FE6F74B}" type="slidenum">
              <a:rPr lang="en-US" smtClean="0"/>
              <a:t>17</a:t>
            </a:fld>
            <a:endParaRPr lang="en-US"/>
          </a:p>
        </p:txBody>
      </p:sp>
    </p:spTree>
    <p:extLst>
      <p:ext uri="{BB962C8B-B14F-4D97-AF65-F5344CB8AC3E}">
        <p14:creationId xmlns:p14="http://schemas.microsoft.com/office/powerpoint/2010/main" val="1598902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 critical period can vary depending on the size of the diversion and the total storage available. Short, intense droughts can be critical for smaller reservoirs, while longer more spread out droughts are critical for larger sizes.</a:t>
            </a:r>
          </a:p>
        </p:txBody>
      </p:sp>
      <p:sp>
        <p:nvSpPr>
          <p:cNvPr id="4" name="Slide Number Placeholder 3"/>
          <p:cNvSpPr>
            <a:spLocks noGrp="1"/>
          </p:cNvSpPr>
          <p:nvPr>
            <p:ph type="sldNum" sz="quarter" idx="10"/>
          </p:nvPr>
        </p:nvSpPr>
        <p:spPr/>
        <p:txBody>
          <a:bodyPr/>
          <a:lstStyle/>
          <a:p>
            <a:fld id="{CB4C6265-6F99-44D1-AEF2-E4AA9FE6F74B}" type="slidenum">
              <a:rPr lang="en-US" smtClean="0"/>
              <a:t>18</a:t>
            </a:fld>
            <a:endParaRPr lang="en-US"/>
          </a:p>
        </p:txBody>
      </p:sp>
    </p:spTree>
    <p:extLst>
      <p:ext uri="{BB962C8B-B14F-4D97-AF65-F5344CB8AC3E}">
        <p14:creationId xmlns:p14="http://schemas.microsoft.com/office/powerpoint/2010/main" val="840914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Now we have looked at firm yields and the storage/yield relationship at a site, how do we actually calculate a firm yield for a given storage? </a:t>
            </a:r>
          </a:p>
          <a:p>
            <a:endParaRPr lang="en-US" dirty="0"/>
          </a:p>
          <a:p>
            <a:r>
              <a:rPr lang="en-US" dirty="0" err="1"/>
              <a:t>Rippl</a:t>
            </a:r>
            <a:r>
              <a:rPr lang="en-US" dirty="0"/>
              <a:t> Mass Diagrams and Sequent Peak Method are older methods, suitable for simple analyses. Iterative simulation is more computationally intensive but more detailed.</a:t>
            </a:r>
          </a:p>
          <a:p>
            <a:endParaRPr lang="en-US" dirty="0"/>
          </a:p>
          <a:p>
            <a:r>
              <a:rPr lang="en-US" dirty="0"/>
              <a:t>All methods will give the same firm yield under simple assumptions, for both a whole reservoir or a portion of the reservoir pool. As assumptions get less simplified, the methods will diverge.</a:t>
            </a:r>
          </a:p>
        </p:txBody>
      </p:sp>
      <p:sp>
        <p:nvSpPr>
          <p:cNvPr id="4" name="Slide Number Placeholder 3"/>
          <p:cNvSpPr>
            <a:spLocks noGrp="1"/>
          </p:cNvSpPr>
          <p:nvPr>
            <p:ph type="sldNum" sz="quarter" idx="10"/>
          </p:nvPr>
        </p:nvSpPr>
        <p:spPr/>
        <p:txBody>
          <a:bodyPr/>
          <a:lstStyle/>
          <a:p>
            <a:fld id="{CB4C6265-6F99-44D1-AEF2-E4AA9FE6F74B}" type="slidenum">
              <a:rPr lang="en-US" smtClean="0"/>
              <a:t>19</a:t>
            </a:fld>
            <a:endParaRPr lang="en-US"/>
          </a:p>
        </p:txBody>
      </p:sp>
    </p:spTree>
    <p:extLst>
      <p:ext uri="{BB962C8B-B14F-4D97-AF65-F5344CB8AC3E}">
        <p14:creationId xmlns:p14="http://schemas.microsoft.com/office/powerpoint/2010/main" val="15303037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streamflow at a point on a river. Note that there are wet and dry periods of varying magnitudes and lengths. We will look at using this data to calculate required storages for a given yield using the 3 different methods.</a:t>
            </a:r>
          </a:p>
        </p:txBody>
      </p:sp>
      <p:sp>
        <p:nvSpPr>
          <p:cNvPr id="4" name="Slide Number Placeholder 3"/>
          <p:cNvSpPr>
            <a:spLocks noGrp="1"/>
          </p:cNvSpPr>
          <p:nvPr>
            <p:ph type="sldNum" sz="quarter" idx="5"/>
          </p:nvPr>
        </p:nvSpPr>
        <p:spPr/>
        <p:txBody>
          <a:bodyPr/>
          <a:lstStyle/>
          <a:p>
            <a:fld id="{CB4C6265-6F99-44D1-AEF2-E4AA9FE6F74B}" type="slidenum">
              <a:rPr lang="en-US" smtClean="0"/>
              <a:t>20</a:t>
            </a:fld>
            <a:endParaRPr lang="en-US"/>
          </a:p>
        </p:txBody>
      </p:sp>
    </p:spTree>
    <p:extLst>
      <p:ext uri="{BB962C8B-B14F-4D97-AF65-F5344CB8AC3E}">
        <p14:creationId xmlns:p14="http://schemas.microsoft.com/office/powerpoint/2010/main" val="14585871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a small demand, the</a:t>
            </a:r>
            <a:r>
              <a:rPr lang="en-US" baseline="0" dirty="0" smtClean="0"/>
              <a:t> need to pull from storage is not frequent, and the most critical period is the single year that did not have a wet season.</a:t>
            </a:r>
            <a:endParaRPr lang="en-US" dirty="0"/>
          </a:p>
        </p:txBody>
      </p:sp>
      <p:sp>
        <p:nvSpPr>
          <p:cNvPr id="4" name="Slide Number Placeholder 3"/>
          <p:cNvSpPr>
            <a:spLocks noGrp="1"/>
          </p:cNvSpPr>
          <p:nvPr>
            <p:ph type="sldNum" sz="quarter" idx="5"/>
          </p:nvPr>
        </p:nvSpPr>
        <p:spPr/>
        <p:txBody>
          <a:bodyPr/>
          <a:lstStyle/>
          <a:p>
            <a:fld id="{CB4C6265-6F99-44D1-AEF2-E4AA9FE6F74B}" type="slidenum">
              <a:rPr lang="en-US" smtClean="0"/>
              <a:t>21</a:t>
            </a:fld>
            <a:endParaRPr lang="en-US"/>
          </a:p>
        </p:txBody>
      </p:sp>
    </p:spTree>
    <p:extLst>
      <p:ext uri="{BB962C8B-B14F-4D97-AF65-F5344CB8AC3E}">
        <p14:creationId xmlns:p14="http://schemas.microsoft.com/office/powerpoint/2010/main" val="25801340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a small demand, the</a:t>
            </a:r>
            <a:r>
              <a:rPr lang="en-US" baseline="0" dirty="0" smtClean="0"/>
              <a:t> need to pull from storage is not frequent, and the most critical period is the single year that did not have a wet season.</a:t>
            </a:r>
            <a:endParaRPr lang="en-US" dirty="0"/>
          </a:p>
        </p:txBody>
      </p:sp>
      <p:sp>
        <p:nvSpPr>
          <p:cNvPr id="4" name="Slide Number Placeholder 3"/>
          <p:cNvSpPr>
            <a:spLocks noGrp="1"/>
          </p:cNvSpPr>
          <p:nvPr>
            <p:ph type="sldNum" sz="quarter" idx="5"/>
          </p:nvPr>
        </p:nvSpPr>
        <p:spPr/>
        <p:txBody>
          <a:bodyPr/>
          <a:lstStyle/>
          <a:p>
            <a:fld id="{CB4C6265-6F99-44D1-AEF2-E4AA9FE6F74B}" type="slidenum">
              <a:rPr lang="en-US" smtClean="0"/>
              <a:t>22</a:t>
            </a:fld>
            <a:endParaRPr lang="en-US"/>
          </a:p>
        </p:txBody>
      </p:sp>
    </p:spTree>
    <p:extLst>
      <p:ext uri="{BB962C8B-B14F-4D97-AF65-F5344CB8AC3E}">
        <p14:creationId xmlns:p14="http://schemas.microsoft.com/office/powerpoint/2010/main" val="1270079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 this lecture we will go over these topics. By the end of the lecture you should know the answer to these questions.</a:t>
            </a:r>
          </a:p>
        </p:txBody>
      </p:sp>
      <p:sp>
        <p:nvSpPr>
          <p:cNvPr id="4" name="Slide Number Placeholder 3"/>
          <p:cNvSpPr>
            <a:spLocks noGrp="1"/>
          </p:cNvSpPr>
          <p:nvPr>
            <p:ph type="sldNum" sz="quarter" idx="10"/>
          </p:nvPr>
        </p:nvSpPr>
        <p:spPr/>
        <p:txBody>
          <a:bodyPr/>
          <a:lstStyle/>
          <a:p>
            <a:fld id="{CB4C6265-6F99-44D1-AEF2-E4AA9FE6F74B}" type="slidenum">
              <a:rPr lang="en-US" smtClean="0"/>
              <a:t>2</a:t>
            </a:fld>
            <a:endParaRPr lang="en-US"/>
          </a:p>
        </p:txBody>
      </p:sp>
    </p:spTree>
    <p:extLst>
      <p:ext uri="{BB962C8B-B14F-4D97-AF65-F5344CB8AC3E}">
        <p14:creationId xmlns:p14="http://schemas.microsoft.com/office/powerpoint/2010/main" val="33964476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a larger demand, frequently</a:t>
            </a:r>
            <a:r>
              <a:rPr lang="en-US" baseline="0" dirty="0" smtClean="0"/>
              <a:t> pulling from storage.  More storage capacity will be needed, and the most critical period is several years in a row that needed to withdraw from storage.</a:t>
            </a:r>
            <a:endParaRPr lang="en-US" dirty="0"/>
          </a:p>
        </p:txBody>
      </p:sp>
      <p:sp>
        <p:nvSpPr>
          <p:cNvPr id="4" name="Slide Number Placeholder 3"/>
          <p:cNvSpPr>
            <a:spLocks noGrp="1"/>
          </p:cNvSpPr>
          <p:nvPr>
            <p:ph type="sldNum" sz="quarter" idx="5"/>
          </p:nvPr>
        </p:nvSpPr>
        <p:spPr/>
        <p:txBody>
          <a:bodyPr/>
          <a:lstStyle/>
          <a:p>
            <a:fld id="{CB4C6265-6F99-44D1-AEF2-E4AA9FE6F74B}" type="slidenum">
              <a:rPr lang="en-US" smtClean="0"/>
              <a:t>23</a:t>
            </a:fld>
            <a:endParaRPr lang="en-US"/>
          </a:p>
        </p:txBody>
      </p:sp>
    </p:spTree>
    <p:extLst>
      <p:ext uri="{BB962C8B-B14F-4D97-AF65-F5344CB8AC3E}">
        <p14:creationId xmlns:p14="http://schemas.microsoft.com/office/powerpoint/2010/main" val="6796298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a larger demand, frequently</a:t>
            </a:r>
            <a:r>
              <a:rPr lang="en-US" baseline="0" dirty="0" smtClean="0"/>
              <a:t> pulling from storage.  More storage capacity will be needed, and the most critical period is several years in a row that needed to withdraw from storage.</a:t>
            </a:r>
            <a:endParaRPr lang="en-US" dirty="0"/>
          </a:p>
        </p:txBody>
      </p:sp>
      <p:sp>
        <p:nvSpPr>
          <p:cNvPr id="4" name="Slide Number Placeholder 3"/>
          <p:cNvSpPr>
            <a:spLocks noGrp="1"/>
          </p:cNvSpPr>
          <p:nvPr>
            <p:ph type="sldNum" sz="quarter" idx="5"/>
          </p:nvPr>
        </p:nvSpPr>
        <p:spPr/>
        <p:txBody>
          <a:bodyPr/>
          <a:lstStyle/>
          <a:p>
            <a:fld id="{CB4C6265-6F99-44D1-AEF2-E4AA9FE6F74B}" type="slidenum">
              <a:rPr lang="en-US" smtClean="0"/>
              <a:t>24</a:t>
            </a:fld>
            <a:endParaRPr lang="en-US"/>
          </a:p>
        </p:txBody>
      </p:sp>
    </p:spTree>
    <p:extLst>
      <p:ext uri="{BB962C8B-B14F-4D97-AF65-F5344CB8AC3E}">
        <p14:creationId xmlns:p14="http://schemas.microsoft.com/office/powerpoint/2010/main" val="1171412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Rippl Mass Diagrams (also known as mass curves) have been used since the 1880s to estimate necessary reservoir sizes.</a:t>
            </a:r>
          </a:p>
          <a:p>
            <a:endParaRPr lang="en-US" dirty="0"/>
          </a:p>
          <a:p>
            <a:r>
              <a:rPr lang="en-US" dirty="0"/>
              <a:t>This graphical method is less suitable to modern computing.</a:t>
            </a:r>
          </a:p>
        </p:txBody>
      </p:sp>
      <p:sp>
        <p:nvSpPr>
          <p:cNvPr id="4" name="Slide Number Placeholder 3"/>
          <p:cNvSpPr>
            <a:spLocks noGrp="1"/>
          </p:cNvSpPr>
          <p:nvPr>
            <p:ph type="sldNum" sz="quarter" idx="10"/>
          </p:nvPr>
        </p:nvSpPr>
        <p:spPr/>
        <p:txBody>
          <a:bodyPr/>
          <a:lstStyle/>
          <a:p>
            <a:fld id="{CB4C6265-6F99-44D1-AEF2-E4AA9FE6F74B}" type="slidenum">
              <a:rPr lang="en-US" smtClean="0"/>
              <a:t>25</a:t>
            </a:fld>
            <a:endParaRPr lang="en-US"/>
          </a:p>
        </p:txBody>
      </p:sp>
    </p:spTree>
    <p:extLst>
      <p:ext uri="{BB962C8B-B14F-4D97-AF65-F5344CB8AC3E}">
        <p14:creationId xmlns:p14="http://schemas.microsoft.com/office/powerpoint/2010/main" val="7233062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228600" indent="-228600">
              <a:buAutoNum type="arabicPeriod"/>
            </a:pPr>
            <a:r>
              <a:rPr lang="en-US" dirty="0"/>
              <a:t>First plot the accumulation of the inflow over the full period (blue line). </a:t>
            </a:r>
          </a:p>
          <a:p>
            <a:pPr marL="228600" indent="-228600">
              <a:buAutoNum type="arabicPeriod"/>
            </a:pPr>
            <a:r>
              <a:rPr lang="en-US" dirty="0"/>
              <a:t>Then identify the periods with the smallest accumulation and flattest slope (green circles).</a:t>
            </a:r>
          </a:p>
          <a:p>
            <a:pPr marL="228600" indent="-228600">
              <a:buAutoNum type="arabicPeriod"/>
            </a:pPr>
            <a:r>
              <a:rPr lang="en-US" dirty="0"/>
              <a:t>Then determine the demand to be examined and plot a line at that slope (red lines). These lines will be moved to match the potential critical periods next.</a:t>
            </a:r>
          </a:p>
          <a:p>
            <a:pPr marL="228600" indent="-228600">
              <a:buAutoNum type="arabicPeriod"/>
            </a:pPr>
            <a:endParaRPr lang="en-US" dirty="0"/>
          </a:p>
          <a:p>
            <a:pPr marL="0" indent="0">
              <a:buNone/>
            </a:pPr>
            <a:r>
              <a:rPr lang="en-US" dirty="0"/>
              <a:t>Refer back to the streamflow time series to help understand the relationship between the time series and the </a:t>
            </a:r>
            <a:r>
              <a:rPr lang="en-US" dirty="0" err="1"/>
              <a:t>Rippl</a:t>
            </a:r>
            <a:r>
              <a:rPr lang="en-US" dirty="0"/>
              <a:t> diagram.</a:t>
            </a:r>
          </a:p>
        </p:txBody>
      </p:sp>
      <p:sp>
        <p:nvSpPr>
          <p:cNvPr id="4" name="Slide Number Placeholder 3"/>
          <p:cNvSpPr>
            <a:spLocks noGrp="1"/>
          </p:cNvSpPr>
          <p:nvPr>
            <p:ph type="sldNum" sz="quarter" idx="10"/>
          </p:nvPr>
        </p:nvSpPr>
        <p:spPr/>
        <p:txBody>
          <a:bodyPr/>
          <a:lstStyle/>
          <a:p>
            <a:fld id="{CB4C6265-6F99-44D1-AEF2-E4AA9FE6F74B}" type="slidenum">
              <a:rPr lang="en-US" smtClean="0"/>
              <a:t>26</a:t>
            </a:fld>
            <a:endParaRPr lang="en-US"/>
          </a:p>
        </p:txBody>
      </p:sp>
    </p:spTree>
    <p:extLst>
      <p:ext uri="{BB962C8B-B14F-4D97-AF65-F5344CB8AC3E}">
        <p14:creationId xmlns:p14="http://schemas.microsoft.com/office/powerpoint/2010/main" val="7617242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This is a zoomed view of the first critical period from the previous slide.</a:t>
            </a:r>
          </a:p>
          <a:p>
            <a:r>
              <a:rPr lang="en-US" dirty="0"/>
              <a:t>By moving the sloped demand lines so they touch the accumulated inflow at the start of the dry period, we can determine the required storage to provided the demand reliably over the whole dry period.</a:t>
            </a:r>
          </a:p>
          <a:p>
            <a:r>
              <a:rPr lang="en-US" dirty="0"/>
              <a:t>The required storage is the maximum vertical difference between the demand line (red) and the accumulated inflow (blue)</a:t>
            </a:r>
          </a:p>
          <a:p>
            <a:endParaRPr lang="en-US" dirty="0"/>
          </a:p>
          <a:p>
            <a:r>
              <a:rPr lang="en-US" dirty="0"/>
              <a:t>If instead we knew the storage size, and wanted to find the yield, we would draw a line vertically up from the accumulated inflow with the length matching our storage. Then we would draw a demand line down to the tangent point and determine the slope, which is the yield.</a:t>
            </a:r>
          </a:p>
        </p:txBody>
      </p:sp>
      <p:sp>
        <p:nvSpPr>
          <p:cNvPr id="4" name="Slide Number Placeholder 3"/>
          <p:cNvSpPr>
            <a:spLocks noGrp="1"/>
          </p:cNvSpPr>
          <p:nvPr>
            <p:ph type="sldNum" sz="quarter" idx="10"/>
          </p:nvPr>
        </p:nvSpPr>
        <p:spPr/>
        <p:txBody>
          <a:bodyPr/>
          <a:lstStyle/>
          <a:p>
            <a:fld id="{CB4C6265-6F99-44D1-AEF2-E4AA9FE6F74B}" type="slidenum">
              <a:rPr lang="en-US" smtClean="0"/>
              <a:t>27</a:t>
            </a:fld>
            <a:endParaRPr lang="en-US"/>
          </a:p>
        </p:txBody>
      </p:sp>
    </p:spTree>
    <p:extLst>
      <p:ext uri="{BB962C8B-B14F-4D97-AF65-F5344CB8AC3E}">
        <p14:creationId xmlns:p14="http://schemas.microsoft.com/office/powerpoint/2010/main" val="30550950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This is a view of the second critical period.</a:t>
            </a:r>
          </a:p>
          <a:p>
            <a:r>
              <a:rPr lang="en-US" dirty="0"/>
              <a:t>The 200 KAF/month demand is greater than the inflow over this period, and would require a higher storage than the first period we looked at.</a:t>
            </a:r>
          </a:p>
          <a:p>
            <a:r>
              <a:rPr lang="en-US" dirty="0"/>
              <a:t>However, the 100 KAF/month demand is not large enough to make this a critical period for that demand level. The inflow accumulates faster than the demand does.</a:t>
            </a:r>
          </a:p>
          <a:p>
            <a:r>
              <a:rPr lang="en-US" dirty="0"/>
              <a:t>This indicates that the first period is critical for a 100 KAF/month demand, and this second period is critical for 200 KAF/month.</a:t>
            </a:r>
          </a:p>
          <a:p>
            <a:r>
              <a:rPr lang="en-US" dirty="0"/>
              <a:t>To get a storage/yield curve, we would look at different yields and determine the storage required during each drought, then combine the curves as we will see shortly.</a:t>
            </a:r>
          </a:p>
        </p:txBody>
      </p:sp>
      <p:sp>
        <p:nvSpPr>
          <p:cNvPr id="4" name="Slide Number Placeholder 3"/>
          <p:cNvSpPr>
            <a:spLocks noGrp="1"/>
          </p:cNvSpPr>
          <p:nvPr>
            <p:ph type="sldNum" sz="quarter" idx="10"/>
          </p:nvPr>
        </p:nvSpPr>
        <p:spPr/>
        <p:txBody>
          <a:bodyPr/>
          <a:lstStyle/>
          <a:p>
            <a:fld id="{CB4C6265-6F99-44D1-AEF2-E4AA9FE6F74B}" type="slidenum">
              <a:rPr lang="en-US" smtClean="0"/>
              <a:t>28</a:t>
            </a:fld>
            <a:endParaRPr lang="en-US"/>
          </a:p>
        </p:txBody>
      </p:sp>
    </p:spTree>
    <p:extLst>
      <p:ext uri="{BB962C8B-B14F-4D97-AF65-F5344CB8AC3E}">
        <p14:creationId xmlns:p14="http://schemas.microsoft.com/office/powerpoint/2010/main" val="13304681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 sequent peak method is more suited to automatic calculation. It works well with spreadsheets. While it is more flexible than Rippl Mass Diagrams, there are still limitations regarding including other reservoir operations or accounts.</a:t>
            </a:r>
          </a:p>
        </p:txBody>
      </p:sp>
      <p:sp>
        <p:nvSpPr>
          <p:cNvPr id="4" name="Slide Number Placeholder 3"/>
          <p:cNvSpPr>
            <a:spLocks noGrp="1"/>
          </p:cNvSpPr>
          <p:nvPr>
            <p:ph type="sldNum" sz="quarter" idx="10"/>
          </p:nvPr>
        </p:nvSpPr>
        <p:spPr/>
        <p:txBody>
          <a:bodyPr/>
          <a:lstStyle/>
          <a:p>
            <a:fld id="{CB4C6265-6F99-44D1-AEF2-E4AA9FE6F74B}" type="slidenum">
              <a:rPr lang="en-US" smtClean="0"/>
              <a:t>29</a:t>
            </a:fld>
            <a:endParaRPr lang="en-US"/>
          </a:p>
        </p:txBody>
      </p:sp>
    </p:spTree>
    <p:extLst>
      <p:ext uri="{BB962C8B-B14F-4D97-AF65-F5344CB8AC3E}">
        <p14:creationId xmlns:p14="http://schemas.microsoft.com/office/powerpoint/2010/main" val="11918579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This slide shows an example of the Sequent Peak method for the same data as before. This first plot is using a 100 KAF/month demand.</a:t>
            </a:r>
          </a:p>
          <a:p>
            <a:pPr marL="228600" indent="-228600">
              <a:buAutoNum type="arabicPeriod"/>
            </a:pPr>
            <a:r>
              <a:rPr lang="en-US" dirty="0"/>
              <a:t>For the sequent peak method, we don’t accumulate total inflow as in the Rippl method. Instead we accumulate net inflow (inflow minus demand, blue, left axis).</a:t>
            </a:r>
          </a:p>
          <a:p>
            <a:pPr marL="228600" indent="-228600">
              <a:buAutoNum type="arabicPeriod"/>
            </a:pPr>
            <a:r>
              <a:rPr lang="en-US" dirty="0"/>
              <a:t>The required storage is then the largest difference between a peak and a subsequent trough (669 KAF in this example). Note that the critical period for this demand is the same as in the Rippl method (1977).</a:t>
            </a:r>
          </a:p>
          <a:p>
            <a:pPr marL="228600" indent="-228600">
              <a:buAutoNum type="arabicPeriod"/>
            </a:pPr>
            <a:r>
              <a:rPr lang="en-US" dirty="0"/>
              <a:t>We can also plot the accumulated shortage between inflow and demand (pink, right axis), limiting the accumulation to 0 during periods of surplus. The maximum accumulated shortage is the same as the required storage.</a:t>
            </a:r>
          </a:p>
        </p:txBody>
      </p:sp>
      <p:sp>
        <p:nvSpPr>
          <p:cNvPr id="4" name="Slide Number Placeholder 3"/>
          <p:cNvSpPr>
            <a:spLocks noGrp="1"/>
          </p:cNvSpPr>
          <p:nvPr>
            <p:ph type="sldNum" sz="quarter" idx="10"/>
          </p:nvPr>
        </p:nvSpPr>
        <p:spPr/>
        <p:txBody>
          <a:bodyPr/>
          <a:lstStyle/>
          <a:p>
            <a:fld id="{CB4C6265-6F99-44D1-AEF2-E4AA9FE6F74B}" type="slidenum">
              <a:rPr lang="en-US" smtClean="0"/>
              <a:t>30</a:t>
            </a:fld>
            <a:endParaRPr lang="en-US"/>
          </a:p>
        </p:txBody>
      </p:sp>
    </p:spTree>
    <p:extLst>
      <p:ext uri="{BB962C8B-B14F-4D97-AF65-F5344CB8AC3E}">
        <p14:creationId xmlns:p14="http://schemas.microsoft.com/office/powerpoint/2010/main" val="26538841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This is the same data but using a demand of 200 KAF/month.</a:t>
            </a:r>
          </a:p>
          <a:p>
            <a:r>
              <a:rPr lang="en-US" dirty="0"/>
              <a:t>We can see the first critical period in 1977 has a required storage of 2,600 KAF. But the later period in 1992 has the total difference between peak and trough at over 4,000 KAF. So this second period is more critical than the first.</a:t>
            </a:r>
          </a:p>
          <a:p>
            <a:endParaRPr lang="en-US" dirty="0"/>
          </a:p>
          <a:p>
            <a:r>
              <a:rPr lang="en-US" dirty="0"/>
              <a:t>For the sequent peak method, it is more difficult to find the yield of a given storage. It would be easier to use one of the other methods in this case.</a:t>
            </a:r>
          </a:p>
        </p:txBody>
      </p:sp>
      <p:sp>
        <p:nvSpPr>
          <p:cNvPr id="4" name="Slide Number Placeholder 3"/>
          <p:cNvSpPr>
            <a:spLocks noGrp="1"/>
          </p:cNvSpPr>
          <p:nvPr>
            <p:ph type="sldNum" sz="quarter" idx="10"/>
          </p:nvPr>
        </p:nvSpPr>
        <p:spPr/>
        <p:txBody>
          <a:bodyPr/>
          <a:lstStyle/>
          <a:p>
            <a:fld id="{CB4C6265-6F99-44D1-AEF2-E4AA9FE6F74B}" type="slidenum">
              <a:rPr lang="en-US" smtClean="0"/>
              <a:t>31</a:t>
            </a:fld>
            <a:endParaRPr lang="en-US"/>
          </a:p>
        </p:txBody>
      </p:sp>
    </p:spTree>
    <p:extLst>
      <p:ext uri="{BB962C8B-B14F-4D97-AF65-F5344CB8AC3E}">
        <p14:creationId xmlns:p14="http://schemas.microsoft.com/office/powerpoint/2010/main" val="4101225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Iterative simulation relies on a rule-based model of the reservoir’s operations. By using rule-based models, any reservoir operation that can be modeled can be included as a factor in the firm yield analysis.</a:t>
            </a:r>
          </a:p>
          <a:p>
            <a:endParaRPr lang="en-US" dirty="0"/>
          </a:p>
          <a:p>
            <a:r>
              <a:rPr lang="en-US" dirty="0"/>
              <a:t>We can run the model many times (iteratively) with successively improved estimates of yield to find the storage required to meet that yield without fail.</a:t>
            </a:r>
          </a:p>
          <a:p>
            <a:endParaRPr lang="en-US" dirty="0"/>
          </a:p>
        </p:txBody>
      </p:sp>
      <p:sp>
        <p:nvSpPr>
          <p:cNvPr id="4" name="Slide Number Placeholder 3"/>
          <p:cNvSpPr>
            <a:spLocks noGrp="1"/>
          </p:cNvSpPr>
          <p:nvPr>
            <p:ph type="sldNum" sz="quarter" idx="10"/>
          </p:nvPr>
        </p:nvSpPr>
        <p:spPr/>
        <p:txBody>
          <a:bodyPr/>
          <a:lstStyle/>
          <a:p>
            <a:fld id="{CB4C6265-6F99-44D1-AEF2-E4AA9FE6F74B}" type="slidenum">
              <a:rPr lang="en-US" smtClean="0"/>
              <a:t>32</a:t>
            </a:fld>
            <a:endParaRPr lang="en-US"/>
          </a:p>
        </p:txBody>
      </p:sp>
    </p:spTree>
    <p:extLst>
      <p:ext uri="{BB962C8B-B14F-4D97-AF65-F5344CB8AC3E}">
        <p14:creationId xmlns:p14="http://schemas.microsoft.com/office/powerpoint/2010/main" val="7180231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Define what yield is. Also talk briefly about other ways yield can be defined.</a:t>
            </a:r>
          </a:p>
          <a:p>
            <a:pPr marL="0" indent="0">
              <a:buFont typeface="Arial" panose="020B0604020202020204" pitchFamily="34" charset="0"/>
              <a:buNone/>
            </a:pPr>
            <a:endParaRPr lang="en-US" dirty="0"/>
          </a:p>
          <a:p>
            <a:r>
              <a:rPr lang="en-US" dirty="0"/>
              <a:t>The yield may be the direct result of an analysis, or could include a factor of safety.</a:t>
            </a:r>
          </a:p>
          <a:p>
            <a:endParaRPr lang="en-US" dirty="0"/>
          </a:p>
          <a:p>
            <a:r>
              <a:rPr lang="en-US" dirty="0"/>
              <a:t>It is important to record and consider the assumptions that were made when determining a particular yield number.</a:t>
            </a:r>
          </a:p>
          <a:p>
            <a:pPr marL="171450" indent="-171450">
              <a:buFont typeface="Arial" panose="020B0604020202020204" pitchFamily="34" charset="0"/>
              <a:buChar char="•"/>
            </a:pPr>
            <a:r>
              <a:rPr lang="en-US" dirty="0"/>
              <a:t>What period of record was used?</a:t>
            </a:r>
          </a:p>
          <a:p>
            <a:pPr marL="171450" indent="-171450">
              <a:buFont typeface="Arial" panose="020B0604020202020204" pitchFamily="34" charset="0"/>
              <a:buChar char="•"/>
            </a:pPr>
            <a:r>
              <a:rPr lang="en-US" dirty="0"/>
              <a:t>How was evaporation handled?</a:t>
            </a:r>
          </a:p>
          <a:p>
            <a:pPr marL="171450" indent="-171450">
              <a:buFont typeface="Arial" panose="020B0604020202020204" pitchFamily="34" charset="0"/>
              <a:buChar char="•"/>
            </a:pPr>
            <a:r>
              <a:rPr lang="en-US" dirty="0"/>
              <a:t>Was reliability or uncertainty considered?</a:t>
            </a:r>
          </a:p>
          <a:p>
            <a:pPr marL="171450" indent="-171450">
              <a:buFont typeface="Arial" panose="020B0604020202020204" pitchFamily="34" charset="0"/>
              <a:buChar char="•"/>
            </a:pPr>
            <a:r>
              <a:rPr lang="en-US" dirty="0"/>
              <a:t>Many other possible assumptions</a:t>
            </a:r>
          </a:p>
        </p:txBody>
      </p:sp>
      <p:sp>
        <p:nvSpPr>
          <p:cNvPr id="4" name="Slide Number Placeholder 3"/>
          <p:cNvSpPr>
            <a:spLocks noGrp="1"/>
          </p:cNvSpPr>
          <p:nvPr>
            <p:ph type="sldNum" sz="quarter" idx="10"/>
          </p:nvPr>
        </p:nvSpPr>
        <p:spPr/>
        <p:txBody>
          <a:bodyPr/>
          <a:lstStyle/>
          <a:p>
            <a:fld id="{CB4C6265-6F99-44D1-AEF2-E4AA9FE6F74B}" type="slidenum">
              <a:rPr lang="en-US" smtClean="0"/>
              <a:t>3</a:t>
            </a:fld>
            <a:endParaRPr lang="en-US"/>
          </a:p>
        </p:txBody>
      </p:sp>
    </p:spTree>
    <p:extLst>
      <p:ext uri="{BB962C8B-B14F-4D97-AF65-F5344CB8AC3E}">
        <p14:creationId xmlns:p14="http://schemas.microsoft.com/office/powerpoint/2010/main" val="3353993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results of an iterative simulation using the same inflows as the other methods.</a:t>
            </a:r>
          </a:p>
          <a:p>
            <a:r>
              <a:rPr lang="en-US" dirty="0" smtClean="0"/>
              <a:t>Here we are using a 100 KAF/month demand and a storage of 669 KAF. We see that the storage drops to zero one time, during the critical period.</a:t>
            </a:r>
          </a:p>
          <a:p>
            <a:r>
              <a:rPr lang="en-US" dirty="0" smtClean="0"/>
              <a:t>We would iterate to determine the 669 KAF storage size.</a:t>
            </a:r>
            <a:endParaRPr lang="en-US" dirty="0"/>
          </a:p>
        </p:txBody>
      </p:sp>
      <p:sp>
        <p:nvSpPr>
          <p:cNvPr id="4" name="Slide Number Placeholder 3"/>
          <p:cNvSpPr>
            <a:spLocks noGrp="1"/>
          </p:cNvSpPr>
          <p:nvPr>
            <p:ph type="sldNum" sz="quarter" idx="5"/>
          </p:nvPr>
        </p:nvSpPr>
        <p:spPr/>
        <p:txBody>
          <a:bodyPr/>
          <a:lstStyle/>
          <a:p>
            <a:fld id="{CB4C6265-6F99-44D1-AEF2-E4AA9FE6F74B}" type="slidenum">
              <a:rPr lang="en-US" smtClean="0"/>
              <a:t>33</a:t>
            </a:fld>
            <a:endParaRPr lang="en-US"/>
          </a:p>
        </p:txBody>
      </p:sp>
    </p:spTree>
    <p:extLst>
      <p:ext uri="{BB962C8B-B14F-4D97-AF65-F5344CB8AC3E}">
        <p14:creationId xmlns:p14="http://schemas.microsoft.com/office/powerpoint/2010/main" val="536873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 results using a 200 KAF/month demand and a larger storage volume of about 4,000 KAF. We can see how the earlier period is not dry enough to draft the storage to zero, but the later period is.</a:t>
            </a:r>
            <a:endParaRPr lang="en-US" dirty="0"/>
          </a:p>
        </p:txBody>
      </p:sp>
      <p:sp>
        <p:nvSpPr>
          <p:cNvPr id="4" name="Slide Number Placeholder 3"/>
          <p:cNvSpPr>
            <a:spLocks noGrp="1"/>
          </p:cNvSpPr>
          <p:nvPr>
            <p:ph type="sldNum" sz="quarter" idx="5"/>
          </p:nvPr>
        </p:nvSpPr>
        <p:spPr/>
        <p:txBody>
          <a:bodyPr/>
          <a:lstStyle/>
          <a:p>
            <a:fld id="{CB4C6265-6F99-44D1-AEF2-E4AA9FE6F74B}" type="slidenum">
              <a:rPr lang="en-US" smtClean="0"/>
              <a:t>34</a:t>
            </a:fld>
            <a:endParaRPr lang="en-US"/>
          </a:p>
        </p:txBody>
      </p:sp>
    </p:spTree>
    <p:extLst>
      <p:ext uri="{BB962C8B-B14F-4D97-AF65-F5344CB8AC3E}">
        <p14:creationId xmlns:p14="http://schemas.microsoft.com/office/powerpoint/2010/main" val="660911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defTabSz="914318">
              <a:defRPr/>
            </a:pPr>
            <a:r>
              <a:rPr lang="en-US" dirty="0"/>
              <a:t>Many modeling systems exist, but this class will focus on HEC-ResSim. Many USACE reservoirs already have HEC-ResSim models created that can be adapted for use in firm yield analyses. We will discuss modeling details further on in the class.</a:t>
            </a:r>
          </a:p>
          <a:p>
            <a:endParaRPr lang="en-US" dirty="0"/>
          </a:p>
        </p:txBody>
      </p:sp>
      <p:sp>
        <p:nvSpPr>
          <p:cNvPr id="4" name="Slide Number Placeholder 3"/>
          <p:cNvSpPr>
            <a:spLocks noGrp="1"/>
          </p:cNvSpPr>
          <p:nvPr>
            <p:ph type="sldNum" sz="quarter" idx="10"/>
          </p:nvPr>
        </p:nvSpPr>
        <p:spPr/>
        <p:txBody>
          <a:bodyPr/>
          <a:lstStyle/>
          <a:p>
            <a:fld id="{CB4C6265-6F99-44D1-AEF2-E4AA9FE6F74B}" type="slidenum">
              <a:rPr lang="en-US" smtClean="0"/>
              <a:t>36</a:t>
            </a:fld>
            <a:endParaRPr lang="en-US"/>
          </a:p>
        </p:txBody>
      </p:sp>
    </p:spTree>
    <p:extLst>
      <p:ext uri="{BB962C8B-B14F-4D97-AF65-F5344CB8AC3E}">
        <p14:creationId xmlns:p14="http://schemas.microsoft.com/office/powerpoint/2010/main" val="5482786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 reminder, we will be dealing primarily with firm yield in this class. Reference </a:t>
            </a:r>
            <a:r>
              <a:rPr lang="en-US" sz="1200" kern="1200" dirty="0">
                <a:solidFill>
                  <a:schemeClr val="tx1"/>
                </a:solidFill>
                <a:effectLst/>
                <a:latin typeface="+mn-lt"/>
                <a:ea typeface="+mn-ea"/>
                <a:cs typeface="+mn-cs"/>
              </a:rPr>
              <a:t>EM 1110-2-1420, </a:t>
            </a:r>
            <a:r>
              <a:rPr lang="en-US" sz="1200" kern="1200" dirty="0" err="1">
                <a:solidFill>
                  <a:schemeClr val="tx1"/>
                </a:solidFill>
                <a:effectLst/>
                <a:latin typeface="+mn-lt"/>
                <a:ea typeface="+mn-ea"/>
                <a:cs typeface="+mn-cs"/>
              </a:rPr>
              <a:t>Chp</a:t>
            </a:r>
            <a:r>
              <a:rPr lang="en-US" sz="1200" kern="1200" dirty="0">
                <a:solidFill>
                  <a:schemeClr val="tx1"/>
                </a:solidFill>
                <a:effectLst/>
                <a:latin typeface="+mn-lt"/>
                <a:ea typeface="+mn-ea"/>
                <a:cs typeface="+mn-cs"/>
              </a:rPr>
              <a:t>. 12: “Most designs of reservoir storage for municipal and industrial water supply are based on supplying the firm yield during the most critical drought of record.”)</a:t>
            </a:r>
            <a:endParaRPr lang="en-US" dirty="0"/>
          </a:p>
          <a:p>
            <a:endParaRPr lang="en-US" dirty="0"/>
          </a:p>
          <a:p>
            <a:r>
              <a:rPr lang="en-US" dirty="0"/>
              <a:t>Now we will look in more detail at the creation of the storage/yield curve. We can use our chosen method to calculate the required storage for many different firm yields (or the yield given many different storages). That will generate a storage/yield curve like we saw before.</a:t>
            </a:r>
          </a:p>
          <a:p>
            <a:endParaRPr lang="en-US" dirty="0"/>
          </a:p>
          <a:p>
            <a:r>
              <a:rPr lang="en-US" dirty="0"/>
              <a:t>We will start with the curve calculated from the early 1990s drought. In this period, to get a yield near the full average flow of 294 KAF/month requires a storage of around 12000 KAF.</a:t>
            </a:r>
          </a:p>
          <a:p>
            <a:endParaRPr lang="en-US" dirty="0"/>
          </a:p>
          <a:p>
            <a:r>
              <a:rPr lang="en-US" dirty="0"/>
              <a:t>Next, looking at the drought from the mid-1970s we get a different curve. This drought was more intense, but shorter than the 1990s drought. So with smaller reservoir sizes, the yield is less than the first drought. However as the storage increases, the ability of the reservoir to get through the drought without emptying increases more quickly due to the shorter drought.</a:t>
            </a:r>
          </a:p>
          <a:p>
            <a:endParaRPr lang="en-US" dirty="0"/>
          </a:p>
          <a:p>
            <a:r>
              <a:rPr lang="en-US" dirty="0"/>
              <a:t>Thus the critical period depends on the yield and storage size and is not always the same period. The final storage/yield curve for this site is a composite of the curves from both drought periods. If we had not looked at both periods (and any other dry periods in case they were more critical) we would not get the correct curve.</a:t>
            </a:r>
          </a:p>
        </p:txBody>
      </p:sp>
      <p:sp>
        <p:nvSpPr>
          <p:cNvPr id="4" name="Slide Number Placeholder 3"/>
          <p:cNvSpPr>
            <a:spLocks noGrp="1"/>
          </p:cNvSpPr>
          <p:nvPr>
            <p:ph type="sldNum" sz="quarter" idx="5"/>
          </p:nvPr>
        </p:nvSpPr>
        <p:spPr/>
        <p:txBody>
          <a:bodyPr/>
          <a:lstStyle/>
          <a:p>
            <a:fld id="{CB4C6265-6F99-44D1-AEF2-E4AA9FE6F74B}" type="slidenum">
              <a:rPr lang="en-US" smtClean="0"/>
              <a:t>37</a:t>
            </a:fld>
            <a:endParaRPr lang="en-US"/>
          </a:p>
        </p:txBody>
      </p:sp>
    </p:spTree>
    <p:extLst>
      <p:ext uri="{BB962C8B-B14F-4D97-AF65-F5344CB8AC3E}">
        <p14:creationId xmlns:p14="http://schemas.microsoft.com/office/powerpoint/2010/main" val="253561951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B4C6265-6F99-44D1-AEF2-E4AA9FE6F74B}" type="slidenum">
              <a:rPr lang="en-US" smtClean="0"/>
              <a:t>38</a:t>
            </a:fld>
            <a:endParaRPr lang="en-US"/>
          </a:p>
        </p:txBody>
      </p:sp>
    </p:spTree>
    <p:extLst>
      <p:ext uri="{BB962C8B-B14F-4D97-AF65-F5344CB8AC3E}">
        <p14:creationId xmlns:p14="http://schemas.microsoft.com/office/powerpoint/2010/main" val="4182572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When looking at a portion of the conservation pool, it is commonly assumed that one half of the storage of a given reservoir has one half the total firm yield of that reservoir. This does not apply between reservoirs, the firm yield of a reservoir with 5,000 KAF is not the same as the firm yield of 50% of a reservoir with 10,000 KAF.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can see why here with our storage/yield curve. A reservoir of a different size (2,500 KAF vs. 10,000 KAF) will have a different yield, with a non-linear relationship.</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But if we only wanted to look at the yield of a portion of a reservoir (2,500 KAF in a reservoir with a total storage of 10,000 KAF), the yield reduction would be linear and the 2,500 KAF portion would have a yield 25% as large as the full 10,000 KAF reservoir (blue line).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Generally, a portion of a reservoir will yield less than an entire reservoir the same size as the portion (the blue dashed line is below the black line). This is caused by what we discussed earlier: The efficiency of storage decreases as the storage size increases. A 10,000 KAF reservoir will yield fewer cfs/KAF than a 2,500 KAF reservoir. A portion of the pool will have the same yield per KAF as the entire pool. So the 2,500 KAF portion has the same yield per KAF as the 10,000 KAF reservoir.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assumption can be wrong depending on the details of inflow and release allocation between portions of the pool! We will see examples of this later in the class.</a:t>
            </a:r>
          </a:p>
        </p:txBody>
      </p:sp>
      <p:sp>
        <p:nvSpPr>
          <p:cNvPr id="4" name="Slide Number Placeholder 3"/>
          <p:cNvSpPr>
            <a:spLocks noGrp="1"/>
          </p:cNvSpPr>
          <p:nvPr>
            <p:ph type="sldNum" sz="quarter" idx="5"/>
          </p:nvPr>
        </p:nvSpPr>
        <p:spPr/>
        <p:txBody>
          <a:bodyPr/>
          <a:lstStyle/>
          <a:p>
            <a:fld id="{CB4C6265-6F99-44D1-AEF2-E4AA9FE6F74B}" type="slidenum">
              <a:rPr lang="en-US" smtClean="0"/>
              <a:t>39</a:t>
            </a:fld>
            <a:endParaRPr lang="en-US"/>
          </a:p>
        </p:txBody>
      </p:sp>
    </p:spTree>
    <p:extLst>
      <p:ext uri="{BB962C8B-B14F-4D97-AF65-F5344CB8AC3E}">
        <p14:creationId xmlns:p14="http://schemas.microsoft.com/office/powerpoint/2010/main" val="37465951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 calculation procedure follows the same principles for any type of yield analysis. Iteration while changing the operation of interest is done until the available storage is completely depleted once.</a:t>
            </a:r>
          </a:p>
        </p:txBody>
      </p:sp>
      <p:sp>
        <p:nvSpPr>
          <p:cNvPr id="4" name="Slide Number Placeholder 3"/>
          <p:cNvSpPr>
            <a:spLocks noGrp="1"/>
          </p:cNvSpPr>
          <p:nvPr>
            <p:ph type="sldNum" sz="quarter" idx="10"/>
          </p:nvPr>
        </p:nvSpPr>
        <p:spPr/>
        <p:txBody>
          <a:bodyPr/>
          <a:lstStyle/>
          <a:p>
            <a:fld id="{CB4C6265-6F99-44D1-AEF2-E4AA9FE6F74B}" type="slidenum">
              <a:rPr lang="en-US" smtClean="0"/>
              <a:t>40</a:t>
            </a:fld>
            <a:endParaRPr lang="en-US"/>
          </a:p>
        </p:txBody>
      </p:sp>
    </p:spTree>
    <p:extLst>
      <p:ext uri="{BB962C8B-B14F-4D97-AF65-F5344CB8AC3E}">
        <p14:creationId xmlns:p14="http://schemas.microsoft.com/office/powerpoint/2010/main" val="355603743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4C6265-6F99-44D1-AEF2-E4AA9FE6F74B}" type="slidenum">
              <a:rPr lang="en-US" smtClean="0"/>
              <a:t>41</a:t>
            </a:fld>
            <a:endParaRPr lang="en-US"/>
          </a:p>
        </p:txBody>
      </p:sp>
    </p:spTree>
    <p:extLst>
      <p:ext uri="{BB962C8B-B14F-4D97-AF65-F5344CB8AC3E}">
        <p14:creationId xmlns:p14="http://schemas.microsoft.com/office/powerpoint/2010/main" val="5312415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While the guide curve is the upper limit on the con pool, we need to define the lower limit. This will allow us to know how much storage is available for water supply and other conservation uses.</a:t>
            </a:r>
          </a:p>
          <a:p>
            <a:endParaRPr lang="en-US" dirty="0"/>
          </a:p>
          <a:p>
            <a:r>
              <a:rPr lang="en-US" dirty="0"/>
              <a:t>When we say that the critical period is when the storage is brought to zero, what exactly is zero? We usually don’t want to (and can’t physically) empty a reservoir to the very bottom.</a:t>
            </a:r>
          </a:p>
          <a:p>
            <a:endParaRPr lang="en-US" dirty="0"/>
          </a:p>
          <a:p>
            <a:r>
              <a:rPr lang="en-US" dirty="0"/>
              <a:t>USACE policy uses the concept of usable storage. There are several different policy sources that speak to the definition of usable storage. More detail is available in backup slides at the end of this lecture.</a:t>
            </a:r>
          </a:p>
        </p:txBody>
      </p:sp>
      <p:sp>
        <p:nvSpPr>
          <p:cNvPr id="4" name="Slide Number Placeholder 3"/>
          <p:cNvSpPr>
            <a:spLocks noGrp="1"/>
          </p:cNvSpPr>
          <p:nvPr>
            <p:ph type="sldNum" sz="quarter" idx="5"/>
          </p:nvPr>
        </p:nvSpPr>
        <p:spPr/>
        <p:txBody>
          <a:bodyPr/>
          <a:lstStyle/>
          <a:p>
            <a:fld id="{CB4C6265-6F99-44D1-AEF2-E4AA9FE6F74B}" type="slidenum">
              <a:rPr lang="en-US" smtClean="0"/>
              <a:t>42</a:t>
            </a:fld>
            <a:endParaRPr lang="en-US"/>
          </a:p>
        </p:txBody>
      </p:sp>
    </p:spTree>
    <p:extLst>
      <p:ext uri="{BB962C8B-B14F-4D97-AF65-F5344CB8AC3E}">
        <p14:creationId xmlns:p14="http://schemas.microsoft.com/office/powerpoint/2010/main" val="32305318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4C6265-6F99-44D1-AEF2-E4AA9FE6F74B}" type="slidenum">
              <a:rPr lang="en-US" smtClean="0"/>
              <a:t>43</a:t>
            </a:fld>
            <a:endParaRPr lang="en-US"/>
          </a:p>
        </p:txBody>
      </p:sp>
    </p:spTree>
    <p:extLst>
      <p:ext uri="{BB962C8B-B14F-4D97-AF65-F5344CB8AC3E}">
        <p14:creationId xmlns:p14="http://schemas.microsoft.com/office/powerpoint/2010/main" val="1904626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Take this opportunity to brainstorm about yield types and definitions. </a:t>
            </a:r>
          </a:p>
          <a:p>
            <a:endParaRPr lang="en-US" dirty="0"/>
          </a:p>
          <a:p>
            <a:r>
              <a:rPr lang="en-US" dirty="0"/>
              <a:t>Some other potential yields:</a:t>
            </a:r>
          </a:p>
          <a:p>
            <a:pPr marL="171450" indent="-171450">
              <a:buFont typeface="Arial" panose="020B0604020202020204" pitchFamily="34" charset="0"/>
              <a:buChar char="•"/>
            </a:pPr>
            <a:r>
              <a:rPr lang="en-US" dirty="0"/>
              <a:t>Safe yield – “</a:t>
            </a:r>
            <a:r>
              <a:rPr lang="en-US" sz="1200" b="0" i="0" u="none" strike="noStrike" kern="1200" baseline="0" dirty="0">
                <a:solidFill>
                  <a:schemeClr val="tx1"/>
                </a:solidFill>
                <a:latin typeface="+mn-lt"/>
                <a:ea typeface="+mn-ea"/>
                <a:cs typeface="+mn-cs"/>
              </a:rPr>
              <a:t>Safe yield typically includes a factor of safety over the firm yield to account for possible events outside the period of streamflow record” (EM 1110-2-1420)</a:t>
            </a:r>
            <a:endParaRPr lang="en-US" dirty="0"/>
          </a:p>
          <a:p>
            <a:pPr marL="171450" indent="-171450">
              <a:buFont typeface="Arial" panose="020B0604020202020204" pitchFamily="34" charset="0"/>
              <a:buChar char="•"/>
            </a:pPr>
            <a:r>
              <a:rPr lang="en-US" dirty="0"/>
              <a:t>Yield during drought with specific exceedance – Can be a drought with 2% exceedance, 1%, or otherwise as defined for that study.</a:t>
            </a:r>
          </a:p>
          <a:p>
            <a:endParaRPr lang="en-US" dirty="0"/>
          </a:p>
        </p:txBody>
      </p:sp>
      <p:sp>
        <p:nvSpPr>
          <p:cNvPr id="4" name="Slide Number Placeholder 3"/>
          <p:cNvSpPr>
            <a:spLocks noGrp="1"/>
          </p:cNvSpPr>
          <p:nvPr>
            <p:ph type="sldNum" sz="quarter" idx="10"/>
          </p:nvPr>
        </p:nvSpPr>
        <p:spPr/>
        <p:txBody>
          <a:bodyPr/>
          <a:lstStyle/>
          <a:p>
            <a:fld id="{CB4C6265-6F99-44D1-AEF2-E4AA9FE6F74B}" type="slidenum">
              <a:rPr lang="en-US" smtClean="0"/>
              <a:t>4</a:t>
            </a:fld>
            <a:endParaRPr lang="en-US"/>
          </a:p>
        </p:txBody>
      </p:sp>
    </p:spTree>
    <p:extLst>
      <p:ext uri="{BB962C8B-B14F-4D97-AF65-F5344CB8AC3E}">
        <p14:creationId xmlns:p14="http://schemas.microsoft.com/office/powerpoint/2010/main" val="262542812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Iterative simulation can use a very simple model, or have near-limitless complexity. It can scale to the demands of a particular study.</a:t>
            </a:r>
          </a:p>
          <a:p>
            <a:endParaRPr lang="en-US" dirty="0"/>
          </a:p>
          <a:p>
            <a:r>
              <a:rPr lang="en-US" dirty="0"/>
              <a:t>Current computing power and available software make iterative simulation a good method for almost any water supply study.</a:t>
            </a:r>
          </a:p>
        </p:txBody>
      </p:sp>
      <p:sp>
        <p:nvSpPr>
          <p:cNvPr id="4" name="Slide Number Placeholder 3"/>
          <p:cNvSpPr>
            <a:spLocks noGrp="1"/>
          </p:cNvSpPr>
          <p:nvPr>
            <p:ph type="sldNum" sz="quarter" idx="10"/>
          </p:nvPr>
        </p:nvSpPr>
        <p:spPr/>
        <p:txBody>
          <a:bodyPr/>
          <a:lstStyle/>
          <a:p>
            <a:fld id="{CB4C6265-6F99-44D1-AEF2-E4AA9FE6F74B}" type="slidenum">
              <a:rPr lang="en-US" smtClean="0"/>
              <a:t>44</a:t>
            </a:fld>
            <a:endParaRPr lang="en-US"/>
          </a:p>
        </p:txBody>
      </p:sp>
    </p:spTree>
    <p:extLst>
      <p:ext uri="{BB962C8B-B14F-4D97-AF65-F5344CB8AC3E}">
        <p14:creationId xmlns:p14="http://schemas.microsoft.com/office/powerpoint/2010/main" val="286279930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question is intended to stimulate discussion related to what factors affect firm yield. A key point is understanding that the critical period starts with a full conservation pool and no flood storage. A reservoir that is only authorized for flood control may have a firm yield of zero, despite a large storage capacity.</a:t>
            </a:r>
          </a:p>
          <a:p>
            <a:endParaRPr lang="en-US" dirty="0"/>
          </a:p>
          <a:p>
            <a:r>
              <a:rPr lang="en-US" dirty="0"/>
              <a:t>Discuss the relationship between calculated firm yield and actual diversions. Firm yield is defined by storage and critical period, not use. Diverting less water during a drought may help the supply last longer, but it does not increase the firm yield of the reservoir. The discussion can also note that a given future drought may be more or less severe than the critical period the firm yield calculation was based on, touching on reliability and uncertainty which will be discussed later in the course.</a:t>
            </a:r>
          </a:p>
        </p:txBody>
      </p:sp>
      <p:sp>
        <p:nvSpPr>
          <p:cNvPr id="4" name="Slide Number Placeholder 3"/>
          <p:cNvSpPr>
            <a:spLocks noGrp="1"/>
          </p:cNvSpPr>
          <p:nvPr>
            <p:ph type="sldNum" sz="quarter" idx="10"/>
          </p:nvPr>
        </p:nvSpPr>
        <p:spPr/>
        <p:txBody>
          <a:bodyPr/>
          <a:lstStyle/>
          <a:p>
            <a:fld id="{CB4C6265-6F99-44D1-AEF2-E4AA9FE6F74B}" type="slidenum">
              <a:rPr lang="en-US" smtClean="0"/>
              <a:t>45</a:t>
            </a:fld>
            <a:endParaRPr lang="en-US"/>
          </a:p>
        </p:txBody>
      </p:sp>
    </p:spTree>
    <p:extLst>
      <p:ext uri="{BB962C8B-B14F-4D97-AF65-F5344CB8AC3E}">
        <p14:creationId xmlns:p14="http://schemas.microsoft.com/office/powerpoint/2010/main" val="36012569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This is one of many details that may come up during a study. This and similar questions should be answered by thinking about the goals for your study, and how to best model your </a:t>
            </a:r>
            <a:r>
              <a:rPr lang="en-US"/>
              <a:t>system to </a:t>
            </a:r>
            <a:r>
              <a:rPr lang="en-US" dirty="0"/>
              <a:t>meet those goals.</a:t>
            </a:r>
          </a:p>
        </p:txBody>
      </p:sp>
      <p:sp>
        <p:nvSpPr>
          <p:cNvPr id="4" name="Slide Number Placeholder 3"/>
          <p:cNvSpPr>
            <a:spLocks noGrp="1"/>
          </p:cNvSpPr>
          <p:nvPr>
            <p:ph type="sldNum" sz="quarter" idx="10"/>
          </p:nvPr>
        </p:nvSpPr>
        <p:spPr/>
        <p:txBody>
          <a:bodyPr/>
          <a:lstStyle/>
          <a:p>
            <a:fld id="{CB4C6265-6F99-44D1-AEF2-E4AA9FE6F74B}" type="slidenum">
              <a:rPr lang="en-US" smtClean="0"/>
              <a:t>46</a:t>
            </a:fld>
            <a:endParaRPr lang="en-US"/>
          </a:p>
        </p:txBody>
      </p:sp>
    </p:spTree>
    <p:extLst>
      <p:ext uri="{BB962C8B-B14F-4D97-AF65-F5344CB8AC3E}">
        <p14:creationId xmlns:p14="http://schemas.microsoft.com/office/powerpoint/2010/main" val="379068814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 goal of this question is to emphasize the importance of thinking about and writing down your assumptions and definitions. There is no one right answer for many questions, different Districts and different studies can have different needs.</a:t>
            </a:r>
          </a:p>
          <a:p>
            <a:endParaRPr lang="en-US" dirty="0"/>
          </a:p>
          <a:p>
            <a:endParaRPr lang="en-US" dirty="0"/>
          </a:p>
        </p:txBody>
      </p:sp>
      <p:sp>
        <p:nvSpPr>
          <p:cNvPr id="4" name="Slide Number Placeholder 3"/>
          <p:cNvSpPr>
            <a:spLocks noGrp="1"/>
          </p:cNvSpPr>
          <p:nvPr>
            <p:ph type="sldNum" sz="quarter" idx="10"/>
          </p:nvPr>
        </p:nvSpPr>
        <p:spPr/>
        <p:txBody>
          <a:bodyPr/>
          <a:lstStyle/>
          <a:p>
            <a:fld id="{CB4C6265-6F99-44D1-AEF2-E4AA9FE6F74B}" type="slidenum">
              <a:rPr lang="en-US" smtClean="0"/>
              <a:t>47</a:t>
            </a:fld>
            <a:endParaRPr lang="en-US"/>
          </a:p>
        </p:txBody>
      </p:sp>
    </p:spTree>
    <p:extLst>
      <p:ext uri="{BB962C8B-B14F-4D97-AF65-F5344CB8AC3E}">
        <p14:creationId xmlns:p14="http://schemas.microsoft.com/office/powerpoint/2010/main" val="116337818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Dedicated</a:t>
            </a:r>
            <a:r>
              <a:rPr lang="en-US" b="1" baseline="0" dirty="0"/>
              <a:t> hydropower head (per 1989 ASACM memo)</a:t>
            </a:r>
            <a:endParaRPr lang="en-US" b="1" dirty="0"/>
          </a:p>
          <a:p>
            <a:endParaRPr lang="en-US" b="1" dirty="0"/>
          </a:p>
          <a:p>
            <a:r>
              <a:rPr lang="en-US" b="1" dirty="0"/>
              <a:t>Sedimentation</a:t>
            </a:r>
            <a:r>
              <a:rPr lang="en-US" b="1" baseline="0" dirty="0"/>
              <a:t> data is used to fully assess the available storage within the reservoir.  It is thought to be a “no go zone” for available storage within the reallocation study mainly because this storage was designed to be set aside with the expectation that at some point in the project life – the “storage” would be exhausted by actual sediment.  In some cases this is holding true and in some cases not.  Based on initial engineering assessments of sediment within the basin (100 years projection), USACE would then account for some accretion rate of the life of the project, thus setting aside that much storage to be occupied as the dam captures the material behind the reservoir.  Historically there have not been allowances for passage of sediment from behind the reservoirs – this has been and is becoming a much larger issue over time due to the age of the infrastructure (seeing its design life – Muskingum Example).</a:t>
            </a:r>
          </a:p>
          <a:p>
            <a:endParaRPr lang="en-US" b="1" baseline="0" dirty="0"/>
          </a:p>
          <a:p>
            <a:r>
              <a:rPr lang="en-US" b="1" baseline="0" dirty="0"/>
              <a:t>PL88-140 stipulates that no law defines the duration of the entities’ interest in the storage space so long as the purchase of said space is maintained (to continue throughout the life of the project).  And so long as that space is physically available.</a:t>
            </a:r>
          </a:p>
          <a:p>
            <a:endParaRPr lang="en-US" b="1" baseline="0" dirty="0"/>
          </a:p>
          <a:p>
            <a:r>
              <a:rPr lang="en-US" dirty="0"/>
              <a:t>Basing the water supply agreements on usable storage is meant to make sure the storage-yield analysis used as a basis for the percentage of conservation storage reallocated and contracted is conservative and will hold up for a reasonably foreseeable future, e.g. 100 year forecast of sedimentation.  Along with excluding designated hydropower head storage, requiring the user to contract for a conservative amount of storage also helps to protect the other authorized purposes in the project.</a:t>
            </a:r>
          </a:p>
          <a:p>
            <a:r>
              <a:rPr lang="en-US" dirty="0"/>
              <a:t>Editorial: note that correctly defining usable storage has been a recurring problem from time to time in policy and technical reviews.</a:t>
            </a:r>
          </a:p>
          <a:p>
            <a:endParaRPr lang="en-US" dirty="0"/>
          </a:p>
          <a:p>
            <a:r>
              <a:rPr lang="en-US" dirty="0"/>
              <a:t>Article 1e of the model agreements (note the discretion given to the District Engineer): </a:t>
            </a:r>
          </a:p>
          <a:p>
            <a:pPr marL="228600" indent="-228600">
              <a:buAutoNum type="arabicParenBoth"/>
            </a:pPr>
            <a:r>
              <a:rPr lang="en-US" dirty="0"/>
              <a:t>Sedimentation surveys will be made by the District Engineer during the term of this agreement at intervals not to exceed fifteen (15) years </a:t>
            </a:r>
            <a:r>
              <a:rPr lang="en-US" b="1" dirty="0"/>
              <a:t>unless the District Engineer determines</a:t>
            </a:r>
            <a:r>
              <a:rPr lang="en-US" dirty="0"/>
              <a:t> that such surveys are unnecessary.  </a:t>
            </a:r>
            <a:r>
              <a:rPr lang="en-US" b="1" dirty="0"/>
              <a:t>When, in the opinion of the District Engineer</a:t>
            </a:r>
            <a:r>
              <a:rPr lang="en-US" dirty="0"/>
              <a:t>, the findings of such survey indicate any Project purpose will be affected by unanticipated sedimentation distribution, there shall be an equitable redistribution of the sediment reserve storage space among the purposes served by the Project including municipal and industrial water supply.  The total available remaining storage space in the Project will then be divided among the various Project features in the same ratio as was initially utilized.  Adjusted pool elevations will be rounded to the nearest one-half foot.  Such findings and the storage space allocated to municipal and industrial water supply shall be defined and described as an exhibit, which will be made a part of this agreement, and the water control manual will be modified accordingly. </a:t>
            </a:r>
          </a:p>
          <a:p>
            <a:pPr marL="228600" indent="-228600">
              <a:buAutoNum type="arabicParenBoth"/>
            </a:pPr>
            <a:r>
              <a:rPr lang="en-US" dirty="0"/>
              <a:t>The Government assumes no responsibility for deviations from estimated rates of sedimentation, or the distribution thereof.  Such deviations may cause unequal distribution of sediment reserve storage greater than estimated, and/or encroachment on the total storage at the Project. </a:t>
            </a:r>
          </a:p>
          <a:p>
            <a:endParaRPr lang="en-US" dirty="0"/>
          </a:p>
          <a:p>
            <a:r>
              <a:rPr lang="en-US" dirty="0"/>
              <a:t>The original language in PL 88-140 is a bit more broad: “The [water supply storage] right thus acquired by any such local interest is hereby declared to be available to the local interest so long as the space designated for that purpose may be physically available, taking into account such equitable reallocation of reservoir storage capacities among the purposes served by the project as may be necessary due to sedimentation…”</a:t>
            </a:r>
          </a:p>
        </p:txBody>
      </p:sp>
      <p:sp>
        <p:nvSpPr>
          <p:cNvPr id="4" name="Slide Number Placeholder 3"/>
          <p:cNvSpPr>
            <a:spLocks noGrp="1"/>
          </p:cNvSpPr>
          <p:nvPr>
            <p:ph type="sldNum" sz="quarter" idx="5"/>
          </p:nvPr>
        </p:nvSpPr>
        <p:spPr/>
        <p:txBody>
          <a:bodyPr/>
          <a:lstStyle/>
          <a:p>
            <a:fld id="{CB4C6265-6F99-44D1-AEF2-E4AA9FE6F74B}" type="slidenum">
              <a:rPr lang="en-US" smtClean="0"/>
              <a:t>48</a:t>
            </a:fld>
            <a:endParaRPr lang="en-US"/>
          </a:p>
        </p:txBody>
      </p:sp>
    </p:spTree>
    <p:extLst>
      <p:ext uri="{BB962C8B-B14F-4D97-AF65-F5344CB8AC3E}">
        <p14:creationId xmlns:p14="http://schemas.microsoft.com/office/powerpoint/2010/main" val="190899345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table shows the reservoirs currently in the Reservoir System Information (RSI) database maintained by ERDC. Note that 109 out of 406 total reservoirs in the database only have one sedimentation survey, and thus have no information about the rate of sedimentation over time.</a:t>
            </a:r>
          </a:p>
        </p:txBody>
      </p:sp>
      <p:sp>
        <p:nvSpPr>
          <p:cNvPr id="4" name="Slide Number Placeholder 3"/>
          <p:cNvSpPr>
            <a:spLocks noGrp="1"/>
          </p:cNvSpPr>
          <p:nvPr>
            <p:ph type="sldNum" sz="quarter" idx="5"/>
          </p:nvPr>
        </p:nvSpPr>
        <p:spPr/>
        <p:txBody>
          <a:bodyPr/>
          <a:lstStyle/>
          <a:p>
            <a:fld id="{CB4C6265-6F99-44D1-AEF2-E4AA9FE6F74B}" type="slidenum">
              <a:rPr lang="en-US" smtClean="0"/>
              <a:t>49</a:t>
            </a:fld>
            <a:endParaRPr lang="en-US"/>
          </a:p>
        </p:txBody>
      </p:sp>
    </p:spTree>
    <p:extLst>
      <p:ext uri="{BB962C8B-B14F-4D97-AF65-F5344CB8AC3E}">
        <p14:creationId xmlns:p14="http://schemas.microsoft.com/office/powerpoint/2010/main" val="11414594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screenshot shows the top 10 reservoirs in terms of storage space lost to sediment. The top 5 have lost over 20% of their total volume. This shows that sedimentation can have a significant impact on future storage availability and should be considered in a water supply study.</a:t>
            </a:r>
          </a:p>
        </p:txBody>
      </p:sp>
      <p:sp>
        <p:nvSpPr>
          <p:cNvPr id="4" name="Slide Number Placeholder 3"/>
          <p:cNvSpPr>
            <a:spLocks noGrp="1"/>
          </p:cNvSpPr>
          <p:nvPr>
            <p:ph type="sldNum" sz="quarter" idx="5"/>
          </p:nvPr>
        </p:nvSpPr>
        <p:spPr/>
        <p:txBody>
          <a:bodyPr/>
          <a:lstStyle/>
          <a:p>
            <a:fld id="{CB4C6265-6F99-44D1-AEF2-E4AA9FE6F74B}" type="slidenum">
              <a:rPr lang="en-US" smtClean="0"/>
              <a:t>50</a:t>
            </a:fld>
            <a:endParaRPr lang="en-US"/>
          </a:p>
        </p:txBody>
      </p:sp>
    </p:spTree>
    <p:extLst>
      <p:ext uri="{BB962C8B-B14F-4D97-AF65-F5344CB8AC3E}">
        <p14:creationId xmlns:p14="http://schemas.microsoft.com/office/powerpoint/2010/main" val="76408583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screenshot shows all of the sediment surveys for </a:t>
            </a:r>
            <a:r>
              <a:rPr lang="en-US" dirty="0" err="1"/>
              <a:t>Gavins</a:t>
            </a:r>
            <a:r>
              <a:rPr lang="en-US" dirty="0"/>
              <a:t> Point Dam on the mainstem Missouri River. The earliest survey is the rightmost dark blue line, and subsequent surveys move to the left as storage is lost to sediment.</a:t>
            </a:r>
          </a:p>
          <a:p>
            <a:endParaRPr lang="en-US" dirty="0"/>
          </a:p>
          <a:p>
            <a:r>
              <a:rPr lang="en-US" dirty="0"/>
              <a:t>We can see that the storage at the bottom of the joint use pool (Inactive line) at 1204.5 ft has decreased from 400,000 ac-ft to less than 300,000, more than a 25% decrease. The Joint Use zone used to have about 100k ac-ft of storage, but now only has about 70k. </a:t>
            </a:r>
          </a:p>
        </p:txBody>
      </p:sp>
      <p:sp>
        <p:nvSpPr>
          <p:cNvPr id="4" name="Slide Number Placeholder 3"/>
          <p:cNvSpPr>
            <a:spLocks noGrp="1"/>
          </p:cNvSpPr>
          <p:nvPr>
            <p:ph type="sldNum" sz="quarter" idx="5"/>
          </p:nvPr>
        </p:nvSpPr>
        <p:spPr/>
        <p:txBody>
          <a:bodyPr/>
          <a:lstStyle/>
          <a:p>
            <a:fld id="{CB4C6265-6F99-44D1-AEF2-E4AA9FE6F74B}" type="slidenum">
              <a:rPr lang="en-US" smtClean="0"/>
              <a:t>51</a:t>
            </a:fld>
            <a:endParaRPr lang="en-US"/>
          </a:p>
        </p:txBody>
      </p:sp>
    </p:spTree>
    <p:extLst>
      <p:ext uri="{BB962C8B-B14F-4D97-AF65-F5344CB8AC3E}">
        <p14:creationId xmlns:p14="http://schemas.microsoft.com/office/powerpoint/2010/main" val="14614905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AFADB314-5715-4E04-A88E-6E507DDDFA92}" type="slidenum">
              <a:rPr lang="en-US" smtClean="0"/>
              <a:pPr/>
              <a:t>5</a:t>
            </a:fld>
            <a:endParaRPr lang="en-US"/>
          </a:p>
        </p:txBody>
      </p:sp>
      <p:sp>
        <p:nvSpPr>
          <p:cNvPr id="82947" name="Rectangle 2"/>
          <p:cNvSpPr>
            <a:spLocks noGrp="1" noRot="1" noChangeAspect="1" noChangeArrowheads="1" noTextEdit="1"/>
          </p:cNvSpPr>
          <p:nvPr>
            <p:ph type="sldImg"/>
          </p:nvPr>
        </p:nvSpPr>
        <p:spPr>
          <a:xfrm>
            <a:off x="1371600" y="1143000"/>
            <a:ext cx="4114800" cy="3086100"/>
          </a:xfrm>
          <a:ln/>
        </p:spPr>
      </p:sp>
      <p:sp>
        <p:nvSpPr>
          <p:cNvPr id="82948" name="Rectangle 3"/>
          <p:cNvSpPr>
            <a:spLocks noGrp="1" noChangeArrowheads="1"/>
          </p:cNvSpPr>
          <p:nvPr>
            <p:ph type="body" idx="1"/>
          </p:nvPr>
        </p:nvSpPr>
        <p:spPr>
          <a:noFill/>
          <a:ln/>
        </p:spPr>
        <p:txBody>
          <a:bodyPr/>
          <a:lstStyle/>
          <a:p>
            <a:r>
              <a:rPr lang="en-US" dirty="0"/>
              <a:t>Now we will talk about some fundamental concepts related to yield (of any kind). How does storage affect the yield of a river?</a:t>
            </a:r>
          </a:p>
          <a:p>
            <a:endParaRPr lang="en-US" dirty="0"/>
          </a:p>
          <a:p>
            <a:r>
              <a:rPr lang="en-US" dirty="0"/>
              <a:t>While diversions and pipelines can change the distribution of water in space, taking water from one place to another, storing water can change how it is distributed in time. We can take water that is naturally flowing down a river and store it for use at another time.</a:t>
            </a:r>
          </a:p>
          <a:p>
            <a:endParaRPr lang="en-US" dirty="0"/>
          </a:p>
          <a:p>
            <a:r>
              <a:rPr lang="en-US" dirty="0"/>
              <a:t>From EM 1110-2-1420: “</a:t>
            </a:r>
            <a:r>
              <a:rPr lang="en-US" sz="1200" b="0" i="0" u="none" strike="noStrike" kern="1200" baseline="0" dirty="0">
                <a:solidFill>
                  <a:schemeClr val="tx1"/>
                </a:solidFill>
                <a:latin typeface="+mn-lt"/>
                <a:ea typeface="+mn-ea"/>
                <a:cs typeface="+mn-cs"/>
              </a:rPr>
              <a:t>Whatever the ultimate use of water, the main function of a reservoir is to stabilize the flow of water, either by regulating a varying supply in a natural stream or by satisfying a varying demand by the ultimate consumer.</a:t>
            </a:r>
            <a:r>
              <a:rPr lang="en-US" dirty="0"/>
              <a:t>“</a:t>
            </a:r>
          </a:p>
        </p:txBody>
      </p:sp>
    </p:spTree>
    <p:extLst>
      <p:ext uri="{BB962C8B-B14F-4D97-AF65-F5344CB8AC3E}">
        <p14:creationId xmlns:p14="http://schemas.microsoft.com/office/powerpoint/2010/main" val="39260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AFADB314-5715-4E04-A88E-6E507DDDFA92}" type="slidenum">
              <a:rPr lang="en-US" smtClean="0"/>
              <a:pPr/>
              <a:t>6</a:t>
            </a:fld>
            <a:endParaRPr lang="en-US"/>
          </a:p>
        </p:txBody>
      </p:sp>
      <p:sp>
        <p:nvSpPr>
          <p:cNvPr id="82947" name="Rectangle 2"/>
          <p:cNvSpPr>
            <a:spLocks noGrp="1" noRot="1" noChangeAspect="1" noChangeArrowheads="1" noTextEdit="1"/>
          </p:cNvSpPr>
          <p:nvPr>
            <p:ph type="sldImg"/>
          </p:nvPr>
        </p:nvSpPr>
        <p:spPr>
          <a:xfrm>
            <a:off x="1371600" y="1143000"/>
            <a:ext cx="4114800" cy="3086100"/>
          </a:xfrm>
          <a:ln/>
        </p:spPr>
      </p:sp>
      <p:sp>
        <p:nvSpPr>
          <p:cNvPr id="82948"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1651870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Lets look at an example. Here is a record of natural flows in a river for 41 years. The flow varies significantly from month to month, with most of the annual flow coming in a few months in the spring while some fall and winter months have very little flow.</a:t>
            </a:r>
          </a:p>
          <a:p>
            <a:endParaRPr lang="en-US" dirty="0"/>
          </a:p>
          <a:p>
            <a:r>
              <a:rPr lang="en-US" dirty="0"/>
              <a:t>2. The average flow is 1900 cfs, but the firm yield is limited to the driest point in the record, at only 100 cfs, about 5% of the average. To increase the yield, we need to store some of the high spring flows for use in the rest of the year or even in later drier years.</a:t>
            </a:r>
          </a:p>
          <a:p>
            <a:endParaRPr lang="en-US" dirty="0"/>
          </a:p>
          <a:p>
            <a:endParaRPr lang="en-US" dirty="0"/>
          </a:p>
        </p:txBody>
      </p:sp>
      <p:sp>
        <p:nvSpPr>
          <p:cNvPr id="4" name="Slide Number Placeholder 3"/>
          <p:cNvSpPr>
            <a:spLocks noGrp="1"/>
          </p:cNvSpPr>
          <p:nvPr>
            <p:ph type="sldNum" sz="quarter" idx="5"/>
          </p:nvPr>
        </p:nvSpPr>
        <p:spPr/>
        <p:txBody>
          <a:bodyPr/>
          <a:lstStyle/>
          <a:p>
            <a:fld id="{CB4C6265-6F99-44D1-AEF2-E4AA9FE6F74B}" type="slidenum">
              <a:rPr lang="en-US" smtClean="0"/>
              <a:t>7</a:t>
            </a:fld>
            <a:endParaRPr lang="en-US"/>
          </a:p>
        </p:txBody>
      </p:sp>
    </p:spTree>
    <p:extLst>
      <p:ext uri="{BB962C8B-B14F-4D97-AF65-F5344CB8AC3E}">
        <p14:creationId xmlns:p14="http://schemas.microsoft.com/office/powerpoint/2010/main" val="19891435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does storing water do to the flow in the river? If we want to increase the minimum flow to 1000 </a:t>
            </a:r>
            <a:r>
              <a:rPr lang="en-US" dirty="0" err="1" smtClean="0"/>
              <a:t>cfs</a:t>
            </a:r>
            <a:r>
              <a:rPr lang="en-US" dirty="0" smtClean="0"/>
              <a:t>, we need storage. We will store water when the natural flow is above 1000 </a:t>
            </a:r>
            <a:r>
              <a:rPr lang="en-US" dirty="0" err="1" smtClean="0"/>
              <a:t>cfs</a:t>
            </a:r>
            <a:r>
              <a:rPr lang="en-US" dirty="0" smtClean="0"/>
              <a:t>, and use stored water when it is less. Once the available storage is full, we will pass inflows through.</a:t>
            </a:r>
            <a:endParaRPr lang="en-US" dirty="0"/>
          </a:p>
        </p:txBody>
      </p:sp>
      <p:sp>
        <p:nvSpPr>
          <p:cNvPr id="4" name="Slide Number Placeholder 3"/>
          <p:cNvSpPr>
            <a:spLocks noGrp="1"/>
          </p:cNvSpPr>
          <p:nvPr>
            <p:ph type="sldNum" sz="quarter" idx="10"/>
          </p:nvPr>
        </p:nvSpPr>
        <p:spPr/>
        <p:txBody>
          <a:bodyPr/>
          <a:lstStyle/>
          <a:p>
            <a:fld id="{CB4C6265-6F99-44D1-AEF2-E4AA9FE6F74B}" type="slidenum">
              <a:rPr lang="en-US" smtClean="0"/>
              <a:t>8</a:t>
            </a:fld>
            <a:endParaRPr lang="en-US"/>
          </a:p>
        </p:txBody>
      </p:sp>
    </p:spTree>
    <p:extLst>
      <p:ext uri="{BB962C8B-B14F-4D97-AF65-F5344CB8AC3E}">
        <p14:creationId xmlns:p14="http://schemas.microsoft.com/office/powerpoint/2010/main" val="35724732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about the opposite case where we want to limit the flow to reduce flooding? Again, we need storage.</a:t>
            </a:r>
          </a:p>
          <a:p>
            <a:endParaRPr lang="en-US" dirty="0" smtClean="0"/>
          </a:p>
          <a:p>
            <a:r>
              <a:rPr lang="en-US" dirty="0" smtClean="0"/>
              <a:t>Here we will limit the flow to less than 5000 </a:t>
            </a:r>
            <a:r>
              <a:rPr lang="en-US" dirty="0" err="1" smtClean="0"/>
              <a:t>cfs</a:t>
            </a:r>
            <a:r>
              <a:rPr lang="en-US" dirty="0" smtClean="0"/>
              <a:t>.</a:t>
            </a:r>
          </a:p>
          <a:p>
            <a:endParaRPr lang="en-US" dirty="0" smtClean="0"/>
          </a:p>
          <a:p>
            <a:r>
              <a:rPr lang="en-US" dirty="0" smtClean="0"/>
              <a:t>This requires storing water when the natural flow is above 5000 and releasing it (in this case at 5000 </a:t>
            </a:r>
            <a:r>
              <a:rPr lang="en-US" dirty="0" err="1" smtClean="0"/>
              <a:t>cfs</a:t>
            </a:r>
            <a:r>
              <a:rPr lang="en-US" dirty="0" smtClean="0"/>
              <a:t>) when the natural flow drops.</a:t>
            </a:r>
          </a:p>
          <a:p>
            <a:endParaRPr lang="en-US" dirty="0"/>
          </a:p>
        </p:txBody>
      </p:sp>
      <p:sp>
        <p:nvSpPr>
          <p:cNvPr id="4" name="Slide Number Placeholder 3"/>
          <p:cNvSpPr>
            <a:spLocks noGrp="1"/>
          </p:cNvSpPr>
          <p:nvPr>
            <p:ph type="sldNum" sz="quarter" idx="10"/>
          </p:nvPr>
        </p:nvSpPr>
        <p:spPr/>
        <p:txBody>
          <a:bodyPr/>
          <a:lstStyle/>
          <a:p>
            <a:fld id="{CB4C6265-6F99-44D1-AEF2-E4AA9FE6F74B}" type="slidenum">
              <a:rPr lang="en-US" smtClean="0"/>
              <a:t>11</a:t>
            </a:fld>
            <a:endParaRPr lang="en-US"/>
          </a:p>
        </p:txBody>
      </p:sp>
    </p:spTree>
    <p:extLst>
      <p:ext uri="{BB962C8B-B14F-4D97-AF65-F5344CB8AC3E}">
        <p14:creationId xmlns:p14="http://schemas.microsoft.com/office/powerpoint/2010/main" val="15225301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alphaModFix amt="80000"/>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64524" y="339767"/>
            <a:ext cx="7772400" cy="2065682"/>
          </a:xfrm>
          <a:noFill/>
        </p:spPr>
        <p:txBody>
          <a:bodyPr anchor="b">
            <a:normAutofit/>
          </a:bodyPr>
          <a:lstStyle>
            <a:lvl1pPr algn="l">
              <a:defRPr sz="4400" b="1">
                <a:latin typeface="Arial" panose="020B0604020202020204" pitchFamily="34" charset="0"/>
                <a:cs typeface="Arial" panose="020B0604020202020204" pitchFamily="34" charset="0"/>
              </a:defRPr>
            </a:lvl1pPr>
          </a:lstStyle>
          <a:p>
            <a:r>
              <a:rPr lang="en-US" dirty="0"/>
              <a:t>Click to edit Master title style</a:t>
            </a:r>
          </a:p>
        </p:txBody>
      </p:sp>
      <p:sp>
        <p:nvSpPr>
          <p:cNvPr id="3" name="Subtitle 2"/>
          <p:cNvSpPr>
            <a:spLocks noGrp="1"/>
          </p:cNvSpPr>
          <p:nvPr>
            <p:ph type="subTitle" idx="1"/>
          </p:nvPr>
        </p:nvSpPr>
        <p:spPr>
          <a:xfrm>
            <a:off x="1143000" y="3058341"/>
            <a:ext cx="6858000" cy="1655762"/>
          </a:xfr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lang="en-US" sz="4400" kern="1200" dirty="0">
                <a:solidFill>
                  <a:schemeClr val="accent4">
                    <a:lumMod val="20000"/>
                    <a:lumOff val="80000"/>
                  </a:schemeClr>
                </a:solidFill>
                <a:latin typeface="Arial" panose="020B0604020202020204" pitchFamily="34" charset="0"/>
                <a:ea typeface="+mn-ea"/>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8/15/2019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0549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8/15/2019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40209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8/15/2019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65807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nowledge Check">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AFC6E1A-3178-4E5D-BB5B-5AB1EEA54C1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89343151-8A8B-4F9A-AD41-78478FB9DCB7}"/>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8/15/2019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a:extLst>
              <a:ext uri="{FF2B5EF4-FFF2-40B4-BE49-F238E27FC236}">
                <a16:creationId xmlns="" xmlns:a16="http://schemas.microsoft.com/office/drawing/2014/main" id="{3FE9BC4F-C621-438C-A4AE-7FFDCDD676E1}"/>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a:extLst>
              <a:ext uri="{FF2B5EF4-FFF2-40B4-BE49-F238E27FC236}">
                <a16:creationId xmlns="" xmlns:a16="http://schemas.microsoft.com/office/drawing/2014/main" id="{E8224468-23AC-46BF-872E-68542602F69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Text Placeholder 8">
            <a:extLst>
              <a:ext uri="{FF2B5EF4-FFF2-40B4-BE49-F238E27FC236}">
                <a16:creationId xmlns="" xmlns:a16="http://schemas.microsoft.com/office/drawing/2014/main" id="{427B67A1-24D0-48C2-9390-F9C23D5DCFD6}"/>
              </a:ext>
            </a:extLst>
          </p:cNvPr>
          <p:cNvSpPr>
            <a:spLocks noGrp="1"/>
          </p:cNvSpPr>
          <p:nvPr>
            <p:ph type="body" sz="quarter" idx="13"/>
          </p:nvPr>
        </p:nvSpPr>
        <p:spPr>
          <a:xfrm>
            <a:off x="628650" y="1268413"/>
            <a:ext cx="7732713" cy="4778375"/>
          </a:xfrm>
        </p:spPr>
        <p:txBody>
          <a:bodyPr/>
          <a:lstStyle>
            <a:lvl1pPr marL="228600" indent="-228600">
              <a:buFontTx/>
              <a:buBlip>
                <a:blip r:embed="rId2"/>
              </a:buBlip>
              <a:defRPr/>
            </a:lvl1pPr>
            <a:lvl2pPr marL="685800" indent="-228600">
              <a:buClr>
                <a:schemeClr val="accent2">
                  <a:lumMod val="75000"/>
                </a:schemeClr>
              </a:buClr>
              <a:buFont typeface="Arial" panose="020B0604020202020204" pitchFamily="34" charset="0"/>
              <a:buChar char="•"/>
              <a:defRPr>
                <a:solidFill>
                  <a:schemeClr val="accent2">
                    <a:lumMod val="75000"/>
                  </a:schemeClr>
                </a:solidFill>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81865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685800" indent="-228600">
              <a:buFont typeface="Calibri" panose="020F0502020204030204"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8/15/2019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5228689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8/15/2019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574002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8/15/2019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61146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8/15/2019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9226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8/15/2019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94603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8/15/2019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Footer Placeholder 2"/>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47109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8/15/2019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034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8/15/2019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76109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alphaModFix amt="50000"/>
            <a:duotone>
              <a:schemeClr val="accent5">
                <a:shade val="45000"/>
                <a:satMod val="135000"/>
              </a:schemeClr>
              <a:prstClr val="white"/>
            </a:duotone>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560173"/>
          </a:xfrm>
          <a:prstGeom prst="rect">
            <a:avLst/>
          </a:prstGeom>
          <a:solidFill>
            <a:schemeClr val="accent1">
              <a:lumMod val="75000"/>
            </a:schemeClr>
          </a:solidFill>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972065"/>
            <a:ext cx="7886700" cy="520489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8/15/2019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0247330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defTabSz="914400" rtl="0" eaLnBrk="1" latinLnBrk="0" hangingPunct="1">
        <a:lnSpc>
          <a:spcPct val="90000"/>
        </a:lnSpc>
        <a:spcBef>
          <a:spcPct val="0"/>
        </a:spcBef>
        <a:buNone/>
        <a:defRPr sz="3200" kern="1200">
          <a:solidFill>
            <a:schemeClr val="bg1"/>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Wingdings" panose="05000000000000000000" pitchFamily="2"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Calibri" panose="020F050202020403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7.emf"/></Relationships>
</file>

<file path=ppt/slides/_rels/slide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2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2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24.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9.png"/><Relationship Id="rId4" Type="http://schemas.openxmlformats.org/officeDocument/2006/relationships/image" Target="../media/image18.emf"/></Relationships>
</file>

<file path=ppt/slides/_rels/slide2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9.png"/></Relationships>
</file>

<file path=ppt/slides/_rels/slide31.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34.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35.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28.emf"/><Relationship Id="rId4" Type="http://schemas.openxmlformats.org/officeDocument/2006/relationships/image" Target="../media/image27.emf"/></Relationships>
</file>

<file path=ppt/slides/_rels/slide38.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4DE96B1-B12B-4E01-A4D8-DF1561646508}"/>
              </a:ext>
            </a:extLst>
          </p:cNvPr>
          <p:cNvSpPr>
            <a:spLocks noGrp="1"/>
          </p:cNvSpPr>
          <p:nvPr>
            <p:ph type="ctrTitle"/>
          </p:nvPr>
        </p:nvSpPr>
        <p:spPr/>
        <p:txBody>
          <a:bodyPr/>
          <a:lstStyle/>
          <a:p>
            <a:r>
              <a:rPr lang="en-US" dirty="0"/>
              <a:t>Conducting Reservoir Storage-Yield Analyses Using HEC-ResSim</a:t>
            </a:r>
          </a:p>
        </p:txBody>
      </p:sp>
      <p:sp>
        <p:nvSpPr>
          <p:cNvPr id="3" name="Subtitle 2">
            <a:extLst>
              <a:ext uri="{FF2B5EF4-FFF2-40B4-BE49-F238E27FC236}">
                <a16:creationId xmlns="" xmlns:a16="http://schemas.microsoft.com/office/drawing/2014/main" id="{1614B91E-5D24-493F-88BE-96900C005CB2}"/>
              </a:ext>
            </a:extLst>
          </p:cNvPr>
          <p:cNvSpPr>
            <a:spLocks noGrp="1"/>
          </p:cNvSpPr>
          <p:nvPr>
            <p:ph type="subTitle" idx="1"/>
          </p:nvPr>
        </p:nvSpPr>
        <p:spPr/>
        <p:txBody>
          <a:bodyPr/>
          <a:lstStyle/>
          <a:p>
            <a:r>
              <a:rPr lang="en-US" dirty="0"/>
              <a:t>Lecture #2 – Storage-Yield Theory</a:t>
            </a:r>
          </a:p>
        </p:txBody>
      </p:sp>
    </p:spTree>
    <p:extLst>
      <p:ext uri="{BB962C8B-B14F-4D97-AF65-F5344CB8AC3E}">
        <p14:creationId xmlns:p14="http://schemas.microsoft.com/office/powerpoint/2010/main" val="19304924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p:cNvPicPr>
            <a:picLocks noChangeAspect="1" noChangeArrowheads="1"/>
          </p:cNvPicPr>
          <p:nvPr/>
        </p:nvPicPr>
        <p:blipFill>
          <a:blip r:embed="rId2" cstate="print"/>
          <a:srcRect/>
          <a:stretch>
            <a:fillRect/>
          </a:stretch>
        </p:blipFill>
        <p:spPr bwMode="auto">
          <a:xfrm>
            <a:off x="1524000" y="1242474"/>
            <a:ext cx="5860452" cy="2804237"/>
          </a:xfrm>
          <a:prstGeom prst="rect">
            <a:avLst/>
          </a:prstGeom>
          <a:noFill/>
          <a:ln w="9525">
            <a:noFill/>
            <a:miter lim="800000"/>
            <a:headEnd/>
            <a:tailEnd/>
          </a:ln>
          <a:effectLst/>
        </p:spPr>
      </p:pic>
      <p:sp>
        <p:nvSpPr>
          <p:cNvPr id="4" name="Title 3"/>
          <p:cNvSpPr>
            <a:spLocks noGrp="1"/>
          </p:cNvSpPr>
          <p:nvPr>
            <p:ph type="title"/>
          </p:nvPr>
        </p:nvSpPr>
        <p:spPr/>
        <p:txBody>
          <a:bodyPr/>
          <a:lstStyle/>
          <a:p>
            <a:r>
              <a:rPr lang="en-US" dirty="0"/>
              <a:t>Storage / Yield Theory: Conservation and Flood Pools</a:t>
            </a:r>
          </a:p>
        </p:txBody>
      </p:sp>
      <p:grpSp>
        <p:nvGrpSpPr>
          <p:cNvPr id="11" name="Group 10"/>
          <p:cNvGrpSpPr/>
          <p:nvPr/>
        </p:nvGrpSpPr>
        <p:grpSpPr>
          <a:xfrm>
            <a:off x="1857983" y="2898780"/>
            <a:ext cx="5612676" cy="301620"/>
            <a:chOff x="1423534" y="3000061"/>
            <a:chExt cx="5340392" cy="330202"/>
          </a:xfrm>
        </p:grpSpPr>
        <p:cxnSp>
          <p:nvCxnSpPr>
            <p:cNvPr id="12" name="Straight Connector 11"/>
            <p:cNvCxnSpPr>
              <a:cxnSpLocks/>
            </p:cNvCxnSpPr>
            <p:nvPr/>
          </p:nvCxnSpPr>
          <p:spPr>
            <a:xfrm>
              <a:off x="1423534" y="3010221"/>
              <a:ext cx="5335089" cy="0"/>
            </a:xfrm>
            <a:prstGeom prst="line">
              <a:avLst/>
            </a:prstGeom>
            <a:ln w="28575">
              <a:solidFill>
                <a:srgbClr val="FF00FF"/>
              </a:solidFill>
              <a:prstDash val="solid"/>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6763926" y="3000061"/>
              <a:ext cx="0" cy="330200"/>
            </a:xfrm>
            <a:prstGeom prst="straightConnector1">
              <a:avLst/>
            </a:prstGeom>
            <a:ln w="19050">
              <a:solidFill>
                <a:srgbClr val="FF00FF"/>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1430914" y="3000062"/>
              <a:ext cx="0" cy="330201"/>
            </a:xfrm>
            <a:prstGeom prst="straightConnector1">
              <a:avLst/>
            </a:prstGeom>
            <a:ln w="19050">
              <a:solidFill>
                <a:srgbClr val="FF00FF"/>
              </a:solidFill>
              <a:headEnd type="arrow"/>
              <a:tailEnd type="none"/>
            </a:ln>
          </p:spPr>
          <p:style>
            <a:lnRef idx="1">
              <a:schemeClr val="accent1"/>
            </a:lnRef>
            <a:fillRef idx="0">
              <a:schemeClr val="accent1"/>
            </a:fillRef>
            <a:effectRef idx="0">
              <a:schemeClr val="accent1"/>
            </a:effectRef>
            <a:fontRef idx="minor">
              <a:schemeClr val="tx1"/>
            </a:fontRef>
          </p:style>
        </p:cxnSp>
      </p:grpSp>
      <p:sp>
        <p:nvSpPr>
          <p:cNvPr id="15" name="Rectangle 14">
            <a:extLst>
              <a:ext uri="{FF2B5EF4-FFF2-40B4-BE49-F238E27FC236}">
                <a16:creationId xmlns="" xmlns:a16="http://schemas.microsoft.com/office/drawing/2014/main" id="{ADC0077B-FB5B-469D-8B02-720D92747EC6}"/>
              </a:ext>
            </a:extLst>
          </p:cNvPr>
          <p:cNvSpPr/>
          <p:nvPr/>
        </p:nvSpPr>
        <p:spPr>
          <a:xfrm>
            <a:off x="1334621" y="728321"/>
            <a:ext cx="6826884" cy="461665"/>
          </a:xfrm>
          <a:prstGeom prst="rect">
            <a:avLst/>
          </a:prstGeom>
        </p:spPr>
        <p:txBody>
          <a:bodyPr wrap="square">
            <a:spAutoFit/>
          </a:bodyPr>
          <a:lstStyle/>
          <a:p>
            <a:r>
              <a:rPr lang="en-US" sz="2400" dirty="0"/>
              <a:t>Redistribution in time, need a lower </a:t>
            </a:r>
            <a:r>
              <a:rPr lang="en-US" sz="2400" dirty="0" smtClean="0"/>
              <a:t>maximum</a:t>
            </a:r>
            <a:endParaRPr lang="en-US" sz="2400" dirty="0"/>
          </a:p>
        </p:txBody>
      </p:sp>
    </p:spTree>
    <p:extLst>
      <p:ext uri="{BB962C8B-B14F-4D97-AF65-F5344CB8AC3E}">
        <p14:creationId xmlns:p14="http://schemas.microsoft.com/office/powerpoint/2010/main" val="21802285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p:cNvPicPr>
            <a:picLocks noChangeAspect="1" noChangeArrowheads="1"/>
          </p:cNvPicPr>
          <p:nvPr/>
        </p:nvPicPr>
        <p:blipFill>
          <a:blip r:embed="rId3" cstate="print"/>
          <a:srcRect/>
          <a:stretch>
            <a:fillRect/>
          </a:stretch>
        </p:blipFill>
        <p:spPr bwMode="auto">
          <a:xfrm>
            <a:off x="1524000" y="1261930"/>
            <a:ext cx="5860452" cy="2804237"/>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cstate="print"/>
          <a:srcRect/>
          <a:stretch>
            <a:fillRect/>
          </a:stretch>
        </p:blipFill>
        <p:spPr bwMode="auto">
          <a:xfrm>
            <a:off x="1517651" y="1243645"/>
            <a:ext cx="5863337" cy="5614355"/>
          </a:xfrm>
          <a:prstGeom prst="rect">
            <a:avLst/>
          </a:prstGeom>
          <a:noFill/>
          <a:ln w="9525">
            <a:noFill/>
            <a:miter lim="800000"/>
            <a:headEnd/>
            <a:tailEnd/>
          </a:ln>
          <a:effectLst/>
        </p:spPr>
      </p:pic>
      <p:sp>
        <p:nvSpPr>
          <p:cNvPr id="4" name="Title 3"/>
          <p:cNvSpPr>
            <a:spLocks noGrp="1"/>
          </p:cNvSpPr>
          <p:nvPr>
            <p:ph type="title"/>
          </p:nvPr>
        </p:nvSpPr>
        <p:spPr/>
        <p:txBody>
          <a:bodyPr/>
          <a:lstStyle/>
          <a:p>
            <a:r>
              <a:rPr lang="en-US" dirty="0"/>
              <a:t>Storage / Yield Theory: Conservation and Flood Pools</a:t>
            </a:r>
          </a:p>
        </p:txBody>
      </p:sp>
      <p:grpSp>
        <p:nvGrpSpPr>
          <p:cNvPr id="11" name="Group 10"/>
          <p:cNvGrpSpPr/>
          <p:nvPr/>
        </p:nvGrpSpPr>
        <p:grpSpPr>
          <a:xfrm>
            <a:off x="1857983" y="2898780"/>
            <a:ext cx="5612676" cy="301620"/>
            <a:chOff x="1423534" y="3000061"/>
            <a:chExt cx="5340392" cy="330202"/>
          </a:xfrm>
        </p:grpSpPr>
        <p:cxnSp>
          <p:nvCxnSpPr>
            <p:cNvPr id="12" name="Straight Connector 11"/>
            <p:cNvCxnSpPr>
              <a:cxnSpLocks/>
            </p:cNvCxnSpPr>
            <p:nvPr/>
          </p:nvCxnSpPr>
          <p:spPr>
            <a:xfrm>
              <a:off x="1423534" y="3010221"/>
              <a:ext cx="5335089" cy="0"/>
            </a:xfrm>
            <a:prstGeom prst="line">
              <a:avLst/>
            </a:prstGeom>
            <a:ln w="28575">
              <a:solidFill>
                <a:srgbClr val="FF00FF"/>
              </a:solidFill>
              <a:prstDash val="solid"/>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6763926" y="3000061"/>
              <a:ext cx="0" cy="330200"/>
            </a:xfrm>
            <a:prstGeom prst="straightConnector1">
              <a:avLst/>
            </a:prstGeom>
            <a:ln w="19050">
              <a:solidFill>
                <a:srgbClr val="FF00FF"/>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1430914" y="3000062"/>
              <a:ext cx="0" cy="330201"/>
            </a:xfrm>
            <a:prstGeom prst="straightConnector1">
              <a:avLst/>
            </a:prstGeom>
            <a:ln w="19050">
              <a:solidFill>
                <a:srgbClr val="FF00FF"/>
              </a:solidFill>
              <a:headEnd type="arrow"/>
              <a:tailEnd type="none"/>
            </a:ln>
          </p:spPr>
          <p:style>
            <a:lnRef idx="1">
              <a:schemeClr val="accent1"/>
            </a:lnRef>
            <a:fillRef idx="0">
              <a:schemeClr val="accent1"/>
            </a:fillRef>
            <a:effectRef idx="0">
              <a:schemeClr val="accent1"/>
            </a:effectRef>
            <a:fontRef idx="minor">
              <a:schemeClr val="tx1"/>
            </a:fontRef>
          </p:style>
        </p:cxnSp>
      </p:grpSp>
      <p:sp>
        <p:nvSpPr>
          <p:cNvPr id="9" name="Rectangle 8">
            <a:extLst>
              <a:ext uri="{FF2B5EF4-FFF2-40B4-BE49-F238E27FC236}">
                <a16:creationId xmlns="" xmlns:a16="http://schemas.microsoft.com/office/drawing/2014/main" id="{ADC0077B-FB5B-469D-8B02-720D92747EC6}"/>
              </a:ext>
            </a:extLst>
          </p:cNvPr>
          <p:cNvSpPr/>
          <p:nvPr/>
        </p:nvSpPr>
        <p:spPr>
          <a:xfrm>
            <a:off x="1334621" y="728322"/>
            <a:ext cx="6826884" cy="461665"/>
          </a:xfrm>
          <a:prstGeom prst="rect">
            <a:avLst/>
          </a:prstGeom>
        </p:spPr>
        <p:txBody>
          <a:bodyPr wrap="square">
            <a:spAutoFit/>
          </a:bodyPr>
          <a:lstStyle/>
          <a:p>
            <a:r>
              <a:rPr lang="en-US" sz="2400" dirty="0"/>
              <a:t>Redistribution in time, need a lower </a:t>
            </a:r>
            <a:r>
              <a:rPr lang="en-US" sz="2400" dirty="0" smtClean="0"/>
              <a:t>maximum</a:t>
            </a:r>
            <a:endParaRPr lang="en-US" sz="2400" dirty="0"/>
          </a:p>
        </p:txBody>
      </p:sp>
    </p:spTree>
    <p:extLst>
      <p:ext uri="{BB962C8B-B14F-4D97-AF65-F5344CB8AC3E}">
        <p14:creationId xmlns:p14="http://schemas.microsoft.com/office/powerpoint/2010/main" val="36266582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p:cNvPicPr>
            <a:picLocks noChangeAspect="1" noChangeArrowheads="1"/>
          </p:cNvPicPr>
          <p:nvPr/>
        </p:nvPicPr>
        <p:blipFill>
          <a:blip r:embed="rId2" cstate="print"/>
          <a:srcRect/>
          <a:stretch>
            <a:fillRect/>
          </a:stretch>
        </p:blipFill>
        <p:spPr bwMode="auto">
          <a:xfrm>
            <a:off x="1524000" y="1261930"/>
            <a:ext cx="5860452" cy="2804237"/>
          </a:xfrm>
          <a:prstGeom prst="rect">
            <a:avLst/>
          </a:prstGeom>
          <a:noFill/>
          <a:ln w="9525">
            <a:noFill/>
            <a:miter lim="800000"/>
            <a:headEnd/>
            <a:tailEnd/>
          </a:ln>
          <a:effectLst/>
        </p:spPr>
      </p:pic>
      <p:sp>
        <p:nvSpPr>
          <p:cNvPr id="4" name="Title 3"/>
          <p:cNvSpPr>
            <a:spLocks noGrp="1"/>
          </p:cNvSpPr>
          <p:nvPr>
            <p:ph type="title"/>
          </p:nvPr>
        </p:nvSpPr>
        <p:spPr/>
        <p:txBody>
          <a:bodyPr/>
          <a:lstStyle/>
          <a:p>
            <a:r>
              <a:rPr lang="en-US" dirty="0"/>
              <a:t>Storage / Yield Theory: Conservation and Flood Pools</a:t>
            </a:r>
          </a:p>
        </p:txBody>
      </p:sp>
      <p:sp>
        <p:nvSpPr>
          <p:cNvPr id="9" name="Rectangle 8">
            <a:extLst>
              <a:ext uri="{FF2B5EF4-FFF2-40B4-BE49-F238E27FC236}">
                <a16:creationId xmlns="" xmlns:a16="http://schemas.microsoft.com/office/drawing/2014/main" id="{CE44B261-D63A-49C8-8604-9425EF40DE06}"/>
              </a:ext>
            </a:extLst>
          </p:cNvPr>
          <p:cNvSpPr/>
          <p:nvPr/>
        </p:nvSpPr>
        <p:spPr>
          <a:xfrm>
            <a:off x="1338021" y="734266"/>
            <a:ext cx="6551112" cy="461665"/>
          </a:xfrm>
          <a:prstGeom prst="rect">
            <a:avLst/>
          </a:prstGeom>
        </p:spPr>
        <p:txBody>
          <a:bodyPr wrap="square">
            <a:spAutoFit/>
          </a:bodyPr>
          <a:lstStyle/>
          <a:p>
            <a:r>
              <a:rPr lang="en-US" sz="2400" dirty="0"/>
              <a:t>Redistribution in time, change min and max</a:t>
            </a:r>
          </a:p>
        </p:txBody>
      </p:sp>
      <p:grpSp>
        <p:nvGrpSpPr>
          <p:cNvPr id="10" name="Group 9">
            <a:extLst>
              <a:ext uri="{FF2B5EF4-FFF2-40B4-BE49-F238E27FC236}">
                <a16:creationId xmlns="" xmlns:a16="http://schemas.microsoft.com/office/drawing/2014/main" id="{90D51C7B-B814-47B9-B6B9-FA90A2AD53A4}"/>
              </a:ext>
            </a:extLst>
          </p:cNvPr>
          <p:cNvGrpSpPr/>
          <p:nvPr/>
        </p:nvGrpSpPr>
        <p:grpSpPr>
          <a:xfrm>
            <a:off x="1819073" y="2904398"/>
            <a:ext cx="5655357" cy="685108"/>
            <a:chOff x="3382972" y="3068910"/>
            <a:chExt cx="5296140" cy="612088"/>
          </a:xfrm>
        </p:grpSpPr>
        <p:grpSp>
          <p:nvGrpSpPr>
            <p:cNvPr id="16" name="Group 15">
              <a:extLst>
                <a:ext uri="{FF2B5EF4-FFF2-40B4-BE49-F238E27FC236}">
                  <a16:creationId xmlns="" xmlns:a16="http://schemas.microsoft.com/office/drawing/2014/main" id="{4EF744F6-FF89-410E-A00A-1C492AC5C719}"/>
                </a:ext>
              </a:extLst>
            </p:cNvPr>
            <p:cNvGrpSpPr/>
            <p:nvPr/>
          </p:nvGrpSpPr>
          <p:grpSpPr>
            <a:xfrm>
              <a:off x="3382972" y="3068910"/>
              <a:ext cx="5296140" cy="266232"/>
              <a:chOff x="1423534" y="3000061"/>
              <a:chExt cx="5340392" cy="330202"/>
            </a:xfrm>
          </p:grpSpPr>
          <p:cxnSp>
            <p:nvCxnSpPr>
              <p:cNvPr id="21" name="Straight Connector 20">
                <a:extLst>
                  <a:ext uri="{FF2B5EF4-FFF2-40B4-BE49-F238E27FC236}">
                    <a16:creationId xmlns="" xmlns:a16="http://schemas.microsoft.com/office/drawing/2014/main" id="{A0CAD571-055D-4C9C-9131-AD5C8D5C4A40}"/>
                  </a:ext>
                </a:extLst>
              </p:cNvPr>
              <p:cNvCxnSpPr>
                <a:cxnSpLocks/>
              </p:cNvCxnSpPr>
              <p:nvPr/>
            </p:nvCxnSpPr>
            <p:spPr>
              <a:xfrm>
                <a:off x="1423534" y="3010221"/>
                <a:ext cx="5335089" cy="0"/>
              </a:xfrm>
              <a:prstGeom prst="line">
                <a:avLst/>
              </a:prstGeom>
              <a:ln w="28575">
                <a:solidFill>
                  <a:srgbClr val="FF00FF"/>
                </a:solidFill>
                <a:prstDash val="solid"/>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 xmlns:a16="http://schemas.microsoft.com/office/drawing/2014/main" id="{A31FC5A7-B59C-4F51-9F05-EC0AE85803C0}"/>
                  </a:ext>
                </a:extLst>
              </p:cNvPr>
              <p:cNvCxnSpPr/>
              <p:nvPr/>
            </p:nvCxnSpPr>
            <p:spPr>
              <a:xfrm flipV="1">
                <a:off x="6763926" y="3000061"/>
                <a:ext cx="0" cy="330200"/>
              </a:xfrm>
              <a:prstGeom prst="straightConnector1">
                <a:avLst/>
              </a:prstGeom>
              <a:ln w="19050">
                <a:solidFill>
                  <a:srgbClr val="FF00FF"/>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 xmlns:a16="http://schemas.microsoft.com/office/drawing/2014/main" id="{329B1599-0E30-4244-ACEB-8FB8732026D1}"/>
                  </a:ext>
                </a:extLst>
              </p:cNvPr>
              <p:cNvCxnSpPr/>
              <p:nvPr/>
            </p:nvCxnSpPr>
            <p:spPr>
              <a:xfrm flipV="1">
                <a:off x="1430914" y="3000062"/>
                <a:ext cx="0" cy="330201"/>
              </a:xfrm>
              <a:prstGeom prst="straightConnector1">
                <a:avLst/>
              </a:prstGeom>
              <a:ln w="19050">
                <a:solidFill>
                  <a:srgbClr val="FF00FF"/>
                </a:solidFill>
                <a:headEnd type="arrow"/>
                <a:tailEnd type="none"/>
              </a:ln>
            </p:spPr>
            <p:style>
              <a:lnRef idx="1">
                <a:schemeClr val="accent1"/>
              </a:lnRef>
              <a:fillRef idx="0">
                <a:schemeClr val="accent1"/>
              </a:fillRef>
              <a:effectRef idx="0">
                <a:schemeClr val="accent1"/>
              </a:effectRef>
              <a:fontRef idx="minor">
                <a:schemeClr val="tx1"/>
              </a:fontRef>
            </p:style>
          </p:cxnSp>
        </p:grpSp>
        <p:grpSp>
          <p:nvGrpSpPr>
            <p:cNvPr id="17" name="Group 16">
              <a:extLst>
                <a:ext uri="{FF2B5EF4-FFF2-40B4-BE49-F238E27FC236}">
                  <a16:creationId xmlns="" xmlns:a16="http://schemas.microsoft.com/office/drawing/2014/main" id="{3F949835-219A-46C2-A917-723A0394143E}"/>
                </a:ext>
              </a:extLst>
            </p:cNvPr>
            <p:cNvGrpSpPr/>
            <p:nvPr/>
          </p:nvGrpSpPr>
          <p:grpSpPr>
            <a:xfrm>
              <a:off x="3382972" y="3422961"/>
              <a:ext cx="5290869" cy="258037"/>
              <a:chOff x="3633537" y="3419383"/>
              <a:chExt cx="4876575" cy="241643"/>
            </a:xfrm>
          </p:grpSpPr>
          <p:cxnSp>
            <p:nvCxnSpPr>
              <p:cNvPr id="18" name="Straight Connector 17">
                <a:extLst>
                  <a:ext uri="{FF2B5EF4-FFF2-40B4-BE49-F238E27FC236}">
                    <a16:creationId xmlns="" xmlns:a16="http://schemas.microsoft.com/office/drawing/2014/main" id="{AD9A49FA-8150-453B-A0D6-1D687F297B82}"/>
                  </a:ext>
                </a:extLst>
              </p:cNvPr>
              <p:cNvCxnSpPr>
                <a:cxnSpLocks/>
              </p:cNvCxnSpPr>
              <p:nvPr/>
            </p:nvCxnSpPr>
            <p:spPr>
              <a:xfrm>
                <a:off x="3633537" y="3661026"/>
                <a:ext cx="4876575" cy="0"/>
              </a:xfrm>
              <a:prstGeom prst="line">
                <a:avLst/>
              </a:prstGeom>
              <a:ln w="28575">
                <a:solidFill>
                  <a:srgbClr val="FF00FF"/>
                </a:solidFill>
                <a:prstDash val="soli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 xmlns:a16="http://schemas.microsoft.com/office/drawing/2014/main" id="{E382D484-5643-4B53-B8AB-3B5A15A60079}"/>
                  </a:ext>
                </a:extLst>
              </p:cNvPr>
              <p:cNvCxnSpPr>
                <a:cxnSpLocks/>
              </p:cNvCxnSpPr>
              <p:nvPr/>
            </p:nvCxnSpPr>
            <p:spPr>
              <a:xfrm>
                <a:off x="3634338" y="3419383"/>
                <a:ext cx="0" cy="241643"/>
              </a:xfrm>
              <a:prstGeom prst="straightConnector1">
                <a:avLst/>
              </a:prstGeom>
              <a:ln w="19050">
                <a:solidFill>
                  <a:srgbClr val="FF00FF"/>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 xmlns:a16="http://schemas.microsoft.com/office/drawing/2014/main" id="{2894466A-5B6A-45EF-A8CF-B86D9F1AB868}"/>
                  </a:ext>
                </a:extLst>
              </p:cNvPr>
              <p:cNvCxnSpPr>
                <a:cxnSpLocks/>
              </p:cNvCxnSpPr>
              <p:nvPr/>
            </p:nvCxnSpPr>
            <p:spPr>
              <a:xfrm>
                <a:off x="8510112" y="3419383"/>
                <a:ext cx="0" cy="241643"/>
              </a:xfrm>
              <a:prstGeom prst="straightConnector1">
                <a:avLst/>
              </a:prstGeom>
              <a:ln w="19050">
                <a:solidFill>
                  <a:srgbClr val="FF00FF"/>
                </a:solidFill>
                <a:headEnd type="arrow"/>
                <a:tailEnd type="none"/>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621837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cstate="print"/>
          <a:srcRect/>
          <a:stretch>
            <a:fillRect/>
          </a:stretch>
        </p:blipFill>
        <p:spPr bwMode="auto">
          <a:xfrm>
            <a:off x="1517651" y="1256345"/>
            <a:ext cx="5863337" cy="5614355"/>
          </a:xfrm>
          <a:prstGeom prst="rect">
            <a:avLst/>
          </a:prstGeom>
          <a:noFill/>
          <a:ln w="9525">
            <a:noFill/>
            <a:miter lim="800000"/>
            <a:headEnd/>
            <a:tailEnd/>
          </a:ln>
          <a:effectLst/>
        </p:spPr>
      </p:pic>
      <p:sp>
        <p:nvSpPr>
          <p:cNvPr id="4" name="Title 3"/>
          <p:cNvSpPr>
            <a:spLocks noGrp="1"/>
          </p:cNvSpPr>
          <p:nvPr>
            <p:ph type="title"/>
          </p:nvPr>
        </p:nvSpPr>
        <p:spPr/>
        <p:txBody>
          <a:bodyPr/>
          <a:lstStyle/>
          <a:p>
            <a:r>
              <a:rPr lang="en-US" dirty="0"/>
              <a:t>Storage / Yield Theory: Conservation and Flood Pools</a:t>
            </a:r>
          </a:p>
        </p:txBody>
      </p:sp>
      <p:cxnSp>
        <p:nvCxnSpPr>
          <p:cNvPr id="7" name="Straight Connector 6"/>
          <p:cNvCxnSpPr/>
          <p:nvPr/>
        </p:nvCxnSpPr>
        <p:spPr>
          <a:xfrm>
            <a:off x="1397000" y="5394960"/>
            <a:ext cx="6172200" cy="0"/>
          </a:xfrm>
          <a:prstGeom prst="line">
            <a:avLst/>
          </a:prstGeom>
          <a:ln w="28575">
            <a:solidFill>
              <a:srgbClr val="00B050"/>
            </a:solidFill>
            <a:prstDash val="solid"/>
          </a:ln>
        </p:spPr>
        <p:style>
          <a:lnRef idx="1">
            <a:schemeClr val="accent1"/>
          </a:lnRef>
          <a:fillRef idx="0">
            <a:schemeClr val="accent1"/>
          </a:fillRef>
          <a:effectRef idx="0">
            <a:schemeClr val="accent1"/>
          </a:effectRef>
          <a:fontRef idx="minor">
            <a:schemeClr val="tx1"/>
          </a:fontRef>
        </p:style>
      </p:cxnSp>
      <p:grpSp>
        <p:nvGrpSpPr>
          <p:cNvPr id="2" name="Group 12"/>
          <p:cNvGrpSpPr/>
          <p:nvPr/>
        </p:nvGrpSpPr>
        <p:grpSpPr>
          <a:xfrm>
            <a:off x="1409700" y="4749800"/>
            <a:ext cx="6172200" cy="461665"/>
            <a:chOff x="1409700" y="4749800"/>
            <a:chExt cx="6172200" cy="461665"/>
          </a:xfrm>
        </p:grpSpPr>
        <p:cxnSp>
          <p:nvCxnSpPr>
            <p:cNvPr id="11" name="Straight Connector 10"/>
            <p:cNvCxnSpPr/>
            <p:nvPr/>
          </p:nvCxnSpPr>
          <p:spPr>
            <a:xfrm>
              <a:off x="1409700" y="5128260"/>
              <a:ext cx="6172200" cy="0"/>
            </a:xfrm>
            <a:prstGeom prst="line">
              <a:avLst/>
            </a:prstGeom>
            <a:ln w="28575">
              <a:solidFill>
                <a:srgbClr val="00B050"/>
              </a:solidFill>
              <a:prstDash val="solid"/>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140200" y="4749800"/>
              <a:ext cx="2044700" cy="461665"/>
            </a:xfrm>
            <a:prstGeom prst="rect">
              <a:avLst/>
            </a:prstGeom>
            <a:noFill/>
          </p:spPr>
          <p:txBody>
            <a:bodyPr wrap="square" rtlCol="0">
              <a:spAutoFit/>
            </a:bodyPr>
            <a:lstStyle/>
            <a:p>
              <a:r>
                <a:rPr lang="en-US" sz="2400" dirty="0" smtClean="0">
                  <a:solidFill>
                    <a:srgbClr val="00B050"/>
                  </a:solidFill>
                </a:rPr>
                <a:t>Reallocation….</a:t>
              </a:r>
              <a:endParaRPr lang="en-US" sz="2400" dirty="0">
                <a:solidFill>
                  <a:srgbClr val="00B050"/>
                </a:solidFill>
              </a:endParaRPr>
            </a:p>
          </p:txBody>
        </p:sp>
      </p:grpSp>
      <p:grpSp>
        <p:nvGrpSpPr>
          <p:cNvPr id="15" name="Group 14"/>
          <p:cNvGrpSpPr/>
          <p:nvPr/>
        </p:nvGrpSpPr>
        <p:grpSpPr>
          <a:xfrm>
            <a:off x="3302000" y="4114800"/>
            <a:ext cx="5638800" cy="2240697"/>
            <a:chOff x="3302000" y="4114800"/>
            <a:chExt cx="5638800" cy="2240697"/>
          </a:xfrm>
        </p:grpSpPr>
        <p:sp>
          <p:nvSpPr>
            <p:cNvPr id="8" name="TextBox 7"/>
            <p:cNvSpPr txBox="1"/>
            <p:nvPr/>
          </p:nvSpPr>
          <p:spPr>
            <a:xfrm>
              <a:off x="7683500" y="4914900"/>
              <a:ext cx="1257300" cy="830997"/>
            </a:xfrm>
            <a:prstGeom prst="rect">
              <a:avLst/>
            </a:prstGeom>
            <a:noFill/>
          </p:spPr>
          <p:txBody>
            <a:bodyPr wrap="square" rtlCol="0">
              <a:spAutoFit/>
            </a:bodyPr>
            <a:lstStyle/>
            <a:p>
              <a:r>
                <a:rPr lang="en-US" sz="2400" dirty="0" smtClean="0">
                  <a:solidFill>
                    <a:srgbClr val="00B050"/>
                  </a:solidFill>
                </a:rPr>
                <a:t>Guide Curve</a:t>
              </a:r>
              <a:endParaRPr lang="en-US" sz="2400" dirty="0">
                <a:solidFill>
                  <a:srgbClr val="00B050"/>
                </a:solidFill>
              </a:endParaRPr>
            </a:p>
          </p:txBody>
        </p:sp>
        <p:sp>
          <p:nvSpPr>
            <p:cNvPr id="13" name="TextBox 12"/>
            <p:cNvSpPr txBox="1"/>
            <p:nvPr/>
          </p:nvSpPr>
          <p:spPr>
            <a:xfrm>
              <a:off x="4394200" y="4114800"/>
              <a:ext cx="1981200" cy="461665"/>
            </a:xfrm>
            <a:prstGeom prst="rect">
              <a:avLst/>
            </a:prstGeom>
            <a:noFill/>
          </p:spPr>
          <p:txBody>
            <a:bodyPr wrap="square" rtlCol="0">
              <a:spAutoFit/>
            </a:bodyPr>
            <a:lstStyle/>
            <a:p>
              <a:r>
                <a:rPr lang="en-US" sz="2400" dirty="0" smtClean="0">
                  <a:solidFill>
                    <a:srgbClr val="FF0000"/>
                  </a:solidFill>
                </a:rPr>
                <a:t>flood pool</a:t>
              </a:r>
              <a:endParaRPr lang="en-US" sz="2400" dirty="0">
                <a:solidFill>
                  <a:srgbClr val="FF0000"/>
                </a:solidFill>
              </a:endParaRPr>
            </a:p>
          </p:txBody>
        </p:sp>
        <p:sp>
          <p:nvSpPr>
            <p:cNvPr id="14" name="TextBox 13"/>
            <p:cNvSpPr txBox="1"/>
            <p:nvPr/>
          </p:nvSpPr>
          <p:spPr>
            <a:xfrm>
              <a:off x="3302000" y="5524500"/>
              <a:ext cx="1981200" cy="830997"/>
            </a:xfrm>
            <a:prstGeom prst="rect">
              <a:avLst/>
            </a:prstGeom>
            <a:noFill/>
          </p:spPr>
          <p:txBody>
            <a:bodyPr wrap="square" rtlCol="0">
              <a:spAutoFit/>
            </a:bodyPr>
            <a:lstStyle/>
            <a:p>
              <a:pPr algn="ctr"/>
              <a:r>
                <a:rPr lang="en-US" sz="2400" dirty="0" smtClean="0">
                  <a:solidFill>
                    <a:schemeClr val="tx2"/>
                  </a:solidFill>
                </a:rPr>
                <a:t>conservation pool</a:t>
              </a:r>
              <a:endParaRPr lang="en-US" sz="2400" dirty="0">
                <a:solidFill>
                  <a:schemeClr val="tx2"/>
                </a:solidFill>
              </a:endParaRPr>
            </a:p>
          </p:txBody>
        </p:sp>
      </p:grpSp>
      <p:grpSp>
        <p:nvGrpSpPr>
          <p:cNvPr id="21" name="Group 20">
            <a:extLst>
              <a:ext uri="{FF2B5EF4-FFF2-40B4-BE49-F238E27FC236}">
                <a16:creationId xmlns="" xmlns:a16="http://schemas.microsoft.com/office/drawing/2014/main" id="{90D51C7B-B814-47B9-B6B9-FA90A2AD53A4}"/>
              </a:ext>
            </a:extLst>
          </p:cNvPr>
          <p:cNvGrpSpPr/>
          <p:nvPr/>
        </p:nvGrpSpPr>
        <p:grpSpPr>
          <a:xfrm>
            <a:off x="1809345" y="2904398"/>
            <a:ext cx="5655357" cy="685108"/>
            <a:chOff x="3382972" y="3068910"/>
            <a:chExt cx="5296140" cy="612088"/>
          </a:xfrm>
        </p:grpSpPr>
        <p:grpSp>
          <p:nvGrpSpPr>
            <p:cNvPr id="22" name="Group 21">
              <a:extLst>
                <a:ext uri="{FF2B5EF4-FFF2-40B4-BE49-F238E27FC236}">
                  <a16:creationId xmlns="" xmlns:a16="http://schemas.microsoft.com/office/drawing/2014/main" id="{4EF744F6-FF89-410E-A00A-1C492AC5C719}"/>
                </a:ext>
              </a:extLst>
            </p:cNvPr>
            <p:cNvGrpSpPr/>
            <p:nvPr/>
          </p:nvGrpSpPr>
          <p:grpSpPr>
            <a:xfrm>
              <a:off x="3382972" y="3068910"/>
              <a:ext cx="5296140" cy="266232"/>
              <a:chOff x="1423534" y="3000061"/>
              <a:chExt cx="5340392" cy="330202"/>
            </a:xfrm>
          </p:grpSpPr>
          <p:cxnSp>
            <p:nvCxnSpPr>
              <p:cNvPr id="27" name="Straight Connector 26">
                <a:extLst>
                  <a:ext uri="{FF2B5EF4-FFF2-40B4-BE49-F238E27FC236}">
                    <a16:creationId xmlns="" xmlns:a16="http://schemas.microsoft.com/office/drawing/2014/main" id="{A0CAD571-055D-4C9C-9131-AD5C8D5C4A40}"/>
                  </a:ext>
                </a:extLst>
              </p:cNvPr>
              <p:cNvCxnSpPr>
                <a:cxnSpLocks/>
              </p:cNvCxnSpPr>
              <p:nvPr/>
            </p:nvCxnSpPr>
            <p:spPr>
              <a:xfrm>
                <a:off x="1423534" y="3010221"/>
                <a:ext cx="5335089" cy="0"/>
              </a:xfrm>
              <a:prstGeom prst="line">
                <a:avLst/>
              </a:prstGeom>
              <a:ln w="28575">
                <a:solidFill>
                  <a:srgbClr val="FF00FF"/>
                </a:solidFill>
                <a:prstDash val="solid"/>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 xmlns:a16="http://schemas.microsoft.com/office/drawing/2014/main" id="{A31FC5A7-B59C-4F51-9F05-EC0AE85803C0}"/>
                  </a:ext>
                </a:extLst>
              </p:cNvPr>
              <p:cNvCxnSpPr/>
              <p:nvPr/>
            </p:nvCxnSpPr>
            <p:spPr>
              <a:xfrm flipV="1">
                <a:off x="6763926" y="3000061"/>
                <a:ext cx="0" cy="330200"/>
              </a:xfrm>
              <a:prstGeom prst="straightConnector1">
                <a:avLst/>
              </a:prstGeom>
              <a:ln w="19050">
                <a:solidFill>
                  <a:srgbClr val="FF00FF"/>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 xmlns:a16="http://schemas.microsoft.com/office/drawing/2014/main" id="{329B1599-0E30-4244-ACEB-8FB8732026D1}"/>
                  </a:ext>
                </a:extLst>
              </p:cNvPr>
              <p:cNvCxnSpPr/>
              <p:nvPr/>
            </p:nvCxnSpPr>
            <p:spPr>
              <a:xfrm flipV="1">
                <a:off x="1430914" y="3000062"/>
                <a:ext cx="0" cy="330201"/>
              </a:xfrm>
              <a:prstGeom prst="straightConnector1">
                <a:avLst/>
              </a:prstGeom>
              <a:ln w="19050">
                <a:solidFill>
                  <a:srgbClr val="FF00FF"/>
                </a:solidFill>
                <a:headEnd type="arrow"/>
                <a:tailEnd type="none"/>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 xmlns:a16="http://schemas.microsoft.com/office/drawing/2014/main" id="{3F949835-219A-46C2-A917-723A0394143E}"/>
                </a:ext>
              </a:extLst>
            </p:cNvPr>
            <p:cNvGrpSpPr/>
            <p:nvPr/>
          </p:nvGrpSpPr>
          <p:grpSpPr>
            <a:xfrm>
              <a:off x="3382972" y="3422961"/>
              <a:ext cx="5290869" cy="258037"/>
              <a:chOff x="3633537" y="3419383"/>
              <a:chExt cx="4876575" cy="241643"/>
            </a:xfrm>
          </p:grpSpPr>
          <p:cxnSp>
            <p:nvCxnSpPr>
              <p:cNvPr id="24" name="Straight Connector 23">
                <a:extLst>
                  <a:ext uri="{FF2B5EF4-FFF2-40B4-BE49-F238E27FC236}">
                    <a16:creationId xmlns="" xmlns:a16="http://schemas.microsoft.com/office/drawing/2014/main" id="{AD9A49FA-8150-453B-A0D6-1D687F297B82}"/>
                  </a:ext>
                </a:extLst>
              </p:cNvPr>
              <p:cNvCxnSpPr>
                <a:cxnSpLocks/>
              </p:cNvCxnSpPr>
              <p:nvPr/>
            </p:nvCxnSpPr>
            <p:spPr>
              <a:xfrm>
                <a:off x="3633537" y="3661026"/>
                <a:ext cx="4876575" cy="0"/>
              </a:xfrm>
              <a:prstGeom prst="line">
                <a:avLst/>
              </a:prstGeom>
              <a:ln w="28575">
                <a:solidFill>
                  <a:srgbClr val="FF00FF"/>
                </a:solidFill>
                <a:prstDash val="solid"/>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 xmlns:a16="http://schemas.microsoft.com/office/drawing/2014/main" id="{E382D484-5643-4B53-B8AB-3B5A15A60079}"/>
                  </a:ext>
                </a:extLst>
              </p:cNvPr>
              <p:cNvCxnSpPr>
                <a:cxnSpLocks/>
              </p:cNvCxnSpPr>
              <p:nvPr/>
            </p:nvCxnSpPr>
            <p:spPr>
              <a:xfrm>
                <a:off x="3634338" y="3419383"/>
                <a:ext cx="0" cy="241643"/>
              </a:xfrm>
              <a:prstGeom prst="straightConnector1">
                <a:avLst/>
              </a:prstGeom>
              <a:ln w="19050">
                <a:solidFill>
                  <a:srgbClr val="FF00FF"/>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 xmlns:a16="http://schemas.microsoft.com/office/drawing/2014/main" id="{2894466A-5B6A-45EF-A8CF-B86D9F1AB868}"/>
                  </a:ext>
                </a:extLst>
              </p:cNvPr>
              <p:cNvCxnSpPr>
                <a:cxnSpLocks/>
              </p:cNvCxnSpPr>
              <p:nvPr/>
            </p:nvCxnSpPr>
            <p:spPr>
              <a:xfrm>
                <a:off x="8510112" y="3419383"/>
                <a:ext cx="0" cy="241643"/>
              </a:xfrm>
              <a:prstGeom prst="straightConnector1">
                <a:avLst/>
              </a:prstGeom>
              <a:ln w="19050">
                <a:solidFill>
                  <a:srgbClr val="FF00FF"/>
                </a:solidFill>
                <a:headEnd type="arrow"/>
                <a:tailEnd type="none"/>
              </a:ln>
            </p:spPr>
            <p:style>
              <a:lnRef idx="1">
                <a:schemeClr val="accent1"/>
              </a:lnRef>
              <a:fillRef idx="0">
                <a:schemeClr val="accent1"/>
              </a:fillRef>
              <a:effectRef idx="0">
                <a:schemeClr val="accent1"/>
              </a:effectRef>
              <a:fontRef idx="minor">
                <a:schemeClr val="tx1"/>
              </a:fontRef>
            </p:style>
          </p:cxnSp>
        </p:grpSp>
      </p:grpSp>
      <p:sp>
        <p:nvSpPr>
          <p:cNvPr id="30" name="Rectangle 29">
            <a:extLst>
              <a:ext uri="{FF2B5EF4-FFF2-40B4-BE49-F238E27FC236}">
                <a16:creationId xmlns="" xmlns:a16="http://schemas.microsoft.com/office/drawing/2014/main" id="{CE44B261-D63A-49C8-8604-9425EF40DE06}"/>
              </a:ext>
            </a:extLst>
          </p:cNvPr>
          <p:cNvSpPr/>
          <p:nvPr/>
        </p:nvSpPr>
        <p:spPr>
          <a:xfrm>
            <a:off x="1338021" y="734266"/>
            <a:ext cx="6551112" cy="461665"/>
          </a:xfrm>
          <a:prstGeom prst="rect">
            <a:avLst/>
          </a:prstGeom>
        </p:spPr>
        <p:txBody>
          <a:bodyPr wrap="square">
            <a:spAutoFit/>
          </a:bodyPr>
          <a:lstStyle/>
          <a:p>
            <a:r>
              <a:rPr lang="en-US" sz="2400" dirty="0"/>
              <a:t>Redistribution in time, change min and max</a:t>
            </a:r>
          </a:p>
        </p:txBody>
      </p:sp>
    </p:spTree>
    <p:extLst>
      <p:ext uri="{BB962C8B-B14F-4D97-AF65-F5344CB8AC3E}">
        <p14:creationId xmlns:p14="http://schemas.microsoft.com/office/powerpoint/2010/main" val="4212231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a:bodyPr>
          <a:lstStyle/>
          <a:p>
            <a:pPr eaLnBrk="1" hangingPunct="1"/>
            <a:r>
              <a:rPr lang="en-US" dirty="0"/>
              <a:t>Storage / Yield </a:t>
            </a:r>
            <a:r>
              <a:rPr lang="en-US" dirty="0" smtClean="0"/>
              <a:t>Relationship</a:t>
            </a:r>
            <a:endParaRPr lang="en-US" dirty="0"/>
          </a:p>
        </p:txBody>
      </p:sp>
      <p:sp>
        <p:nvSpPr>
          <p:cNvPr id="5123" name="Rectangle 3"/>
          <p:cNvSpPr>
            <a:spLocks noGrp="1" noChangeArrowheads="1"/>
          </p:cNvSpPr>
          <p:nvPr>
            <p:ph idx="1"/>
          </p:nvPr>
        </p:nvSpPr>
        <p:spPr>
          <a:xfrm>
            <a:off x="628649" y="953311"/>
            <a:ext cx="8097062" cy="5254984"/>
          </a:xfrm>
        </p:spPr>
        <p:txBody>
          <a:bodyPr>
            <a:normAutofit/>
          </a:bodyPr>
          <a:lstStyle/>
          <a:p>
            <a:pPr marL="0" indent="0">
              <a:lnSpc>
                <a:spcPct val="100000"/>
              </a:lnSpc>
              <a:buNone/>
            </a:pPr>
            <a:r>
              <a:rPr lang="en-US" sz="3200" dirty="0" smtClean="0"/>
              <a:t>Firm yield is focused on the minimum flow.</a:t>
            </a:r>
          </a:p>
          <a:p>
            <a:pPr marL="0" indent="0">
              <a:lnSpc>
                <a:spcPct val="100000"/>
              </a:lnSpc>
              <a:buNone/>
            </a:pPr>
            <a:r>
              <a:rPr lang="en-US" sz="3200" dirty="0" smtClean="0"/>
              <a:t>In </a:t>
            </a:r>
            <a:r>
              <a:rPr lang="en-US" sz="3200" dirty="0"/>
              <a:t>a study, there are </a:t>
            </a:r>
            <a:r>
              <a:rPr lang="en-US" sz="3200" u="sng" dirty="0"/>
              <a:t>2 ways</a:t>
            </a:r>
            <a:r>
              <a:rPr lang="en-US" sz="3200" dirty="0"/>
              <a:t> to ask the question: </a:t>
            </a:r>
            <a:endParaRPr lang="en-US" dirty="0" smtClean="0"/>
          </a:p>
          <a:p>
            <a:pPr>
              <a:lnSpc>
                <a:spcPct val="100000"/>
              </a:lnSpc>
              <a:spcBef>
                <a:spcPts val="1800"/>
              </a:spcBef>
            </a:pPr>
            <a:r>
              <a:rPr lang="en-US" u="sng" dirty="0"/>
              <a:t>Planning</a:t>
            </a:r>
            <a:r>
              <a:rPr lang="en-US" dirty="0"/>
              <a:t>:  For a given demand, how large must the reservoir at that location be?   </a:t>
            </a:r>
            <a:r>
              <a:rPr lang="en-US" dirty="0">
                <a:solidFill>
                  <a:srgbClr val="C00000"/>
                </a:solidFill>
              </a:rPr>
              <a:t>(storage requirement</a:t>
            </a:r>
            <a:r>
              <a:rPr lang="en-US" dirty="0" smtClean="0">
                <a:solidFill>
                  <a:srgbClr val="C00000"/>
                </a:solidFill>
              </a:rPr>
              <a:t>)</a:t>
            </a:r>
            <a:endParaRPr lang="en-US" b="1" dirty="0">
              <a:solidFill>
                <a:schemeClr val="accent5">
                  <a:lumMod val="75000"/>
                </a:schemeClr>
              </a:solidFill>
            </a:endParaRPr>
          </a:p>
          <a:p>
            <a:pPr>
              <a:lnSpc>
                <a:spcPct val="100000"/>
              </a:lnSpc>
            </a:pPr>
            <a:r>
              <a:rPr lang="en-US" u="sng" dirty="0"/>
              <a:t>Reassessment</a:t>
            </a:r>
            <a:r>
              <a:rPr lang="en-US" dirty="0"/>
              <a:t>:  For a given reservoir, what is the </a:t>
            </a:r>
            <a:r>
              <a:rPr lang="en-US" dirty="0" smtClean="0"/>
              <a:t>largest demand that can be supplied?   </a:t>
            </a:r>
            <a:r>
              <a:rPr lang="en-US" dirty="0" smtClean="0">
                <a:solidFill>
                  <a:srgbClr val="C00000"/>
                </a:solidFill>
              </a:rPr>
              <a:t>(firm yield)</a:t>
            </a:r>
            <a:endParaRPr lang="en-US" dirty="0">
              <a:solidFill>
                <a:srgbClr val="C00000"/>
              </a:solidFill>
            </a:endParaRPr>
          </a:p>
          <a:p>
            <a:pPr marL="0" indent="0">
              <a:lnSpc>
                <a:spcPct val="100000"/>
              </a:lnSpc>
              <a:spcBef>
                <a:spcPts val="1350"/>
              </a:spcBef>
              <a:buNone/>
            </a:pPr>
            <a:r>
              <a:rPr lang="en-US" dirty="0" smtClean="0"/>
              <a:t>To </a:t>
            </a:r>
            <a:r>
              <a:rPr lang="en-US" dirty="0"/>
              <a:t>generate the storage/yield relationship, fix one variable, compute the other</a:t>
            </a:r>
            <a:r>
              <a:rPr lang="en-US" dirty="0" smtClean="0"/>
              <a:t> </a:t>
            </a:r>
            <a:endParaRPr lang="en-US" dirty="0"/>
          </a:p>
          <a:p>
            <a:pPr>
              <a:lnSpc>
                <a:spcPct val="100000"/>
              </a:lnSpc>
            </a:pPr>
            <a:r>
              <a:rPr lang="en-US" i="1" dirty="0"/>
              <a:t>Supply Contract – what volume is needed in existing reservoir to supply requested yield? (...share of inflow, share of space)</a:t>
            </a:r>
            <a:r>
              <a:rPr lang="en-US" dirty="0" smtClean="0"/>
              <a:t> </a:t>
            </a:r>
            <a:endParaRPr lang="en-US" dirty="0"/>
          </a:p>
          <a:p>
            <a:pPr lvl="1">
              <a:lnSpc>
                <a:spcPct val="100000"/>
              </a:lnSpc>
            </a:pPr>
            <a:endParaRPr lang="en-US" dirty="0"/>
          </a:p>
        </p:txBody>
      </p:sp>
    </p:spTree>
    <p:extLst>
      <p:ext uri="{BB962C8B-B14F-4D97-AF65-F5344CB8AC3E}">
        <p14:creationId xmlns:p14="http://schemas.microsoft.com/office/powerpoint/2010/main" val="3268472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2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12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2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2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1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2">
            <a:extLst>
              <a:ext uri="{FF2B5EF4-FFF2-40B4-BE49-F238E27FC236}">
                <a16:creationId xmlns="" xmlns:a16="http://schemas.microsoft.com/office/drawing/2014/main" id="{CA1DE44E-2832-44F9-831B-A9BDDDAC7ADC}"/>
              </a:ext>
            </a:extLst>
          </p:cNvPr>
          <p:cNvSpPr/>
          <p:nvPr/>
        </p:nvSpPr>
        <p:spPr bwMode="auto">
          <a:xfrm>
            <a:off x="908928" y="2298873"/>
            <a:ext cx="7251108" cy="3688052"/>
          </a:xfrm>
          <a:prstGeom prst="round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ヒラギノ角ゴ Pro W3" pitchFamily="1" charset="-128"/>
            </a:endParaRPr>
          </a:p>
        </p:txBody>
      </p:sp>
      <p:sp>
        <p:nvSpPr>
          <p:cNvPr id="7170" name="Rectangle 2"/>
          <p:cNvSpPr>
            <a:spLocks noGrp="1" noChangeArrowheads="1"/>
          </p:cNvSpPr>
          <p:nvPr>
            <p:ph type="title"/>
          </p:nvPr>
        </p:nvSpPr>
        <p:spPr/>
        <p:txBody>
          <a:bodyPr/>
          <a:lstStyle/>
          <a:p>
            <a:r>
              <a:rPr lang="en-US" dirty="0"/>
              <a:t>Storage / Yield Theory: Storage / Yield Curve</a:t>
            </a:r>
          </a:p>
        </p:txBody>
      </p:sp>
      <p:sp>
        <p:nvSpPr>
          <p:cNvPr id="7171" name="Rectangle 3"/>
          <p:cNvSpPr>
            <a:spLocks noGrp="1" noChangeArrowheads="1"/>
          </p:cNvSpPr>
          <p:nvPr>
            <p:ph idx="1"/>
          </p:nvPr>
        </p:nvSpPr>
        <p:spPr>
          <a:xfrm>
            <a:off x="628650" y="972065"/>
            <a:ext cx="7886700" cy="5204898"/>
          </a:xfrm>
        </p:spPr>
        <p:txBody>
          <a:bodyPr/>
          <a:lstStyle/>
          <a:p>
            <a:r>
              <a:rPr lang="en-US" dirty="0"/>
              <a:t>The most basic evaluation is the at-site Storage / Yield relationship.</a:t>
            </a:r>
          </a:p>
        </p:txBody>
      </p:sp>
      <p:grpSp>
        <p:nvGrpSpPr>
          <p:cNvPr id="6" name="Group 5">
            <a:extLst>
              <a:ext uri="{FF2B5EF4-FFF2-40B4-BE49-F238E27FC236}">
                <a16:creationId xmlns="" xmlns:a16="http://schemas.microsoft.com/office/drawing/2014/main" id="{0E248EB8-0BD2-4C36-8EB3-631D1EA25BE4}"/>
              </a:ext>
            </a:extLst>
          </p:cNvPr>
          <p:cNvGrpSpPr/>
          <p:nvPr/>
        </p:nvGrpSpPr>
        <p:grpSpPr>
          <a:xfrm>
            <a:off x="2776537" y="2936525"/>
            <a:ext cx="4719639" cy="323164"/>
            <a:chOff x="1824037" y="3012725"/>
            <a:chExt cx="4719639" cy="323164"/>
          </a:xfrm>
        </p:grpSpPr>
        <p:sp>
          <p:nvSpPr>
            <p:cNvPr id="7173" name="Line 7"/>
            <p:cNvSpPr>
              <a:spLocks noChangeShapeType="1"/>
            </p:cNvSpPr>
            <p:nvPr/>
          </p:nvSpPr>
          <p:spPr bwMode="auto">
            <a:xfrm>
              <a:off x="1824037" y="3193394"/>
              <a:ext cx="3618848" cy="6666"/>
            </a:xfrm>
            <a:prstGeom prst="line">
              <a:avLst/>
            </a:prstGeom>
            <a:noFill/>
            <a:ln w="15875">
              <a:solidFill>
                <a:schemeClr val="tx1"/>
              </a:solidFill>
              <a:prstDash val="sysDot"/>
              <a:round/>
              <a:headEnd/>
              <a:tailEnd/>
            </a:ln>
          </p:spPr>
          <p:txBody>
            <a:bodyPr wrap="none" anchor="ctr"/>
            <a:lstStyle/>
            <a:p>
              <a:endParaRPr lang="en-US" sz="1350" dirty="0"/>
            </a:p>
          </p:txBody>
        </p:sp>
        <p:sp>
          <p:nvSpPr>
            <p:cNvPr id="7176" name="Text Box 10"/>
            <p:cNvSpPr txBox="1">
              <a:spLocks noChangeArrowheads="1"/>
            </p:cNvSpPr>
            <p:nvPr/>
          </p:nvSpPr>
          <p:spPr bwMode="auto">
            <a:xfrm>
              <a:off x="5380888" y="3012725"/>
              <a:ext cx="1162788" cy="323164"/>
            </a:xfrm>
            <a:prstGeom prst="rect">
              <a:avLst/>
            </a:prstGeom>
            <a:noFill/>
            <a:ln w="9525">
              <a:noFill/>
              <a:miter lim="800000"/>
              <a:headEnd/>
              <a:tailEnd/>
            </a:ln>
          </p:spPr>
          <p:txBody>
            <a:bodyPr wrap="square">
              <a:spAutoFit/>
            </a:bodyPr>
            <a:lstStyle/>
            <a:p>
              <a:pPr>
                <a:spcBef>
                  <a:spcPct val="50000"/>
                </a:spcBef>
              </a:pPr>
              <a:r>
                <a:rPr lang="en-US" sz="1500" dirty="0">
                  <a:latin typeface="Arial Narrow" pitchFamily="34" charset="0"/>
                </a:rPr>
                <a:t>Average Flow</a:t>
              </a:r>
            </a:p>
          </p:txBody>
        </p:sp>
      </p:grpSp>
      <p:sp>
        <p:nvSpPr>
          <p:cNvPr id="7177" name="Freeform 12"/>
          <p:cNvSpPr>
            <a:spLocks/>
          </p:cNvSpPr>
          <p:nvPr/>
        </p:nvSpPr>
        <p:spPr bwMode="auto">
          <a:xfrm>
            <a:off x="2776537" y="3132366"/>
            <a:ext cx="2745936" cy="2313045"/>
          </a:xfrm>
          <a:custGeom>
            <a:avLst/>
            <a:gdLst>
              <a:gd name="T0" fmla="*/ 0 w 1727"/>
              <a:gd name="T1" fmla="*/ 2147483647 h 1041"/>
              <a:gd name="T2" fmla="*/ 2147483647 w 1727"/>
              <a:gd name="T3" fmla="*/ 2147483647 h 1041"/>
              <a:gd name="T4" fmla="*/ 2147483647 w 1727"/>
              <a:gd name="T5" fmla="*/ 2147483647 h 1041"/>
              <a:gd name="T6" fmla="*/ 2147483647 w 1727"/>
              <a:gd name="T7" fmla="*/ 2147483647 h 1041"/>
              <a:gd name="T8" fmla="*/ 2147483647 w 1727"/>
              <a:gd name="T9" fmla="*/ 2147483647 h 1041"/>
              <a:gd name="T10" fmla="*/ 0 60000 65536"/>
              <a:gd name="T11" fmla="*/ 0 60000 65536"/>
              <a:gd name="T12" fmla="*/ 0 60000 65536"/>
              <a:gd name="T13" fmla="*/ 0 60000 65536"/>
              <a:gd name="T14" fmla="*/ 0 60000 65536"/>
              <a:gd name="T15" fmla="*/ 0 w 1727"/>
              <a:gd name="T16" fmla="*/ 0 h 1041"/>
              <a:gd name="T17" fmla="*/ 1727 w 1727"/>
              <a:gd name="T18" fmla="*/ 1041 h 1041"/>
            </a:gdLst>
            <a:ahLst/>
            <a:cxnLst>
              <a:cxn ang="T10">
                <a:pos x="T0" y="T1"/>
              </a:cxn>
              <a:cxn ang="T11">
                <a:pos x="T2" y="T3"/>
              </a:cxn>
              <a:cxn ang="T12">
                <a:pos x="T4" y="T5"/>
              </a:cxn>
              <a:cxn ang="T13">
                <a:pos x="T6" y="T7"/>
              </a:cxn>
              <a:cxn ang="T14">
                <a:pos x="T8" y="T9"/>
              </a:cxn>
            </a:cxnLst>
            <a:rect l="T15" t="T16" r="T17" b="T18"/>
            <a:pathLst>
              <a:path w="1727" h="1041">
                <a:moveTo>
                  <a:pt x="0" y="1041"/>
                </a:moveTo>
                <a:cubicBezTo>
                  <a:pt x="48" y="875"/>
                  <a:pt x="97" y="710"/>
                  <a:pt x="191" y="569"/>
                </a:cubicBezTo>
                <a:cubicBezTo>
                  <a:pt x="285" y="428"/>
                  <a:pt x="413" y="286"/>
                  <a:pt x="563" y="196"/>
                </a:cubicBezTo>
                <a:cubicBezTo>
                  <a:pt x="713" y="106"/>
                  <a:pt x="897" y="64"/>
                  <a:pt x="1091" y="32"/>
                </a:cubicBezTo>
                <a:cubicBezTo>
                  <a:pt x="1285" y="0"/>
                  <a:pt x="1506" y="2"/>
                  <a:pt x="1727" y="5"/>
                </a:cubicBezTo>
              </a:path>
            </a:pathLst>
          </a:custGeom>
          <a:noFill/>
          <a:ln w="25400">
            <a:solidFill>
              <a:srgbClr val="FF0000"/>
            </a:solidFill>
            <a:round/>
            <a:headEnd/>
            <a:tailEnd/>
          </a:ln>
        </p:spPr>
        <p:txBody>
          <a:bodyPr wrap="none" anchor="ctr"/>
          <a:lstStyle/>
          <a:p>
            <a:endParaRPr lang="en-US" sz="1350"/>
          </a:p>
        </p:txBody>
      </p:sp>
      <p:grpSp>
        <p:nvGrpSpPr>
          <p:cNvPr id="4" name="Group 3">
            <a:extLst>
              <a:ext uri="{FF2B5EF4-FFF2-40B4-BE49-F238E27FC236}">
                <a16:creationId xmlns="" xmlns:a16="http://schemas.microsoft.com/office/drawing/2014/main" id="{21CC8F3B-D7CD-4702-B5F5-3419AFDF1925}"/>
              </a:ext>
            </a:extLst>
          </p:cNvPr>
          <p:cNvGrpSpPr/>
          <p:nvPr/>
        </p:nvGrpSpPr>
        <p:grpSpPr>
          <a:xfrm>
            <a:off x="2425141" y="2786033"/>
            <a:ext cx="4240544" cy="3014809"/>
            <a:chOff x="2425141" y="2786033"/>
            <a:chExt cx="4240544" cy="3014809"/>
          </a:xfrm>
        </p:grpSpPr>
        <p:sp>
          <p:nvSpPr>
            <p:cNvPr id="7174" name="Text Box 8"/>
            <p:cNvSpPr txBox="1">
              <a:spLocks noChangeArrowheads="1"/>
            </p:cNvSpPr>
            <p:nvPr/>
          </p:nvSpPr>
          <p:spPr bwMode="auto">
            <a:xfrm>
              <a:off x="3673301" y="5454593"/>
              <a:ext cx="2279826" cy="346249"/>
            </a:xfrm>
            <a:prstGeom prst="rect">
              <a:avLst/>
            </a:prstGeom>
            <a:noFill/>
            <a:ln w="9525">
              <a:noFill/>
              <a:miter lim="800000"/>
              <a:headEnd/>
              <a:tailEnd/>
            </a:ln>
          </p:spPr>
          <p:txBody>
            <a:bodyPr wrap="square">
              <a:spAutoFit/>
            </a:bodyPr>
            <a:lstStyle/>
            <a:p>
              <a:pPr>
                <a:spcBef>
                  <a:spcPct val="50000"/>
                </a:spcBef>
              </a:pPr>
              <a:r>
                <a:rPr lang="en-US" sz="1650" dirty="0">
                  <a:latin typeface="Arial Narrow" pitchFamily="34" charset="0"/>
                </a:rPr>
                <a:t>Reservoir Storage Volume</a:t>
              </a:r>
            </a:p>
          </p:txBody>
        </p:sp>
        <p:sp>
          <p:nvSpPr>
            <p:cNvPr id="7175" name="Text Box 9"/>
            <p:cNvSpPr txBox="1">
              <a:spLocks noChangeArrowheads="1"/>
            </p:cNvSpPr>
            <p:nvPr/>
          </p:nvSpPr>
          <p:spPr bwMode="auto">
            <a:xfrm rot="16200000">
              <a:off x="1893860" y="3986302"/>
              <a:ext cx="1408812" cy="346249"/>
            </a:xfrm>
            <a:prstGeom prst="rect">
              <a:avLst/>
            </a:prstGeom>
            <a:noFill/>
            <a:ln w="9525">
              <a:noFill/>
              <a:miter lim="800000"/>
              <a:headEnd/>
              <a:tailEnd/>
            </a:ln>
          </p:spPr>
          <p:txBody>
            <a:bodyPr wrap="square">
              <a:spAutoFit/>
            </a:bodyPr>
            <a:lstStyle/>
            <a:p>
              <a:pPr>
                <a:spcBef>
                  <a:spcPct val="50000"/>
                </a:spcBef>
              </a:pPr>
              <a:r>
                <a:rPr lang="en-US" sz="1650" dirty="0" smtClean="0">
                  <a:latin typeface="Arial Narrow" pitchFamily="34" charset="0"/>
                </a:rPr>
                <a:t>Firm Yield</a:t>
              </a:r>
              <a:endParaRPr lang="en-US" sz="1650" dirty="0">
                <a:latin typeface="Arial Narrow" pitchFamily="34" charset="0"/>
              </a:endParaRPr>
            </a:p>
          </p:txBody>
        </p:sp>
        <p:sp>
          <p:nvSpPr>
            <p:cNvPr id="7172" name="Freeform 5"/>
            <p:cNvSpPr>
              <a:spLocks/>
            </p:cNvSpPr>
            <p:nvPr/>
          </p:nvSpPr>
          <p:spPr bwMode="auto">
            <a:xfrm>
              <a:off x="2776537" y="2786033"/>
              <a:ext cx="3889148" cy="2666335"/>
            </a:xfrm>
            <a:custGeom>
              <a:avLst/>
              <a:gdLst>
                <a:gd name="T0" fmla="*/ 0 w 3073"/>
                <a:gd name="T1" fmla="*/ 0 h 1354"/>
                <a:gd name="T2" fmla="*/ 0 w 3073"/>
                <a:gd name="T3" fmla="*/ 2147483647 h 1354"/>
                <a:gd name="T4" fmla="*/ 2147483647 w 3073"/>
                <a:gd name="T5" fmla="*/ 2147483647 h 1354"/>
                <a:gd name="T6" fmla="*/ 0 60000 65536"/>
                <a:gd name="T7" fmla="*/ 0 60000 65536"/>
                <a:gd name="T8" fmla="*/ 0 60000 65536"/>
                <a:gd name="T9" fmla="*/ 0 w 3073"/>
                <a:gd name="T10" fmla="*/ 0 h 1354"/>
                <a:gd name="T11" fmla="*/ 3073 w 3073"/>
                <a:gd name="T12" fmla="*/ 1354 h 1354"/>
              </a:gdLst>
              <a:ahLst/>
              <a:cxnLst>
                <a:cxn ang="T6">
                  <a:pos x="T0" y="T1"/>
                </a:cxn>
                <a:cxn ang="T7">
                  <a:pos x="T2" y="T3"/>
                </a:cxn>
                <a:cxn ang="T8">
                  <a:pos x="T4" y="T5"/>
                </a:cxn>
              </a:cxnLst>
              <a:rect l="T9" t="T10" r="T11" b="T12"/>
              <a:pathLst>
                <a:path w="3073" h="1354">
                  <a:moveTo>
                    <a:pt x="0" y="0"/>
                  </a:moveTo>
                  <a:lnTo>
                    <a:pt x="0" y="1354"/>
                  </a:lnTo>
                  <a:lnTo>
                    <a:pt x="3073" y="1354"/>
                  </a:lnTo>
                </a:path>
              </a:pathLst>
            </a:custGeom>
            <a:noFill/>
            <a:ln w="15875">
              <a:solidFill>
                <a:schemeClr val="tx1"/>
              </a:solidFill>
              <a:round/>
              <a:headEnd type="arrow" w="sm" len="sm"/>
              <a:tailEnd type="arrow" w="sm" len="sm"/>
            </a:ln>
          </p:spPr>
          <p:txBody>
            <a:bodyPr wrap="none" anchor="ctr"/>
            <a:lstStyle/>
            <a:p>
              <a:endParaRPr lang="en-US" sz="1350"/>
            </a:p>
          </p:txBody>
        </p:sp>
      </p:grpSp>
      <p:sp>
        <p:nvSpPr>
          <p:cNvPr id="10" name="Freeform 9"/>
          <p:cNvSpPr/>
          <p:nvPr/>
        </p:nvSpPr>
        <p:spPr bwMode="auto">
          <a:xfrm>
            <a:off x="2771389" y="3444373"/>
            <a:ext cx="1085508" cy="2001050"/>
          </a:xfrm>
          <a:custGeom>
            <a:avLst/>
            <a:gdLst>
              <a:gd name="connsiteX0" fmla="*/ 1211283 w 1211283"/>
              <a:gd name="connsiteY0" fmla="*/ 1496290 h 1496290"/>
              <a:gd name="connsiteX1" fmla="*/ 1211283 w 1211283"/>
              <a:gd name="connsiteY1" fmla="*/ 0 h 1496290"/>
              <a:gd name="connsiteX2" fmla="*/ 0 w 1211283"/>
              <a:gd name="connsiteY2" fmla="*/ 0 h 1496290"/>
            </a:gdLst>
            <a:ahLst/>
            <a:cxnLst>
              <a:cxn ang="0">
                <a:pos x="connsiteX0" y="connsiteY0"/>
              </a:cxn>
              <a:cxn ang="0">
                <a:pos x="connsiteX1" y="connsiteY1"/>
              </a:cxn>
              <a:cxn ang="0">
                <a:pos x="connsiteX2" y="connsiteY2"/>
              </a:cxn>
            </a:cxnLst>
            <a:rect l="l" t="t" r="r" b="b"/>
            <a:pathLst>
              <a:path w="1211283" h="1496290">
                <a:moveTo>
                  <a:pt x="1211283" y="1496290"/>
                </a:moveTo>
                <a:lnTo>
                  <a:pt x="1211283" y="0"/>
                </a:lnTo>
                <a:lnTo>
                  <a:pt x="0" y="0"/>
                </a:lnTo>
              </a:path>
            </a:pathLst>
          </a:custGeom>
          <a:ln w="19050">
            <a:solidFill>
              <a:srgbClr val="0070C0"/>
            </a:solidFill>
            <a:headEnd type="none"/>
            <a:tail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350" dirty="0">
              <a:latin typeface="Arial Narrow" pitchFamily="34" charset="0"/>
            </a:endParaRPr>
          </a:p>
        </p:txBody>
      </p:sp>
      <p:sp>
        <p:nvSpPr>
          <p:cNvPr id="7180" name="Text Box 8"/>
          <p:cNvSpPr txBox="1">
            <a:spLocks noChangeArrowheads="1"/>
          </p:cNvSpPr>
          <p:nvPr/>
        </p:nvSpPr>
        <p:spPr bwMode="auto">
          <a:xfrm>
            <a:off x="3856896" y="4112844"/>
            <a:ext cx="1398285" cy="598144"/>
          </a:xfrm>
          <a:prstGeom prst="rect">
            <a:avLst/>
          </a:prstGeom>
          <a:noFill/>
          <a:ln w="9525">
            <a:noFill/>
            <a:miter lim="800000"/>
            <a:headEnd/>
            <a:tailEnd/>
          </a:ln>
        </p:spPr>
        <p:txBody>
          <a:bodyPr wrap="square">
            <a:spAutoFit/>
          </a:bodyPr>
          <a:lstStyle/>
          <a:p>
            <a:pPr>
              <a:spcBef>
                <a:spcPct val="50000"/>
              </a:spcBef>
            </a:pPr>
            <a:r>
              <a:rPr lang="en-US" sz="1650" dirty="0">
                <a:solidFill>
                  <a:srgbClr val="0070C0"/>
                </a:solidFill>
                <a:latin typeface="Arial Narrow" pitchFamily="34" charset="0"/>
              </a:rPr>
              <a:t>Actual reservoir storage volume</a:t>
            </a:r>
          </a:p>
        </p:txBody>
      </p:sp>
      <p:sp>
        <p:nvSpPr>
          <p:cNvPr id="7181" name="Text Box 8"/>
          <p:cNvSpPr txBox="1">
            <a:spLocks noChangeArrowheads="1"/>
          </p:cNvSpPr>
          <p:nvPr/>
        </p:nvSpPr>
        <p:spPr bwMode="auto">
          <a:xfrm>
            <a:off x="1428753" y="3252929"/>
            <a:ext cx="1404294" cy="344401"/>
          </a:xfrm>
          <a:prstGeom prst="rect">
            <a:avLst/>
          </a:prstGeom>
          <a:noFill/>
          <a:ln w="9525">
            <a:noFill/>
            <a:miter lim="800000"/>
            <a:headEnd/>
            <a:tailEnd/>
          </a:ln>
        </p:spPr>
        <p:txBody>
          <a:bodyPr wrap="square">
            <a:spAutoFit/>
          </a:bodyPr>
          <a:lstStyle/>
          <a:p>
            <a:pPr>
              <a:spcBef>
                <a:spcPct val="50000"/>
              </a:spcBef>
            </a:pPr>
            <a:r>
              <a:rPr lang="en-US" sz="1650" dirty="0">
                <a:solidFill>
                  <a:srgbClr val="0070C0"/>
                </a:solidFill>
                <a:latin typeface="Arial Narrow" pitchFamily="34" charset="0"/>
              </a:rPr>
              <a:t>Actual yield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18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1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180" grpId="0"/>
      <p:bldP spid="718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2">
            <a:extLst>
              <a:ext uri="{FF2B5EF4-FFF2-40B4-BE49-F238E27FC236}">
                <a16:creationId xmlns="" xmlns:a16="http://schemas.microsoft.com/office/drawing/2014/main" id="{CA1DE44E-2832-44F9-831B-A9BDDDAC7ADC}"/>
              </a:ext>
            </a:extLst>
          </p:cNvPr>
          <p:cNvSpPr/>
          <p:nvPr/>
        </p:nvSpPr>
        <p:spPr bwMode="auto">
          <a:xfrm>
            <a:off x="908928" y="2298873"/>
            <a:ext cx="7251108" cy="3688052"/>
          </a:xfrm>
          <a:prstGeom prst="round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ヒラギノ角ゴ Pro W3" pitchFamily="1" charset="-128"/>
            </a:endParaRPr>
          </a:p>
        </p:txBody>
      </p:sp>
      <p:sp>
        <p:nvSpPr>
          <p:cNvPr id="7170" name="Rectangle 2"/>
          <p:cNvSpPr>
            <a:spLocks noGrp="1" noChangeArrowheads="1"/>
          </p:cNvSpPr>
          <p:nvPr>
            <p:ph type="title"/>
          </p:nvPr>
        </p:nvSpPr>
        <p:spPr/>
        <p:txBody>
          <a:bodyPr/>
          <a:lstStyle/>
          <a:p>
            <a:r>
              <a:rPr lang="en-US" dirty="0"/>
              <a:t>Storage / Yield Theory: Storage / Yield Curve</a:t>
            </a:r>
          </a:p>
        </p:txBody>
      </p:sp>
      <p:sp>
        <p:nvSpPr>
          <p:cNvPr id="7171" name="Rectangle 3"/>
          <p:cNvSpPr>
            <a:spLocks noGrp="1" noChangeArrowheads="1"/>
          </p:cNvSpPr>
          <p:nvPr>
            <p:ph idx="1"/>
          </p:nvPr>
        </p:nvSpPr>
        <p:spPr>
          <a:xfrm>
            <a:off x="628650" y="972065"/>
            <a:ext cx="7886700" cy="5204898"/>
          </a:xfrm>
        </p:spPr>
        <p:txBody>
          <a:bodyPr/>
          <a:lstStyle/>
          <a:p>
            <a:r>
              <a:rPr lang="en-US" dirty="0"/>
              <a:t>The most basic evaluation is the at-site Storage / Yield relationship.</a:t>
            </a:r>
          </a:p>
        </p:txBody>
      </p:sp>
      <p:grpSp>
        <p:nvGrpSpPr>
          <p:cNvPr id="6" name="Group 5">
            <a:extLst>
              <a:ext uri="{FF2B5EF4-FFF2-40B4-BE49-F238E27FC236}">
                <a16:creationId xmlns="" xmlns:a16="http://schemas.microsoft.com/office/drawing/2014/main" id="{0E248EB8-0BD2-4C36-8EB3-631D1EA25BE4}"/>
              </a:ext>
            </a:extLst>
          </p:cNvPr>
          <p:cNvGrpSpPr/>
          <p:nvPr/>
        </p:nvGrpSpPr>
        <p:grpSpPr>
          <a:xfrm>
            <a:off x="2776537" y="2936525"/>
            <a:ext cx="4719639" cy="323164"/>
            <a:chOff x="1824037" y="3012725"/>
            <a:chExt cx="4719639" cy="323164"/>
          </a:xfrm>
        </p:grpSpPr>
        <p:sp>
          <p:nvSpPr>
            <p:cNvPr id="7173" name="Line 7"/>
            <p:cNvSpPr>
              <a:spLocks noChangeShapeType="1"/>
            </p:cNvSpPr>
            <p:nvPr/>
          </p:nvSpPr>
          <p:spPr bwMode="auto">
            <a:xfrm>
              <a:off x="1824037" y="3193394"/>
              <a:ext cx="3618848" cy="6666"/>
            </a:xfrm>
            <a:prstGeom prst="line">
              <a:avLst/>
            </a:prstGeom>
            <a:noFill/>
            <a:ln w="15875">
              <a:solidFill>
                <a:schemeClr val="tx1"/>
              </a:solidFill>
              <a:prstDash val="sysDot"/>
              <a:round/>
              <a:headEnd/>
              <a:tailEnd/>
            </a:ln>
          </p:spPr>
          <p:txBody>
            <a:bodyPr wrap="none" anchor="ctr"/>
            <a:lstStyle/>
            <a:p>
              <a:endParaRPr lang="en-US" sz="1350" dirty="0"/>
            </a:p>
          </p:txBody>
        </p:sp>
        <p:sp>
          <p:nvSpPr>
            <p:cNvPr id="7176" name="Text Box 10"/>
            <p:cNvSpPr txBox="1">
              <a:spLocks noChangeArrowheads="1"/>
            </p:cNvSpPr>
            <p:nvPr/>
          </p:nvSpPr>
          <p:spPr bwMode="auto">
            <a:xfrm>
              <a:off x="5380888" y="3012725"/>
              <a:ext cx="1162788" cy="323164"/>
            </a:xfrm>
            <a:prstGeom prst="rect">
              <a:avLst/>
            </a:prstGeom>
            <a:noFill/>
            <a:ln w="9525">
              <a:noFill/>
              <a:miter lim="800000"/>
              <a:headEnd/>
              <a:tailEnd/>
            </a:ln>
          </p:spPr>
          <p:txBody>
            <a:bodyPr wrap="square">
              <a:spAutoFit/>
            </a:bodyPr>
            <a:lstStyle/>
            <a:p>
              <a:pPr>
                <a:spcBef>
                  <a:spcPct val="50000"/>
                </a:spcBef>
              </a:pPr>
              <a:r>
                <a:rPr lang="en-US" sz="1500" dirty="0">
                  <a:latin typeface="Arial Narrow" pitchFamily="34" charset="0"/>
                </a:rPr>
                <a:t>Average Flow</a:t>
              </a:r>
            </a:p>
          </p:txBody>
        </p:sp>
      </p:grpSp>
      <p:sp>
        <p:nvSpPr>
          <p:cNvPr id="7177" name="Freeform 12"/>
          <p:cNvSpPr>
            <a:spLocks/>
          </p:cNvSpPr>
          <p:nvPr/>
        </p:nvSpPr>
        <p:spPr bwMode="auto">
          <a:xfrm>
            <a:off x="2776537" y="3132366"/>
            <a:ext cx="2745936" cy="2313045"/>
          </a:xfrm>
          <a:custGeom>
            <a:avLst/>
            <a:gdLst>
              <a:gd name="T0" fmla="*/ 0 w 1727"/>
              <a:gd name="T1" fmla="*/ 2147483647 h 1041"/>
              <a:gd name="T2" fmla="*/ 2147483647 w 1727"/>
              <a:gd name="T3" fmla="*/ 2147483647 h 1041"/>
              <a:gd name="T4" fmla="*/ 2147483647 w 1727"/>
              <a:gd name="T5" fmla="*/ 2147483647 h 1041"/>
              <a:gd name="T6" fmla="*/ 2147483647 w 1727"/>
              <a:gd name="T7" fmla="*/ 2147483647 h 1041"/>
              <a:gd name="T8" fmla="*/ 2147483647 w 1727"/>
              <a:gd name="T9" fmla="*/ 2147483647 h 1041"/>
              <a:gd name="T10" fmla="*/ 0 60000 65536"/>
              <a:gd name="T11" fmla="*/ 0 60000 65536"/>
              <a:gd name="T12" fmla="*/ 0 60000 65536"/>
              <a:gd name="T13" fmla="*/ 0 60000 65536"/>
              <a:gd name="T14" fmla="*/ 0 60000 65536"/>
              <a:gd name="T15" fmla="*/ 0 w 1727"/>
              <a:gd name="T16" fmla="*/ 0 h 1041"/>
              <a:gd name="T17" fmla="*/ 1727 w 1727"/>
              <a:gd name="T18" fmla="*/ 1041 h 1041"/>
            </a:gdLst>
            <a:ahLst/>
            <a:cxnLst>
              <a:cxn ang="T10">
                <a:pos x="T0" y="T1"/>
              </a:cxn>
              <a:cxn ang="T11">
                <a:pos x="T2" y="T3"/>
              </a:cxn>
              <a:cxn ang="T12">
                <a:pos x="T4" y="T5"/>
              </a:cxn>
              <a:cxn ang="T13">
                <a:pos x="T6" y="T7"/>
              </a:cxn>
              <a:cxn ang="T14">
                <a:pos x="T8" y="T9"/>
              </a:cxn>
            </a:cxnLst>
            <a:rect l="T15" t="T16" r="T17" b="T18"/>
            <a:pathLst>
              <a:path w="1727" h="1041">
                <a:moveTo>
                  <a:pt x="0" y="1041"/>
                </a:moveTo>
                <a:cubicBezTo>
                  <a:pt x="48" y="875"/>
                  <a:pt x="97" y="710"/>
                  <a:pt x="191" y="569"/>
                </a:cubicBezTo>
                <a:cubicBezTo>
                  <a:pt x="285" y="428"/>
                  <a:pt x="413" y="286"/>
                  <a:pt x="563" y="196"/>
                </a:cubicBezTo>
                <a:cubicBezTo>
                  <a:pt x="713" y="106"/>
                  <a:pt x="897" y="64"/>
                  <a:pt x="1091" y="32"/>
                </a:cubicBezTo>
                <a:cubicBezTo>
                  <a:pt x="1285" y="0"/>
                  <a:pt x="1506" y="2"/>
                  <a:pt x="1727" y="5"/>
                </a:cubicBezTo>
              </a:path>
            </a:pathLst>
          </a:custGeom>
          <a:noFill/>
          <a:ln w="25400">
            <a:solidFill>
              <a:srgbClr val="FF0000"/>
            </a:solidFill>
            <a:round/>
            <a:headEnd/>
            <a:tailEnd/>
          </a:ln>
        </p:spPr>
        <p:txBody>
          <a:bodyPr wrap="none" anchor="ctr"/>
          <a:lstStyle/>
          <a:p>
            <a:endParaRPr lang="en-US" sz="1350"/>
          </a:p>
        </p:txBody>
      </p:sp>
      <p:grpSp>
        <p:nvGrpSpPr>
          <p:cNvPr id="4" name="Group 3">
            <a:extLst>
              <a:ext uri="{FF2B5EF4-FFF2-40B4-BE49-F238E27FC236}">
                <a16:creationId xmlns="" xmlns:a16="http://schemas.microsoft.com/office/drawing/2014/main" id="{21CC8F3B-D7CD-4702-B5F5-3419AFDF1925}"/>
              </a:ext>
            </a:extLst>
          </p:cNvPr>
          <p:cNvGrpSpPr/>
          <p:nvPr/>
        </p:nvGrpSpPr>
        <p:grpSpPr>
          <a:xfrm>
            <a:off x="2776537" y="2786033"/>
            <a:ext cx="3889148" cy="3014809"/>
            <a:chOff x="2776537" y="2786033"/>
            <a:chExt cx="3889148" cy="3014809"/>
          </a:xfrm>
        </p:grpSpPr>
        <p:sp>
          <p:nvSpPr>
            <p:cNvPr id="7174" name="Text Box 8"/>
            <p:cNvSpPr txBox="1">
              <a:spLocks noChangeArrowheads="1"/>
            </p:cNvSpPr>
            <p:nvPr/>
          </p:nvSpPr>
          <p:spPr bwMode="auto">
            <a:xfrm>
              <a:off x="3673301" y="5454593"/>
              <a:ext cx="2279826" cy="346249"/>
            </a:xfrm>
            <a:prstGeom prst="rect">
              <a:avLst/>
            </a:prstGeom>
            <a:noFill/>
            <a:ln w="9525">
              <a:noFill/>
              <a:miter lim="800000"/>
              <a:headEnd/>
              <a:tailEnd/>
            </a:ln>
          </p:spPr>
          <p:txBody>
            <a:bodyPr wrap="square">
              <a:spAutoFit/>
            </a:bodyPr>
            <a:lstStyle/>
            <a:p>
              <a:pPr>
                <a:spcBef>
                  <a:spcPct val="50000"/>
                </a:spcBef>
              </a:pPr>
              <a:r>
                <a:rPr lang="en-US" sz="1650" dirty="0">
                  <a:latin typeface="Arial Narrow" pitchFamily="34" charset="0"/>
                </a:rPr>
                <a:t>Reservoir Storage Volume</a:t>
              </a:r>
            </a:p>
          </p:txBody>
        </p:sp>
        <p:sp>
          <p:nvSpPr>
            <p:cNvPr id="7172" name="Freeform 5"/>
            <p:cNvSpPr>
              <a:spLocks/>
            </p:cNvSpPr>
            <p:nvPr/>
          </p:nvSpPr>
          <p:spPr bwMode="auto">
            <a:xfrm>
              <a:off x="2776537" y="2786033"/>
              <a:ext cx="3889148" cy="2666335"/>
            </a:xfrm>
            <a:custGeom>
              <a:avLst/>
              <a:gdLst>
                <a:gd name="T0" fmla="*/ 0 w 3073"/>
                <a:gd name="T1" fmla="*/ 0 h 1354"/>
                <a:gd name="T2" fmla="*/ 0 w 3073"/>
                <a:gd name="T3" fmla="*/ 2147483647 h 1354"/>
                <a:gd name="T4" fmla="*/ 2147483647 w 3073"/>
                <a:gd name="T5" fmla="*/ 2147483647 h 1354"/>
                <a:gd name="T6" fmla="*/ 0 60000 65536"/>
                <a:gd name="T7" fmla="*/ 0 60000 65536"/>
                <a:gd name="T8" fmla="*/ 0 60000 65536"/>
                <a:gd name="T9" fmla="*/ 0 w 3073"/>
                <a:gd name="T10" fmla="*/ 0 h 1354"/>
                <a:gd name="T11" fmla="*/ 3073 w 3073"/>
                <a:gd name="T12" fmla="*/ 1354 h 1354"/>
              </a:gdLst>
              <a:ahLst/>
              <a:cxnLst>
                <a:cxn ang="T6">
                  <a:pos x="T0" y="T1"/>
                </a:cxn>
                <a:cxn ang="T7">
                  <a:pos x="T2" y="T3"/>
                </a:cxn>
                <a:cxn ang="T8">
                  <a:pos x="T4" y="T5"/>
                </a:cxn>
              </a:cxnLst>
              <a:rect l="T9" t="T10" r="T11" b="T12"/>
              <a:pathLst>
                <a:path w="3073" h="1354">
                  <a:moveTo>
                    <a:pt x="0" y="0"/>
                  </a:moveTo>
                  <a:lnTo>
                    <a:pt x="0" y="1354"/>
                  </a:lnTo>
                  <a:lnTo>
                    <a:pt x="3073" y="1354"/>
                  </a:lnTo>
                </a:path>
              </a:pathLst>
            </a:custGeom>
            <a:noFill/>
            <a:ln w="15875">
              <a:solidFill>
                <a:schemeClr val="tx1"/>
              </a:solidFill>
              <a:round/>
              <a:headEnd type="arrow" w="sm" len="sm"/>
              <a:tailEnd type="arrow" w="sm" len="sm"/>
            </a:ln>
          </p:spPr>
          <p:txBody>
            <a:bodyPr wrap="none" anchor="ctr"/>
            <a:lstStyle/>
            <a:p>
              <a:endParaRPr lang="en-US" sz="1350"/>
            </a:p>
          </p:txBody>
        </p:sp>
      </p:grpSp>
      <p:sp>
        <p:nvSpPr>
          <p:cNvPr id="10" name="Freeform 9"/>
          <p:cNvSpPr/>
          <p:nvPr/>
        </p:nvSpPr>
        <p:spPr bwMode="auto">
          <a:xfrm>
            <a:off x="2771389" y="3543299"/>
            <a:ext cx="930173" cy="1902123"/>
          </a:xfrm>
          <a:custGeom>
            <a:avLst/>
            <a:gdLst>
              <a:gd name="connsiteX0" fmla="*/ 1211283 w 1211283"/>
              <a:gd name="connsiteY0" fmla="*/ 1496290 h 1496290"/>
              <a:gd name="connsiteX1" fmla="*/ 1211283 w 1211283"/>
              <a:gd name="connsiteY1" fmla="*/ 0 h 1496290"/>
              <a:gd name="connsiteX2" fmla="*/ 0 w 1211283"/>
              <a:gd name="connsiteY2" fmla="*/ 0 h 1496290"/>
            </a:gdLst>
            <a:ahLst/>
            <a:cxnLst>
              <a:cxn ang="0">
                <a:pos x="connsiteX0" y="connsiteY0"/>
              </a:cxn>
              <a:cxn ang="0">
                <a:pos x="connsiteX1" y="connsiteY1"/>
              </a:cxn>
              <a:cxn ang="0">
                <a:pos x="connsiteX2" y="connsiteY2"/>
              </a:cxn>
            </a:cxnLst>
            <a:rect l="l" t="t" r="r" b="b"/>
            <a:pathLst>
              <a:path w="1211283" h="1496290">
                <a:moveTo>
                  <a:pt x="1211283" y="1496290"/>
                </a:moveTo>
                <a:lnTo>
                  <a:pt x="1211283" y="0"/>
                </a:lnTo>
                <a:lnTo>
                  <a:pt x="0" y="0"/>
                </a:lnTo>
              </a:path>
            </a:pathLst>
          </a:custGeom>
          <a:ln w="19050">
            <a:solidFill>
              <a:srgbClr val="0070C0"/>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350" dirty="0">
              <a:latin typeface="Arial Narrow" pitchFamily="34" charset="0"/>
            </a:endParaRPr>
          </a:p>
        </p:txBody>
      </p:sp>
      <p:sp>
        <p:nvSpPr>
          <p:cNvPr id="7180" name="Text Box 8"/>
          <p:cNvSpPr txBox="1">
            <a:spLocks noChangeArrowheads="1"/>
          </p:cNvSpPr>
          <p:nvPr/>
        </p:nvSpPr>
        <p:spPr bwMode="auto">
          <a:xfrm>
            <a:off x="3786557" y="4376613"/>
            <a:ext cx="1398285" cy="598144"/>
          </a:xfrm>
          <a:prstGeom prst="rect">
            <a:avLst/>
          </a:prstGeom>
          <a:noFill/>
          <a:ln w="9525">
            <a:noFill/>
            <a:miter lim="800000"/>
            <a:headEnd/>
            <a:tailEnd/>
          </a:ln>
        </p:spPr>
        <p:txBody>
          <a:bodyPr wrap="square">
            <a:spAutoFit/>
          </a:bodyPr>
          <a:lstStyle/>
          <a:p>
            <a:pPr>
              <a:spcBef>
                <a:spcPct val="50000"/>
              </a:spcBef>
            </a:pPr>
            <a:r>
              <a:rPr lang="en-US" sz="1650" dirty="0" smtClean="0">
                <a:solidFill>
                  <a:srgbClr val="0070C0"/>
                </a:solidFill>
                <a:latin typeface="Arial Narrow" pitchFamily="34" charset="0"/>
              </a:rPr>
              <a:t>Required storage </a:t>
            </a:r>
            <a:r>
              <a:rPr lang="en-US" sz="1650" dirty="0">
                <a:solidFill>
                  <a:srgbClr val="0070C0"/>
                </a:solidFill>
                <a:latin typeface="Arial Narrow" pitchFamily="34" charset="0"/>
              </a:rPr>
              <a:t>volume</a:t>
            </a:r>
          </a:p>
        </p:txBody>
      </p:sp>
      <p:sp>
        <p:nvSpPr>
          <p:cNvPr id="7181" name="Text Box 8"/>
          <p:cNvSpPr txBox="1">
            <a:spLocks noChangeArrowheads="1"/>
          </p:cNvSpPr>
          <p:nvPr/>
        </p:nvSpPr>
        <p:spPr bwMode="auto">
          <a:xfrm>
            <a:off x="1266092" y="3376021"/>
            <a:ext cx="1566955" cy="346249"/>
          </a:xfrm>
          <a:prstGeom prst="rect">
            <a:avLst/>
          </a:prstGeom>
          <a:noFill/>
          <a:ln w="9525">
            <a:noFill/>
            <a:miter lim="800000"/>
            <a:headEnd/>
            <a:tailEnd/>
          </a:ln>
        </p:spPr>
        <p:txBody>
          <a:bodyPr wrap="square">
            <a:spAutoFit/>
          </a:bodyPr>
          <a:lstStyle/>
          <a:p>
            <a:pPr>
              <a:spcBef>
                <a:spcPct val="50000"/>
              </a:spcBef>
            </a:pPr>
            <a:r>
              <a:rPr lang="en-US" sz="1650" dirty="0" smtClean="0">
                <a:solidFill>
                  <a:srgbClr val="0070C0"/>
                </a:solidFill>
                <a:latin typeface="Arial Narrow" pitchFamily="34" charset="0"/>
              </a:rPr>
              <a:t>Desired Demand</a:t>
            </a:r>
            <a:endParaRPr lang="en-US" sz="1650" dirty="0">
              <a:solidFill>
                <a:srgbClr val="0070C0"/>
              </a:solidFill>
              <a:latin typeface="Arial Narrow" pitchFamily="34" charset="0"/>
            </a:endParaRPr>
          </a:p>
        </p:txBody>
      </p:sp>
      <p:sp>
        <p:nvSpPr>
          <p:cNvPr id="16" name="Text Box 9"/>
          <p:cNvSpPr txBox="1">
            <a:spLocks noChangeArrowheads="1"/>
          </p:cNvSpPr>
          <p:nvPr/>
        </p:nvSpPr>
        <p:spPr bwMode="auto">
          <a:xfrm rot="16200000">
            <a:off x="1893860" y="3986302"/>
            <a:ext cx="1408812" cy="346249"/>
          </a:xfrm>
          <a:prstGeom prst="rect">
            <a:avLst/>
          </a:prstGeom>
          <a:noFill/>
          <a:ln w="9525">
            <a:noFill/>
            <a:miter lim="800000"/>
            <a:headEnd/>
            <a:tailEnd/>
          </a:ln>
        </p:spPr>
        <p:txBody>
          <a:bodyPr wrap="square">
            <a:spAutoFit/>
          </a:bodyPr>
          <a:lstStyle/>
          <a:p>
            <a:pPr>
              <a:spcBef>
                <a:spcPct val="50000"/>
              </a:spcBef>
            </a:pPr>
            <a:r>
              <a:rPr lang="en-US" sz="1650" dirty="0" smtClean="0">
                <a:latin typeface="Arial Narrow" pitchFamily="34" charset="0"/>
              </a:rPr>
              <a:t>Firm Yield</a:t>
            </a:r>
            <a:endParaRPr lang="en-US" sz="1650" dirty="0">
              <a:latin typeface="Arial Narrow" pitchFamily="34" charset="0"/>
            </a:endParaRPr>
          </a:p>
        </p:txBody>
      </p:sp>
    </p:spTree>
    <p:extLst>
      <p:ext uri="{BB962C8B-B14F-4D97-AF65-F5344CB8AC3E}">
        <p14:creationId xmlns:p14="http://schemas.microsoft.com/office/powerpoint/2010/main" val="17538062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10F0983-1319-49F1-A870-8B12B3977E57}"/>
              </a:ext>
            </a:extLst>
          </p:cNvPr>
          <p:cNvSpPr>
            <a:spLocks noGrp="1"/>
          </p:cNvSpPr>
          <p:nvPr>
            <p:ph type="title"/>
          </p:nvPr>
        </p:nvSpPr>
        <p:spPr/>
        <p:txBody>
          <a:bodyPr>
            <a:normAutofit fontScale="90000"/>
          </a:bodyPr>
          <a:lstStyle/>
          <a:p>
            <a:r>
              <a:rPr lang="en-US" dirty="0"/>
              <a:t>Storage / Yield Theory: Yield as a Function of Storage and Inflow</a:t>
            </a:r>
          </a:p>
        </p:txBody>
      </p:sp>
      <p:sp>
        <p:nvSpPr>
          <p:cNvPr id="3" name="Content Placeholder 2">
            <a:extLst>
              <a:ext uri="{FF2B5EF4-FFF2-40B4-BE49-F238E27FC236}">
                <a16:creationId xmlns="" xmlns:a16="http://schemas.microsoft.com/office/drawing/2014/main" id="{D3C4E075-E897-402C-A874-486E0BEF68FB}"/>
              </a:ext>
            </a:extLst>
          </p:cNvPr>
          <p:cNvSpPr>
            <a:spLocks noGrp="1"/>
          </p:cNvSpPr>
          <p:nvPr>
            <p:ph idx="1"/>
          </p:nvPr>
        </p:nvSpPr>
        <p:spPr/>
        <p:txBody>
          <a:bodyPr/>
          <a:lstStyle/>
          <a:p>
            <a:r>
              <a:rPr lang="en-US" dirty="0"/>
              <a:t>Firm Yield depends on storage volume and reservoir inflows</a:t>
            </a:r>
          </a:p>
        </p:txBody>
      </p:sp>
      <p:pic>
        <p:nvPicPr>
          <p:cNvPr id="40" name="Picture 39">
            <a:extLst>
              <a:ext uri="{FF2B5EF4-FFF2-40B4-BE49-F238E27FC236}">
                <a16:creationId xmlns="" xmlns:a16="http://schemas.microsoft.com/office/drawing/2014/main" id="{629E32E6-8553-4D4B-84AF-0AF92524CA6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74703" y="2033794"/>
            <a:ext cx="6194593" cy="4373497"/>
          </a:xfrm>
          <a:prstGeom prst="rect">
            <a:avLst/>
          </a:prstGeom>
        </p:spPr>
      </p:pic>
    </p:spTree>
    <p:extLst>
      <p:ext uri="{BB962C8B-B14F-4D97-AF65-F5344CB8AC3E}">
        <p14:creationId xmlns:p14="http://schemas.microsoft.com/office/powerpoint/2010/main" val="32495429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9FAB622-4BA2-403B-A371-1426D11D943A}"/>
              </a:ext>
            </a:extLst>
          </p:cNvPr>
          <p:cNvSpPr>
            <a:spLocks noGrp="1"/>
          </p:cNvSpPr>
          <p:nvPr>
            <p:ph type="title"/>
          </p:nvPr>
        </p:nvSpPr>
        <p:spPr/>
        <p:txBody>
          <a:bodyPr>
            <a:normAutofit/>
          </a:bodyPr>
          <a:lstStyle/>
          <a:p>
            <a:r>
              <a:rPr lang="en-US" dirty="0"/>
              <a:t>Storage / Yield Theory: Critical Period</a:t>
            </a:r>
          </a:p>
        </p:txBody>
      </p:sp>
      <p:sp>
        <p:nvSpPr>
          <p:cNvPr id="3" name="Content Placeholder 2">
            <a:extLst>
              <a:ext uri="{FF2B5EF4-FFF2-40B4-BE49-F238E27FC236}">
                <a16:creationId xmlns="" xmlns:a16="http://schemas.microsoft.com/office/drawing/2014/main" id="{5C017918-A388-4975-81CB-DD1D25588106}"/>
              </a:ext>
            </a:extLst>
          </p:cNvPr>
          <p:cNvSpPr>
            <a:spLocks noGrp="1"/>
          </p:cNvSpPr>
          <p:nvPr>
            <p:ph idx="1"/>
          </p:nvPr>
        </p:nvSpPr>
        <p:spPr/>
        <p:txBody>
          <a:bodyPr/>
          <a:lstStyle/>
          <a:p>
            <a:r>
              <a:rPr lang="en-US" dirty="0"/>
              <a:t>Firm Yield is limited by the “critical period” – diverting the firm yield will bring the stored water exactly to zero during this period</a:t>
            </a:r>
          </a:p>
        </p:txBody>
      </p:sp>
      <p:pic>
        <p:nvPicPr>
          <p:cNvPr id="5" name="Picture 4">
            <a:extLst>
              <a:ext uri="{FF2B5EF4-FFF2-40B4-BE49-F238E27FC236}">
                <a16:creationId xmlns="" xmlns:a16="http://schemas.microsoft.com/office/drawing/2014/main" id="{DF85029E-CE42-455C-B215-677C10913937}"/>
              </a:ext>
            </a:extLst>
          </p:cNvPr>
          <p:cNvPicPr>
            <a:picLocks noChangeAspect="1"/>
          </p:cNvPicPr>
          <p:nvPr/>
        </p:nvPicPr>
        <p:blipFill rotWithShape="1">
          <a:blip r:embed="rId3">
            <a:extLst>
              <a:ext uri="{28A0092B-C50C-407E-A947-70E740481C1C}">
                <a14:useLocalDpi xmlns:a14="http://schemas.microsoft.com/office/drawing/2010/main" val="0"/>
              </a:ext>
            </a:extLst>
          </a:blip>
          <a:srcRect l="3591" r="3637" b="62807"/>
          <a:stretch/>
        </p:blipFill>
        <p:spPr>
          <a:xfrm>
            <a:off x="703838" y="3429000"/>
            <a:ext cx="7886700" cy="2912372"/>
          </a:xfrm>
          <a:prstGeom prst="rect">
            <a:avLst/>
          </a:prstGeom>
        </p:spPr>
      </p:pic>
      <p:sp>
        <p:nvSpPr>
          <p:cNvPr id="6" name="TextBox 5">
            <a:extLst>
              <a:ext uri="{FF2B5EF4-FFF2-40B4-BE49-F238E27FC236}">
                <a16:creationId xmlns="" xmlns:a16="http://schemas.microsoft.com/office/drawing/2014/main" id="{AD7FDAE5-4E70-44FE-AF0E-E2208B7A5402}"/>
              </a:ext>
            </a:extLst>
          </p:cNvPr>
          <p:cNvSpPr txBox="1"/>
          <p:nvPr/>
        </p:nvSpPr>
        <p:spPr>
          <a:xfrm>
            <a:off x="1544053" y="5931812"/>
            <a:ext cx="1113422" cy="230832"/>
          </a:xfrm>
          <a:prstGeom prst="rect">
            <a:avLst/>
          </a:prstGeom>
          <a:solidFill>
            <a:schemeClr val="bg1"/>
          </a:solidFill>
        </p:spPr>
        <p:txBody>
          <a:bodyPr wrap="square" rtlCol="0">
            <a:spAutoFit/>
          </a:bodyPr>
          <a:lstStyle/>
          <a:p>
            <a:r>
              <a:rPr lang="en-US" sz="900" dirty="0">
                <a:solidFill>
                  <a:srgbClr val="3232C0"/>
                </a:solidFill>
              </a:rPr>
              <a:t>Bottom of Con Pool</a:t>
            </a:r>
          </a:p>
        </p:txBody>
      </p:sp>
      <p:sp>
        <p:nvSpPr>
          <p:cNvPr id="7" name="TextBox 6">
            <a:extLst>
              <a:ext uri="{FF2B5EF4-FFF2-40B4-BE49-F238E27FC236}">
                <a16:creationId xmlns="" xmlns:a16="http://schemas.microsoft.com/office/drawing/2014/main" id="{16915F81-010E-4C21-8275-5745242F2B8E}"/>
              </a:ext>
            </a:extLst>
          </p:cNvPr>
          <p:cNvSpPr txBox="1"/>
          <p:nvPr/>
        </p:nvSpPr>
        <p:spPr>
          <a:xfrm>
            <a:off x="1544053" y="3545880"/>
            <a:ext cx="970548" cy="230832"/>
          </a:xfrm>
          <a:prstGeom prst="rect">
            <a:avLst/>
          </a:prstGeom>
          <a:noFill/>
        </p:spPr>
        <p:txBody>
          <a:bodyPr wrap="square" rtlCol="0">
            <a:spAutoFit/>
          </a:bodyPr>
          <a:lstStyle/>
          <a:p>
            <a:r>
              <a:rPr lang="en-US" sz="900" dirty="0">
                <a:solidFill>
                  <a:srgbClr val="3232C0"/>
                </a:solidFill>
              </a:rPr>
              <a:t>Top of Con Pool</a:t>
            </a:r>
          </a:p>
        </p:txBody>
      </p:sp>
      <p:grpSp>
        <p:nvGrpSpPr>
          <p:cNvPr id="4" name="Group 3">
            <a:extLst>
              <a:ext uri="{FF2B5EF4-FFF2-40B4-BE49-F238E27FC236}">
                <a16:creationId xmlns="" xmlns:a16="http://schemas.microsoft.com/office/drawing/2014/main" id="{C6555A9D-58F9-4E71-8206-882EFC8C7F35}"/>
              </a:ext>
            </a:extLst>
          </p:cNvPr>
          <p:cNvGrpSpPr/>
          <p:nvPr/>
        </p:nvGrpSpPr>
        <p:grpSpPr>
          <a:xfrm>
            <a:off x="2039304" y="3838196"/>
            <a:ext cx="5867860" cy="1012888"/>
            <a:chOff x="2039304" y="3838196"/>
            <a:chExt cx="5867860" cy="1012888"/>
          </a:xfrm>
        </p:grpSpPr>
        <p:cxnSp>
          <p:nvCxnSpPr>
            <p:cNvPr id="9" name="Straight Connector 8">
              <a:extLst>
                <a:ext uri="{FF2B5EF4-FFF2-40B4-BE49-F238E27FC236}">
                  <a16:creationId xmlns="" xmlns:a16="http://schemas.microsoft.com/office/drawing/2014/main" id="{777B7808-A24B-4225-BA88-562D38ABFE66}"/>
                </a:ext>
              </a:extLst>
            </p:cNvPr>
            <p:cNvCxnSpPr/>
            <p:nvPr/>
          </p:nvCxnSpPr>
          <p:spPr>
            <a:xfrm>
              <a:off x="2049550" y="4328436"/>
              <a:ext cx="5850774" cy="0"/>
            </a:xfrm>
            <a:prstGeom prst="line">
              <a:avLst/>
            </a:prstGeom>
            <a:ln>
              <a:solidFill>
                <a:srgbClr val="FF0000"/>
              </a:solidFill>
              <a:headEnd type="triangle" w="lg" len="med"/>
              <a:tailEnd type="triangle" w="lg" len="med"/>
            </a:ln>
          </p:spPr>
          <p:style>
            <a:lnRef idx="3">
              <a:schemeClr val="accent2"/>
            </a:lnRef>
            <a:fillRef idx="0">
              <a:schemeClr val="accent2"/>
            </a:fillRef>
            <a:effectRef idx="2">
              <a:schemeClr val="accent2"/>
            </a:effectRef>
            <a:fontRef idx="minor">
              <a:schemeClr val="tx1"/>
            </a:fontRef>
          </p:style>
        </p:cxnSp>
        <p:cxnSp>
          <p:nvCxnSpPr>
            <p:cNvPr id="11" name="Straight Connector 10">
              <a:extLst>
                <a:ext uri="{FF2B5EF4-FFF2-40B4-BE49-F238E27FC236}">
                  <a16:creationId xmlns="" xmlns:a16="http://schemas.microsoft.com/office/drawing/2014/main" id="{369594BC-1976-4830-83CF-22723C38F9D3}"/>
                </a:ext>
              </a:extLst>
            </p:cNvPr>
            <p:cNvCxnSpPr/>
            <p:nvPr/>
          </p:nvCxnSpPr>
          <p:spPr>
            <a:xfrm>
              <a:off x="2039304" y="3854408"/>
              <a:ext cx="0" cy="996676"/>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12" name="Straight Connector 11">
              <a:extLst>
                <a:ext uri="{FF2B5EF4-FFF2-40B4-BE49-F238E27FC236}">
                  <a16:creationId xmlns="" xmlns:a16="http://schemas.microsoft.com/office/drawing/2014/main" id="{E74336CC-2C44-43A7-91DE-30BC791D0D98}"/>
                </a:ext>
              </a:extLst>
            </p:cNvPr>
            <p:cNvCxnSpPr/>
            <p:nvPr/>
          </p:nvCxnSpPr>
          <p:spPr>
            <a:xfrm>
              <a:off x="7907164" y="3838196"/>
              <a:ext cx="0" cy="996676"/>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sp>
          <p:nvSpPr>
            <p:cNvPr id="13" name="TextBox 12">
              <a:extLst>
                <a:ext uri="{FF2B5EF4-FFF2-40B4-BE49-F238E27FC236}">
                  <a16:creationId xmlns="" xmlns:a16="http://schemas.microsoft.com/office/drawing/2014/main" id="{7A4072CC-CFAD-4C82-A448-C55723771E67}"/>
                </a:ext>
              </a:extLst>
            </p:cNvPr>
            <p:cNvSpPr txBox="1"/>
            <p:nvPr/>
          </p:nvSpPr>
          <p:spPr>
            <a:xfrm>
              <a:off x="4184244" y="4281623"/>
              <a:ext cx="1082707" cy="342016"/>
            </a:xfrm>
            <a:prstGeom prst="rect">
              <a:avLst/>
            </a:prstGeom>
            <a:noFill/>
          </p:spPr>
          <p:txBody>
            <a:bodyPr wrap="square" rtlCol="0">
              <a:spAutoFit/>
            </a:bodyPr>
            <a:lstStyle/>
            <a:p>
              <a:r>
                <a:rPr lang="en-US" sz="1050" dirty="0">
                  <a:solidFill>
                    <a:srgbClr val="FF0000"/>
                  </a:solidFill>
                </a:rPr>
                <a:t>Critical Period</a:t>
              </a:r>
            </a:p>
          </p:txBody>
        </p:sp>
      </p:grpSp>
    </p:spTree>
    <p:extLst>
      <p:ext uri="{BB962C8B-B14F-4D97-AF65-F5344CB8AC3E}">
        <p14:creationId xmlns:p14="http://schemas.microsoft.com/office/powerpoint/2010/main" val="387815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BF10919-6C19-4B64-A06A-A95DC121AAB3}"/>
              </a:ext>
            </a:extLst>
          </p:cNvPr>
          <p:cNvSpPr>
            <a:spLocks noGrp="1"/>
          </p:cNvSpPr>
          <p:nvPr>
            <p:ph type="title"/>
          </p:nvPr>
        </p:nvSpPr>
        <p:spPr/>
        <p:txBody>
          <a:bodyPr>
            <a:normAutofit/>
          </a:bodyPr>
          <a:lstStyle/>
          <a:p>
            <a:r>
              <a:rPr lang="en-US" dirty="0"/>
              <a:t>Firm Yield Analysis</a:t>
            </a:r>
          </a:p>
        </p:txBody>
      </p:sp>
      <p:sp>
        <p:nvSpPr>
          <p:cNvPr id="3" name="Content Placeholder 2">
            <a:extLst>
              <a:ext uri="{FF2B5EF4-FFF2-40B4-BE49-F238E27FC236}">
                <a16:creationId xmlns="" xmlns:a16="http://schemas.microsoft.com/office/drawing/2014/main" id="{B868342B-CBC1-43AC-8760-1D66681D42DB}"/>
              </a:ext>
            </a:extLst>
          </p:cNvPr>
          <p:cNvSpPr>
            <a:spLocks noGrp="1"/>
          </p:cNvSpPr>
          <p:nvPr>
            <p:ph idx="1"/>
          </p:nvPr>
        </p:nvSpPr>
        <p:spPr>
          <a:xfrm>
            <a:off x="628650" y="972065"/>
            <a:ext cx="7886700" cy="5798386"/>
          </a:xfrm>
        </p:spPr>
        <p:txBody>
          <a:bodyPr/>
          <a:lstStyle/>
          <a:p>
            <a:pPr marL="0" indent="0">
              <a:buNone/>
            </a:pPr>
            <a:r>
              <a:rPr lang="en-US" dirty="0"/>
              <a:t>How do we determine the firm yield of a reservoir (or a portion of a reservoir</a:t>
            </a:r>
            <a:r>
              <a:rPr lang="en-US" dirty="0" smtClean="0"/>
              <a:t>), or needed storage?</a:t>
            </a:r>
            <a:endParaRPr lang="en-US" dirty="0"/>
          </a:p>
          <a:p>
            <a:r>
              <a:rPr lang="en-US" b="1" dirty="0" smtClean="0"/>
              <a:t>Simpler methods </a:t>
            </a:r>
            <a:r>
              <a:rPr lang="en-US" dirty="0" smtClean="0"/>
              <a:t>are based on determining the </a:t>
            </a:r>
            <a:r>
              <a:rPr lang="en-US" u="sng" dirty="0" smtClean="0"/>
              <a:t>maximum cumulative deficit</a:t>
            </a:r>
            <a:r>
              <a:rPr lang="en-US" dirty="0" smtClean="0"/>
              <a:t>, which tells us how much water needs to have been stored</a:t>
            </a:r>
          </a:p>
          <a:p>
            <a:pPr lvl="1"/>
            <a:r>
              <a:rPr lang="en-US" dirty="0" err="1"/>
              <a:t>Rippl</a:t>
            </a:r>
            <a:r>
              <a:rPr lang="en-US" dirty="0"/>
              <a:t> Mass Diagrams</a:t>
            </a:r>
          </a:p>
          <a:p>
            <a:pPr lvl="1"/>
            <a:r>
              <a:rPr lang="en-US" dirty="0"/>
              <a:t>Sequent Peak </a:t>
            </a:r>
            <a:r>
              <a:rPr lang="en-US" dirty="0" smtClean="0"/>
              <a:t>Method</a:t>
            </a:r>
          </a:p>
          <a:p>
            <a:r>
              <a:rPr lang="en-US" b="1" dirty="0" smtClean="0"/>
              <a:t>Simulation methods </a:t>
            </a:r>
            <a:r>
              <a:rPr lang="en-US" dirty="0" smtClean="0"/>
              <a:t>instead find the </a:t>
            </a:r>
            <a:r>
              <a:rPr lang="en-US" u="sng" dirty="0" smtClean="0"/>
              <a:t>maximum demand</a:t>
            </a:r>
            <a:r>
              <a:rPr lang="en-US" dirty="0" smtClean="0"/>
              <a:t> that can be met with specific storage capacity and operations </a:t>
            </a:r>
            <a:endParaRPr lang="en-US" dirty="0"/>
          </a:p>
          <a:p>
            <a:pPr lvl="1"/>
            <a:r>
              <a:rPr lang="en-US" dirty="0"/>
              <a:t>Iterative </a:t>
            </a:r>
            <a:r>
              <a:rPr lang="en-US" dirty="0" smtClean="0"/>
              <a:t>Simulation</a:t>
            </a:r>
          </a:p>
          <a:p>
            <a:r>
              <a:rPr lang="en-US" b="1" dirty="0" smtClean="0"/>
              <a:t>Optimization</a:t>
            </a:r>
            <a:r>
              <a:rPr lang="en-US" dirty="0" smtClean="0"/>
              <a:t> (Linear Programming) can solve for either yield or required storage</a:t>
            </a:r>
            <a:endParaRPr lang="en-US" dirty="0"/>
          </a:p>
        </p:txBody>
      </p:sp>
    </p:spTree>
    <p:extLst>
      <p:ext uri="{BB962C8B-B14F-4D97-AF65-F5344CB8AC3E}">
        <p14:creationId xmlns:p14="http://schemas.microsoft.com/office/powerpoint/2010/main" val="3328480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3473342-AE2A-4A62-BA57-14AF1AA6C718}"/>
              </a:ext>
            </a:extLst>
          </p:cNvPr>
          <p:cNvSpPr>
            <a:spLocks noGrp="1"/>
          </p:cNvSpPr>
          <p:nvPr>
            <p:ph type="title"/>
          </p:nvPr>
        </p:nvSpPr>
        <p:spPr/>
        <p:txBody>
          <a:bodyPr/>
          <a:lstStyle/>
          <a:p>
            <a:r>
              <a:rPr lang="en-US" dirty="0"/>
              <a:t>Introduction</a:t>
            </a:r>
          </a:p>
        </p:txBody>
      </p:sp>
      <p:graphicFrame>
        <p:nvGraphicFramePr>
          <p:cNvPr id="4" name="Content Placeholder 3">
            <a:extLst>
              <a:ext uri="{FF2B5EF4-FFF2-40B4-BE49-F238E27FC236}">
                <a16:creationId xmlns="" xmlns:a16="http://schemas.microsoft.com/office/drawing/2014/main" id="{2DD0AB22-01ED-4C33-9E8B-519B03E5A8FB}"/>
              </a:ext>
            </a:extLst>
          </p:cNvPr>
          <p:cNvGraphicFramePr>
            <a:graphicFrameLocks noGrp="1"/>
          </p:cNvGraphicFramePr>
          <p:nvPr>
            <p:ph idx="1"/>
            <p:extLst>
              <p:ext uri="{D42A27DB-BD31-4B8C-83A1-F6EECF244321}">
                <p14:modId xmlns:p14="http://schemas.microsoft.com/office/powerpoint/2010/main" val="3690038920"/>
              </p:ext>
            </p:extLst>
          </p:nvPr>
        </p:nvGraphicFramePr>
        <p:xfrm>
          <a:off x="628650" y="971550"/>
          <a:ext cx="7886700" cy="52054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06292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DA5A345-1065-43B4-AB0E-608AF8866B7B}"/>
              </a:ext>
            </a:extLst>
          </p:cNvPr>
          <p:cNvSpPr>
            <a:spLocks noGrp="1"/>
          </p:cNvSpPr>
          <p:nvPr>
            <p:ph type="title"/>
          </p:nvPr>
        </p:nvSpPr>
        <p:spPr/>
        <p:txBody>
          <a:bodyPr/>
          <a:lstStyle/>
          <a:p>
            <a:r>
              <a:rPr lang="en-US" dirty="0"/>
              <a:t>Firm Yield Analysis</a:t>
            </a:r>
          </a:p>
        </p:txBody>
      </p:sp>
      <p:pic>
        <p:nvPicPr>
          <p:cNvPr id="5"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938" y="1214438"/>
            <a:ext cx="8623300" cy="415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5113" y="1219200"/>
            <a:ext cx="8613775" cy="414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4"/>
          <p:cNvSpPr txBox="1">
            <a:spLocks noChangeArrowheads="1"/>
          </p:cNvSpPr>
          <p:nvPr/>
        </p:nvSpPr>
        <p:spPr bwMode="auto">
          <a:xfrm>
            <a:off x="5210175" y="1836738"/>
            <a:ext cx="137953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200" b="1">
                <a:solidFill>
                  <a:srgbClr val="C00000"/>
                </a:solidFill>
              </a:rPr>
              <a:t>= 4,857 cfs</a:t>
            </a:r>
          </a:p>
        </p:txBody>
      </p:sp>
    </p:spTree>
    <p:extLst>
      <p:ext uri="{BB962C8B-B14F-4D97-AF65-F5344CB8AC3E}">
        <p14:creationId xmlns:p14="http://schemas.microsoft.com/office/powerpoint/2010/main" val="1351499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DA5A345-1065-43B4-AB0E-608AF8866B7B}"/>
              </a:ext>
            </a:extLst>
          </p:cNvPr>
          <p:cNvSpPr>
            <a:spLocks noGrp="1"/>
          </p:cNvSpPr>
          <p:nvPr>
            <p:ph type="title"/>
          </p:nvPr>
        </p:nvSpPr>
        <p:spPr/>
        <p:txBody>
          <a:bodyPr/>
          <a:lstStyle/>
          <a:p>
            <a:r>
              <a:rPr lang="en-US" dirty="0"/>
              <a:t>Firm Yield Analysis</a:t>
            </a:r>
          </a:p>
        </p:txBody>
      </p:sp>
      <p:pic>
        <p:nvPicPr>
          <p:cNvPr id="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113" y="1219200"/>
            <a:ext cx="8613775" cy="414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7"/>
          <p:cNvSpPr txBox="1">
            <a:spLocks noChangeArrowheads="1"/>
          </p:cNvSpPr>
          <p:nvPr/>
        </p:nvSpPr>
        <p:spPr bwMode="auto">
          <a:xfrm>
            <a:off x="1920875" y="1577975"/>
            <a:ext cx="35052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dirty="0">
                <a:solidFill>
                  <a:srgbClr val="FF00FF"/>
                </a:solidFill>
              </a:rPr>
              <a:t>Demand = 100 </a:t>
            </a:r>
            <a:r>
              <a:rPr lang="en-US" altLang="en-US" dirty="0" err="1">
                <a:solidFill>
                  <a:srgbClr val="FF00FF"/>
                </a:solidFill>
              </a:rPr>
              <a:t>kaf</a:t>
            </a:r>
            <a:r>
              <a:rPr lang="en-US" altLang="en-US" dirty="0">
                <a:solidFill>
                  <a:srgbClr val="FF00FF"/>
                </a:solidFill>
              </a:rPr>
              <a:t>/</a:t>
            </a:r>
            <a:r>
              <a:rPr lang="en-US" altLang="en-US" dirty="0" err="1">
                <a:solidFill>
                  <a:srgbClr val="FF00FF"/>
                </a:solidFill>
              </a:rPr>
              <a:t>mo</a:t>
            </a:r>
            <a:endParaRPr lang="en-US" altLang="en-US" dirty="0">
              <a:solidFill>
                <a:srgbClr val="FF00FF"/>
              </a:solidFill>
            </a:endParaRPr>
          </a:p>
        </p:txBody>
      </p:sp>
      <p:sp>
        <p:nvSpPr>
          <p:cNvPr id="10" name="TextBox 20"/>
          <p:cNvSpPr txBox="1">
            <a:spLocks noChangeArrowheads="1"/>
          </p:cNvSpPr>
          <p:nvPr/>
        </p:nvSpPr>
        <p:spPr bwMode="auto">
          <a:xfrm>
            <a:off x="3116263" y="4572000"/>
            <a:ext cx="20494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200" b="1">
                <a:solidFill>
                  <a:srgbClr val="FF00FF"/>
                </a:solidFill>
              </a:rPr>
              <a:t>demand = 100 kaf/mo</a:t>
            </a:r>
          </a:p>
        </p:txBody>
      </p:sp>
    </p:spTree>
    <p:extLst>
      <p:ext uri="{BB962C8B-B14F-4D97-AF65-F5344CB8AC3E}">
        <p14:creationId xmlns:p14="http://schemas.microsoft.com/office/powerpoint/2010/main" val="15827490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560" y="3900791"/>
            <a:ext cx="8511433" cy="2957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5114" y="0"/>
            <a:ext cx="8613775" cy="414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7"/>
          <p:cNvSpPr txBox="1">
            <a:spLocks noChangeArrowheads="1"/>
          </p:cNvSpPr>
          <p:nvPr/>
        </p:nvSpPr>
        <p:spPr bwMode="auto">
          <a:xfrm>
            <a:off x="1920876" y="358775"/>
            <a:ext cx="35052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dirty="0">
                <a:solidFill>
                  <a:srgbClr val="FF00FF"/>
                </a:solidFill>
              </a:rPr>
              <a:t>Demand = 100 </a:t>
            </a:r>
            <a:r>
              <a:rPr lang="en-US" altLang="en-US" dirty="0" err="1">
                <a:solidFill>
                  <a:srgbClr val="FF00FF"/>
                </a:solidFill>
              </a:rPr>
              <a:t>kaf</a:t>
            </a:r>
            <a:r>
              <a:rPr lang="en-US" altLang="en-US" dirty="0">
                <a:solidFill>
                  <a:srgbClr val="FF00FF"/>
                </a:solidFill>
              </a:rPr>
              <a:t>/</a:t>
            </a:r>
            <a:r>
              <a:rPr lang="en-US" altLang="en-US" dirty="0" err="1">
                <a:solidFill>
                  <a:srgbClr val="FF00FF"/>
                </a:solidFill>
              </a:rPr>
              <a:t>mo</a:t>
            </a:r>
            <a:endParaRPr lang="en-US" altLang="en-US" dirty="0">
              <a:solidFill>
                <a:srgbClr val="FF00FF"/>
              </a:solidFill>
            </a:endParaRPr>
          </a:p>
        </p:txBody>
      </p:sp>
    </p:spTree>
    <p:extLst>
      <p:ext uri="{BB962C8B-B14F-4D97-AF65-F5344CB8AC3E}">
        <p14:creationId xmlns:p14="http://schemas.microsoft.com/office/powerpoint/2010/main" val="15297571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113" y="1219200"/>
            <a:ext cx="8613775" cy="414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17"/>
          <p:cNvSpPr txBox="1">
            <a:spLocks noChangeArrowheads="1"/>
          </p:cNvSpPr>
          <p:nvPr/>
        </p:nvSpPr>
        <p:spPr bwMode="auto">
          <a:xfrm>
            <a:off x="1920875" y="1577975"/>
            <a:ext cx="35052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dirty="0">
                <a:solidFill>
                  <a:srgbClr val="FF00FF"/>
                </a:solidFill>
              </a:rPr>
              <a:t>Demand = 100 </a:t>
            </a:r>
            <a:r>
              <a:rPr lang="en-US" altLang="en-US" dirty="0" err="1">
                <a:solidFill>
                  <a:srgbClr val="FF00FF"/>
                </a:solidFill>
              </a:rPr>
              <a:t>kaf</a:t>
            </a:r>
            <a:r>
              <a:rPr lang="en-US" altLang="en-US" dirty="0">
                <a:solidFill>
                  <a:srgbClr val="FF00FF"/>
                </a:solidFill>
              </a:rPr>
              <a:t>/</a:t>
            </a:r>
            <a:r>
              <a:rPr lang="en-US" altLang="en-US" dirty="0" err="1">
                <a:solidFill>
                  <a:srgbClr val="FF00FF"/>
                </a:solidFill>
              </a:rPr>
              <a:t>mo</a:t>
            </a:r>
            <a:endParaRPr lang="en-US" altLang="en-US" dirty="0">
              <a:solidFill>
                <a:srgbClr val="FF00FF"/>
              </a:solidFill>
            </a:endParaRPr>
          </a:p>
        </p:txBody>
      </p:sp>
      <p:sp>
        <p:nvSpPr>
          <p:cNvPr id="11" name="TextBox 20"/>
          <p:cNvSpPr txBox="1">
            <a:spLocks noChangeArrowheads="1"/>
          </p:cNvSpPr>
          <p:nvPr/>
        </p:nvSpPr>
        <p:spPr bwMode="auto">
          <a:xfrm>
            <a:off x="3116263" y="4572000"/>
            <a:ext cx="20494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200" b="1">
                <a:solidFill>
                  <a:srgbClr val="FF00FF"/>
                </a:solidFill>
              </a:rPr>
              <a:t>demand = 100 kaf/mo</a:t>
            </a:r>
          </a:p>
        </p:txBody>
      </p:sp>
      <p:sp>
        <p:nvSpPr>
          <p:cNvPr id="2" name="Title 1">
            <a:extLst>
              <a:ext uri="{FF2B5EF4-FFF2-40B4-BE49-F238E27FC236}">
                <a16:creationId xmlns="" xmlns:a16="http://schemas.microsoft.com/office/drawing/2014/main" id="{8DA5A345-1065-43B4-AB0E-608AF8866B7B}"/>
              </a:ext>
            </a:extLst>
          </p:cNvPr>
          <p:cNvSpPr>
            <a:spLocks noGrp="1"/>
          </p:cNvSpPr>
          <p:nvPr>
            <p:ph type="title"/>
          </p:nvPr>
        </p:nvSpPr>
        <p:spPr/>
        <p:txBody>
          <a:bodyPr/>
          <a:lstStyle/>
          <a:p>
            <a:r>
              <a:rPr lang="en-US" dirty="0"/>
              <a:t>Firm Yield Analysis</a:t>
            </a:r>
          </a:p>
        </p:txBody>
      </p:sp>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5113" y="1219200"/>
            <a:ext cx="8613775" cy="414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3"/>
          <p:cNvSpPr txBox="1">
            <a:spLocks noChangeArrowheads="1"/>
          </p:cNvSpPr>
          <p:nvPr/>
        </p:nvSpPr>
        <p:spPr bwMode="auto">
          <a:xfrm>
            <a:off x="3116263" y="4549775"/>
            <a:ext cx="20494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200" b="1">
                <a:solidFill>
                  <a:srgbClr val="FF9933"/>
                </a:solidFill>
              </a:rPr>
              <a:t>demand = 200 kaf/mo</a:t>
            </a:r>
          </a:p>
        </p:txBody>
      </p:sp>
      <p:sp>
        <p:nvSpPr>
          <p:cNvPr id="7" name="TextBox 15"/>
          <p:cNvSpPr txBox="1">
            <a:spLocks noChangeArrowheads="1"/>
          </p:cNvSpPr>
          <p:nvPr/>
        </p:nvSpPr>
        <p:spPr bwMode="auto">
          <a:xfrm>
            <a:off x="1920875" y="1577975"/>
            <a:ext cx="35052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a:solidFill>
                  <a:srgbClr val="FF9933"/>
                </a:solidFill>
              </a:rPr>
              <a:t>Demand = 200 kaf/mo</a:t>
            </a:r>
          </a:p>
        </p:txBody>
      </p:sp>
    </p:spTree>
    <p:extLst>
      <p:ext uri="{BB962C8B-B14F-4D97-AF65-F5344CB8AC3E}">
        <p14:creationId xmlns:p14="http://schemas.microsoft.com/office/powerpoint/2010/main" val="2082828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017" y="3949430"/>
            <a:ext cx="8501970" cy="2908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a:extLst>
              <a:ext uri="{FF2B5EF4-FFF2-40B4-BE49-F238E27FC236}">
                <a16:creationId xmlns="" xmlns:a16="http://schemas.microsoft.com/office/drawing/2014/main" id="{013171A2-564D-48B4-8D85-22DBFE0A9193}"/>
              </a:ext>
            </a:extLst>
          </p:cNvPr>
          <p:cNvSpPr>
            <a:spLocks noGrp="1"/>
          </p:cNvSpPr>
          <p:nvPr>
            <p:ph idx="1"/>
          </p:nvPr>
        </p:nvSpPr>
        <p:spPr/>
        <p:txBody>
          <a:bodyPr/>
          <a:lstStyle/>
          <a:p>
            <a:endParaRPr lang="en-US" dirty="0"/>
          </a:p>
        </p:txBody>
      </p:sp>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5111" y="0"/>
            <a:ext cx="8613775" cy="414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3"/>
          <p:cNvSpPr txBox="1">
            <a:spLocks noChangeArrowheads="1"/>
          </p:cNvSpPr>
          <p:nvPr/>
        </p:nvSpPr>
        <p:spPr bwMode="auto">
          <a:xfrm>
            <a:off x="3116261" y="3330575"/>
            <a:ext cx="20494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200" b="1">
                <a:solidFill>
                  <a:srgbClr val="FF9933"/>
                </a:solidFill>
              </a:rPr>
              <a:t>demand = 200 kaf/mo</a:t>
            </a:r>
          </a:p>
        </p:txBody>
      </p:sp>
      <p:sp>
        <p:nvSpPr>
          <p:cNvPr id="7" name="TextBox 15"/>
          <p:cNvSpPr txBox="1">
            <a:spLocks noChangeArrowheads="1"/>
          </p:cNvSpPr>
          <p:nvPr/>
        </p:nvSpPr>
        <p:spPr bwMode="auto">
          <a:xfrm>
            <a:off x="1920873" y="358775"/>
            <a:ext cx="35052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a:solidFill>
                  <a:srgbClr val="FF9933"/>
                </a:solidFill>
              </a:rPr>
              <a:t>Demand = 200 kaf/mo</a:t>
            </a:r>
          </a:p>
        </p:txBody>
      </p:sp>
    </p:spTree>
    <p:extLst>
      <p:ext uri="{BB962C8B-B14F-4D97-AF65-F5344CB8AC3E}">
        <p14:creationId xmlns:p14="http://schemas.microsoft.com/office/powerpoint/2010/main" val="40041741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B9C3E34-877A-4A11-8DE5-F52571F6078E}"/>
              </a:ext>
            </a:extLst>
          </p:cNvPr>
          <p:cNvSpPr>
            <a:spLocks noGrp="1"/>
          </p:cNvSpPr>
          <p:nvPr>
            <p:ph type="title"/>
          </p:nvPr>
        </p:nvSpPr>
        <p:spPr/>
        <p:txBody>
          <a:bodyPr>
            <a:normAutofit/>
          </a:bodyPr>
          <a:lstStyle/>
          <a:p>
            <a:r>
              <a:rPr lang="en-US" dirty="0"/>
              <a:t>Rippl Mass Diagrams</a:t>
            </a:r>
          </a:p>
        </p:txBody>
      </p:sp>
      <p:sp>
        <p:nvSpPr>
          <p:cNvPr id="3" name="Content Placeholder 2">
            <a:extLst>
              <a:ext uri="{FF2B5EF4-FFF2-40B4-BE49-F238E27FC236}">
                <a16:creationId xmlns="" xmlns:a16="http://schemas.microsoft.com/office/drawing/2014/main" id="{D522BE7B-8575-4837-98E8-ADF8C39C2BD8}"/>
              </a:ext>
            </a:extLst>
          </p:cNvPr>
          <p:cNvSpPr>
            <a:spLocks noGrp="1"/>
          </p:cNvSpPr>
          <p:nvPr>
            <p:ph idx="1"/>
          </p:nvPr>
        </p:nvSpPr>
        <p:spPr/>
        <p:txBody>
          <a:bodyPr/>
          <a:lstStyle/>
          <a:p>
            <a:r>
              <a:rPr lang="en-US" dirty="0"/>
              <a:t>Simple method, usable for </a:t>
            </a:r>
            <a:r>
              <a:rPr lang="en-US" u="sng" dirty="0"/>
              <a:t>constant demands</a:t>
            </a:r>
          </a:p>
          <a:p>
            <a:r>
              <a:rPr lang="en-US" dirty="0"/>
              <a:t>Graphical comparison between cumulative inflows and cumulative </a:t>
            </a:r>
            <a:r>
              <a:rPr lang="en-US" dirty="0" smtClean="0"/>
              <a:t>demands</a:t>
            </a:r>
          </a:p>
        </p:txBody>
      </p:sp>
    </p:spTree>
    <p:extLst>
      <p:ext uri="{BB962C8B-B14F-4D97-AF65-F5344CB8AC3E}">
        <p14:creationId xmlns:p14="http://schemas.microsoft.com/office/powerpoint/2010/main" val="38181280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620161" y="758895"/>
            <a:ext cx="7950366" cy="4904486"/>
          </a:xfrm>
          <a:prstGeom prst="rect">
            <a:avLst/>
          </a:prstGeom>
        </p:spPr>
      </p:pic>
      <p:pic>
        <p:nvPicPr>
          <p:cNvPr id="6" name="Picture 5"/>
          <p:cNvPicPr>
            <a:picLocks noChangeAspect="1"/>
          </p:cNvPicPr>
          <p:nvPr/>
        </p:nvPicPr>
        <p:blipFill>
          <a:blip r:embed="rId4"/>
          <a:stretch>
            <a:fillRect/>
          </a:stretch>
        </p:blipFill>
        <p:spPr>
          <a:xfrm>
            <a:off x="627797" y="772071"/>
            <a:ext cx="7922816" cy="4887491"/>
          </a:xfrm>
          <a:prstGeom prst="rect">
            <a:avLst/>
          </a:prstGeom>
        </p:spPr>
      </p:pic>
      <p:sp>
        <p:nvSpPr>
          <p:cNvPr id="2" name="Title 1">
            <a:extLst>
              <a:ext uri="{FF2B5EF4-FFF2-40B4-BE49-F238E27FC236}">
                <a16:creationId xmlns="" xmlns:a16="http://schemas.microsoft.com/office/drawing/2014/main" id="{F405CEE9-3353-4F65-ADAB-29ED312C2619}"/>
              </a:ext>
            </a:extLst>
          </p:cNvPr>
          <p:cNvSpPr>
            <a:spLocks noGrp="1"/>
          </p:cNvSpPr>
          <p:nvPr>
            <p:ph type="title"/>
          </p:nvPr>
        </p:nvSpPr>
        <p:spPr/>
        <p:txBody>
          <a:bodyPr>
            <a:normAutofit/>
          </a:bodyPr>
          <a:lstStyle/>
          <a:p>
            <a:r>
              <a:rPr lang="en-US" dirty="0"/>
              <a:t>Rippl Mass Diagrams</a:t>
            </a:r>
          </a:p>
        </p:txBody>
      </p:sp>
      <mc:AlternateContent xmlns:mc="http://schemas.openxmlformats.org/markup-compatibility/2006">
        <mc:Choice xmlns="" xmlns:pslz="http://schemas.microsoft.com/office/powerpoint/2016/slidezoom" Requires="pslz">
          <p:graphicFrame>
            <p:nvGraphicFramePr>
              <p:cNvPr id="5" name="Slide Zoom 4">
                <a:extLst>
                  <a:ext uri="{FF2B5EF4-FFF2-40B4-BE49-F238E27FC236}">
                    <a16:creationId xmlns:a16="http://schemas.microsoft.com/office/drawing/2014/main" id="{32F483CD-1643-43ED-99F2-7A9D805D3EF5}"/>
                  </a:ext>
                </a:extLst>
              </p:cNvPr>
              <p:cNvGraphicFramePr>
                <a:graphicFrameLocks noChangeAspect="1"/>
              </p:cNvGraphicFramePr>
              <p:nvPr>
                <p:extLst>
                  <p:ext uri="{D42A27DB-BD31-4B8C-83A1-F6EECF244321}">
                    <p14:modId xmlns:p14="http://schemas.microsoft.com/office/powerpoint/2010/main" val="4092062340"/>
                  </p:ext>
                </p:extLst>
              </p:nvPr>
            </p:nvGraphicFramePr>
            <p:xfrm>
              <a:off x="7839075" y="5879306"/>
              <a:ext cx="1304925" cy="978694"/>
            </p:xfrm>
            <a:graphic>
              <a:graphicData uri="http://schemas.microsoft.com/office/powerpoint/2016/slidezoom">
                <pslz:sldZm>
                  <pslz:sldZmObj sldId="329" cId="1351499383">
                    <pslz:zmPr id="{62A6D655-1D4F-4F84-8D72-CE33DDD14DB5}" returnToParent="0" transitionDur="1000">
                      <p166:blipFill xmlns:p166="http://schemas.microsoft.com/office/powerpoint/2016/6/main">
                        <a:blip r:embed="rId5"/>
                        <a:stretch>
                          <a:fillRect/>
                        </a:stretch>
                      </p166:blipFill>
                      <p166:spPr xmlns:p166="http://schemas.microsoft.com/office/powerpoint/2016/6/main">
                        <a:xfrm>
                          <a:off x="0" y="0"/>
                          <a:ext cx="1304925" cy="978694"/>
                        </a:xfrm>
                        <a:prstGeom prst="rect">
                          <a:avLst/>
                        </a:prstGeom>
                      </p166:spPr>
                    </pslz:zmPr>
                  </pslz:sldZmObj>
                </pslz:sldZm>
              </a:graphicData>
            </a:graphic>
          </p:graphicFrame>
        </mc:Choice>
        <mc:Fallback>
          <p:pic>
            <p:nvPicPr>
              <p:cNvPr id="5" name="Slide Zoom 4">
                <a:extLst>
                  <a:ext uri="{FF2B5EF4-FFF2-40B4-BE49-F238E27FC236}">
                    <a16:creationId xmlns:pslz="http://schemas.microsoft.com/office/powerpoint/2016/slidezoom" xmlns="" xmlns:a16="http://schemas.microsoft.com/office/drawing/2014/main" id="{32F483CD-1643-43ED-99F2-7A9D805D3EF5}"/>
                  </a:ext>
                </a:extLst>
              </p:cNvPr>
              <p:cNvPicPr>
                <a:picLocks noGrp="1" noRot="1" noChangeAspect="1" noMove="1" noResize="1" noEditPoints="1" noAdjustHandles="1" noChangeArrowheads="1" noChangeShapeType="1"/>
              </p:cNvPicPr>
              <p:nvPr/>
            </p:nvPicPr>
            <p:blipFill>
              <a:blip r:embed="rId6"/>
              <a:stretch>
                <a:fillRect/>
              </a:stretch>
            </p:blipFill>
            <p:spPr>
              <a:xfrm>
                <a:off x="7839075" y="5879306"/>
                <a:ext cx="1304925" cy="978694"/>
              </a:xfrm>
              <a:prstGeom prst="rect">
                <a:avLst/>
              </a:prstGeom>
            </p:spPr>
          </p:pic>
        </mc:Fallback>
      </mc:AlternateContent>
    </p:spTree>
    <p:extLst>
      <p:ext uri="{BB962C8B-B14F-4D97-AF65-F5344CB8AC3E}">
        <p14:creationId xmlns:p14="http://schemas.microsoft.com/office/powerpoint/2010/main" val="3882421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405CEE9-3353-4F65-ADAB-29ED312C2619}"/>
              </a:ext>
            </a:extLst>
          </p:cNvPr>
          <p:cNvSpPr>
            <a:spLocks noGrp="1"/>
          </p:cNvSpPr>
          <p:nvPr>
            <p:ph type="title"/>
          </p:nvPr>
        </p:nvSpPr>
        <p:spPr/>
        <p:txBody>
          <a:bodyPr>
            <a:normAutofit/>
          </a:bodyPr>
          <a:lstStyle/>
          <a:p>
            <a:r>
              <a:rPr lang="en-US" dirty="0"/>
              <a:t>Rippl Mass Diagrams</a:t>
            </a:r>
          </a:p>
        </p:txBody>
      </p:sp>
      <p:pic>
        <p:nvPicPr>
          <p:cNvPr id="5" name="Picture 4">
            <a:extLst>
              <a:ext uri="{FF2B5EF4-FFF2-40B4-BE49-F238E27FC236}">
                <a16:creationId xmlns="" xmlns:a16="http://schemas.microsoft.com/office/drawing/2014/main" id="{8B1E0AA6-F7E5-4A2F-9E4C-E5DDD9CC0E5E}"/>
              </a:ext>
            </a:extLst>
          </p:cNvPr>
          <p:cNvPicPr/>
          <p:nvPr/>
        </p:nvPicPr>
        <p:blipFill>
          <a:blip r:embed="rId3" cstate="print"/>
          <a:srcRect/>
          <a:stretch>
            <a:fillRect/>
          </a:stretch>
        </p:blipFill>
        <p:spPr bwMode="auto">
          <a:xfrm>
            <a:off x="628649" y="1496129"/>
            <a:ext cx="7886699" cy="4802185"/>
          </a:xfrm>
          <a:prstGeom prst="rect">
            <a:avLst/>
          </a:prstGeom>
          <a:noFill/>
          <a:ln w="9525">
            <a:noFill/>
            <a:miter lim="800000"/>
            <a:headEnd/>
            <a:tailEnd/>
          </a:ln>
        </p:spPr>
      </p:pic>
      <p:sp>
        <p:nvSpPr>
          <p:cNvPr id="3" name="TextBox 2"/>
          <p:cNvSpPr txBox="1"/>
          <p:nvPr/>
        </p:nvSpPr>
        <p:spPr>
          <a:xfrm>
            <a:off x="2169268" y="2120630"/>
            <a:ext cx="1468877" cy="830997"/>
          </a:xfrm>
          <a:prstGeom prst="rect">
            <a:avLst/>
          </a:prstGeom>
          <a:noFill/>
        </p:spPr>
        <p:txBody>
          <a:bodyPr wrap="square" rtlCol="0">
            <a:spAutoFit/>
          </a:bodyPr>
          <a:lstStyle/>
          <a:p>
            <a:r>
              <a:rPr lang="en-US" sz="2400" dirty="0" smtClean="0"/>
              <a:t>1</a:t>
            </a:r>
            <a:r>
              <a:rPr lang="en-US" sz="2400" baseline="30000" dirty="0" smtClean="0"/>
              <a:t>st</a:t>
            </a:r>
            <a:r>
              <a:rPr lang="en-US" sz="2400" dirty="0" smtClean="0"/>
              <a:t> critical period</a:t>
            </a:r>
            <a:endParaRPr lang="en-US" sz="2400" dirty="0"/>
          </a:p>
        </p:txBody>
      </p:sp>
    </p:spTree>
    <p:extLst>
      <p:ext uri="{BB962C8B-B14F-4D97-AF65-F5344CB8AC3E}">
        <p14:creationId xmlns:p14="http://schemas.microsoft.com/office/powerpoint/2010/main" val="6065626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405CEE9-3353-4F65-ADAB-29ED312C2619}"/>
              </a:ext>
            </a:extLst>
          </p:cNvPr>
          <p:cNvSpPr>
            <a:spLocks noGrp="1"/>
          </p:cNvSpPr>
          <p:nvPr>
            <p:ph type="title"/>
          </p:nvPr>
        </p:nvSpPr>
        <p:spPr/>
        <p:txBody>
          <a:bodyPr>
            <a:normAutofit/>
          </a:bodyPr>
          <a:lstStyle/>
          <a:p>
            <a:r>
              <a:rPr lang="en-US" dirty="0"/>
              <a:t>Rippl Mass Diagrams</a:t>
            </a:r>
          </a:p>
        </p:txBody>
      </p:sp>
      <p:pic>
        <p:nvPicPr>
          <p:cNvPr id="4" name="Picture 3">
            <a:extLst>
              <a:ext uri="{FF2B5EF4-FFF2-40B4-BE49-F238E27FC236}">
                <a16:creationId xmlns="" xmlns:a16="http://schemas.microsoft.com/office/drawing/2014/main" id="{62B46031-D4A9-42C5-B06D-726C4DB5FB78}"/>
              </a:ext>
            </a:extLst>
          </p:cNvPr>
          <p:cNvPicPr/>
          <p:nvPr/>
        </p:nvPicPr>
        <p:blipFill>
          <a:blip r:embed="rId3" cstate="print"/>
          <a:srcRect/>
          <a:stretch>
            <a:fillRect/>
          </a:stretch>
        </p:blipFill>
        <p:spPr bwMode="auto">
          <a:xfrm>
            <a:off x="628650" y="1496129"/>
            <a:ext cx="7886700" cy="4802185"/>
          </a:xfrm>
          <a:prstGeom prst="rect">
            <a:avLst/>
          </a:prstGeom>
          <a:noFill/>
          <a:ln w="9525">
            <a:noFill/>
            <a:miter lim="800000"/>
            <a:headEnd/>
            <a:tailEnd/>
          </a:ln>
        </p:spPr>
      </p:pic>
      <p:sp>
        <p:nvSpPr>
          <p:cNvPr id="5" name="TextBox 4"/>
          <p:cNvSpPr txBox="1"/>
          <p:nvPr/>
        </p:nvSpPr>
        <p:spPr>
          <a:xfrm>
            <a:off x="4367719" y="1789889"/>
            <a:ext cx="1595336" cy="830997"/>
          </a:xfrm>
          <a:prstGeom prst="rect">
            <a:avLst/>
          </a:prstGeom>
          <a:noFill/>
        </p:spPr>
        <p:txBody>
          <a:bodyPr wrap="square" rtlCol="0">
            <a:spAutoFit/>
          </a:bodyPr>
          <a:lstStyle/>
          <a:p>
            <a:r>
              <a:rPr lang="en-US" sz="2400" dirty="0" smtClean="0"/>
              <a:t>2</a:t>
            </a:r>
            <a:r>
              <a:rPr lang="en-US" sz="2400" baseline="30000" dirty="0" smtClean="0"/>
              <a:t>nd</a:t>
            </a:r>
            <a:r>
              <a:rPr lang="en-US" sz="2400" dirty="0" smtClean="0"/>
              <a:t>  critical period</a:t>
            </a:r>
            <a:endParaRPr lang="en-US" sz="2400" dirty="0"/>
          </a:p>
        </p:txBody>
      </p:sp>
    </p:spTree>
    <p:extLst>
      <p:ext uri="{BB962C8B-B14F-4D97-AF65-F5344CB8AC3E}">
        <p14:creationId xmlns:p14="http://schemas.microsoft.com/office/powerpoint/2010/main" val="11465539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BE700E7-8B7F-4842-9D76-47A5FD541ED5}"/>
              </a:ext>
            </a:extLst>
          </p:cNvPr>
          <p:cNvSpPr>
            <a:spLocks noGrp="1"/>
          </p:cNvSpPr>
          <p:nvPr>
            <p:ph type="title"/>
          </p:nvPr>
        </p:nvSpPr>
        <p:spPr/>
        <p:txBody>
          <a:bodyPr>
            <a:normAutofit/>
          </a:bodyPr>
          <a:lstStyle/>
          <a:p>
            <a:r>
              <a:rPr lang="en-US" dirty="0"/>
              <a:t>Sequent Peak Method</a:t>
            </a:r>
          </a:p>
        </p:txBody>
      </p:sp>
      <p:sp>
        <p:nvSpPr>
          <p:cNvPr id="3" name="Content Placeholder 2">
            <a:extLst>
              <a:ext uri="{FF2B5EF4-FFF2-40B4-BE49-F238E27FC236}">
                <a16:creationId xmlns="" xmlns:a16="http://schemas.microsoft.com/office/drawing/2014/main" id="{A2CB8777-3852-487E-8FF3-4404155F2510}"/>
              </a:ext>
            </a:extLst>
          </p:cNvPr>
          <p:cNvSpPr>
            <a:spLocks noGrp="1"/>
          </p:cNvSpPr>
          <p:nvPr>
            <p:ph idx="1"/>
          </p:nvPr>
        </p:nvSpPr>
        <p:spPr/>
        <p:txBody>
          <a:bodyPr/>
          <a:lstStyle/>
          <a:p>
            <a:r>
              <a:rPr lang="en-US" dirty="0"/>
              <a:t>More </a:t>
            </a:r>
            <a:r>
              <a:rPr lang="en-US" dirty="0" smtClean="0"/>
              <a:t>flexible, </a:t>
            </a:r>
            <a:r>
              <a:rPr lang="en-US" dirty="0"/>
              <a:t>allows </a:t>
            </a:r>
            <a:r>
              <a:rPr lang="en-US" u="sng" dirty="0"/>
              <a:t>seasonally varying demands</a:t>
            </a:r>
          </a:p>
          <a:p>
            <a:r>
              <a:rPr lang="en-US" dirty="0" smtClean="0"/>
              <a:t>Accumulate </a:t>
            </a:r>
            <a:r>
              <a:rPr lang="en-US" dirty="0" smtClean="0"/>
              <a:t>Net Inflow = Inflow – Demand for each time </a:t>
            </a:r>
            <a:r>
              <a:rPr lang="en-US" dirty="0" smtClean="0"/>
              <a:t>step, find greatest dip</a:t>
            </a:r>
            <a:endParaRPr lang="en-US" dirty="0" smtClean="0"/>
          </a:p>
          <a:p>
            <a:r>
              <a:rPr lang="en-US" dirty="0" smtClean="0"/>
              <a:t>OR, </a:t>
            </a:r>
            <a:r>
              <a:rPr lang="en-US" dirty="0" smtClean="0"/>
              <a:t>calculate </a:t>
            </a:r>
            <a:r>
              <a:rPr lang="en-US" dirty="0" smtClean="0"/>
              <a:t>a deficit (Demand - Inflow) each time step and </a:t>
            </a:r>
            <a:r>
              <a:rPr lang="en-US" dirty="0" smtClean="0"/>
              <a:t>accumulate as </a:t>
            </a:r>
            <a:r>
              <a:rPr lang="en-US" dirty="0" smtClean="0"/>
              <a:t>long as positive</a:t>
            </a:r>
          </a:p>
          <a:p>
            <a:r>
              <a:rPr lang="en-US" dirty="0" smtClean="0"/>
              <a:t>The </a:t>
            </a:r>
            <a:r>
              <a:rPr lang="en-US" dirty="0"/>
              <a:t>amount of storage needed to supply the input demand is determined from the </a:t>
            </a:r>
            <a:r>
              <a:rPr lang="en-US" u="sng" dirty="0"/>
              <a:t>maximum accumulated deficit</a:t>
            </a:r>
          </a:p>
        </p:txBody>
      </p:sp>
    </p:spTree>
    <p:extLst>
      <p:ext uri="{BB962C8B-B14F-4D97-AF65-F5344CB8AC3E}">
        <p14:creationId xmlns:p14="http://schemas.microsoft.com/office/powerpoint/2010/main" val="8197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B928120C-1792-4C4E-84BF-55F6513905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60173"/>
            <a:ext cx="9146586" cy="6297827"/>
          </a:xfrm>
          <a:prstGeom prst="rect">
            <a:avLst/>
          </a:prstGeom>
        </p:spPr>
      </p:pic>
      <p:sp>
        <p:nvSpPr>
          <p:cNvPr id="2" name="Title 1">
            <a:extLst>
              <a:ext uri="{FF2B5EF4-FFF2-40B4-BE49-F238E27FC236}">
                <a16:creationId xmlns="" xmlns:a16="http://schemas.microsoft.com/office/drawing/2014/main" id="{17AD5196-7953-42E4-B264-0CCD5A9A69E6}"/>
              </a:ext>
            </a:extLst>
          </p:cNvPr>
          <p:cNvSpPr>
            <a:spLocks noGrp="1"/>
          </p:cNvSpPr>
          <p:nvPr>
            <p:ph type="title"/>
          </p:nvPr>
        </p:nvSpPr>
        <p:spPr/>
        <p:txBody>
          <a:bodyPr>
            <a:normAutofit/>
          </a:bodyPr>
          <a:lstStyle/>
          <a:p>
            <a:r>
              <a:rPr lang="en-US" dirty="0"/>
              <a:t>Yield</a:t>
            </a:r>
          </a:p>
        </p:txBody>
      </p:sp>
      <p:sp>
        <p:nvSpPr>
          <p:cNvPr id="3" name="Content Placeholder 2">
            <a:extLst>
              <a:ext uri="{FF2B5EF4-FFF2-40B4-BE49-F238E27FC236}">
                <a16:creationId xmlns="" xmlns:a16="http://schemas.microsoft.com/office/drawing/2014/main" id="{D506555E-EF87-4AA5-8725-22D2801FD827}"/>
              </a:ext>
            </a:extLst>
          </p:cNvPr>
          <p:cNvSpPr>
            <a:spLocks noGrp="1"/>
          </p:cNvSpPr>
          <p:nvPr>
            <p:ph idx="1"/>
          </p:nvPr>
        </p:nvSpPr>
        <p:spPr>
          <a:xfrm>
            <a:off x="628650" y="972066"/>
            <a:ext cx="5372100" cy="4161910"/>
          </a:xfrm>
          <a:solidFill>
            <a:schemeClr val="bg1">
              <a:alpha val="75000"/>
            </a:schemeClr>
          </a:solidFill>
        </p:spPr>
        <p:txBody>
          <a:bodyPr>
            <a:normAutofit/>
          </a:bodyPr>
          <a:lstStyle/>
          <a:p>
            <a:r>
              <a:rPr lang="en-US" dirty="0"/>
              <a:t>What is Yield?</a:t>
            </a:r>
          </a:p>
          <a:p>
            <a:pPr lvl="1"/>
            <a:r>
              <a:rPr lang="en-US" dirty="0"/>
              <a:t>“Yield is the amount of water that can be supplied from the reservoir to a specified location and in a specified time pattern.” (EM 1110-2-1420)</a:t>
            </a:r>
          </a:p>
          <a:p>
            <a:r>
              <a:rPr lang="en-US" dirty="0"/>
              <a:t>Definitions can vary, be careful!</a:t>
            </a:r>
          </a:p>
          <a:p>
            <a:r>
              <a:rPr lang="en-US" dirty="0"/>
              <a:t>Don’t assume a definition, and be sure to define yield for your own studies</a:t>
            </a:r>
          </a:p>
        </p:txBody>
      </p:sp>
    </p:spTree>
    <p:extLst>
      <p:ext uri="{BB962C8B-B14F-4D97-AF65-F5344CB8AC3E}">
        <p14:creationId xmlns:p14="http://schemas.microsoft.com/office/powerpoint/2010/main" val="31177560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3003BD8-E1B2-40EA-9982-25A1757840C0}"/>
              </a:ext>
            </a:extLst>
          </p:cNvPr>
          <p:cNvSpPr>
            <a:spLocks noGrp="1"/>
          </p:cNvSpPr>
          <p:nvPr>
            <p:ph type="title"/>
          </p:nvPr>
        </p:nvSpPr>
        <p:spPr/>
        <p:txBody>
          <a:bodyPr>
            <a:normAutofit/>
          </a:bodyPr>
          <a:lstStyle/>
          <a:p>
            <a:r>
              <a:rPr lang="en-US" dirty="0"/>
              <a:t>Sequent Peak Method</a:t>
            </a:r>
          </a:p>
        </p:txBody>
      </p:sp>
      <p:pic>
        <p:nvPicPr>
          <p:cNvPr id="4" name="Picture 3">
            <a:extLst>
              <a:ext uri="{FF2B5EF4-FFF2-40B4-BE49-F238E27FC236}">
                <a16:creationId xmlns="" xmlns:a16="http://schemas.microsoft.com/office/drawing/2014/main" id="{16BBF863-0CE1-47B4-AFD4-082992984A46}"/>
              </a:ext>
            </a:extLst>
          </p:cNvPr>
          <p:cNvPicPr/>
          <p:nvPr/>
        </p:nvPicPr>
        <p:blipFill>
          <a:blip r:embed="rId3" cstate="print"/>
          <a:srcRect/>
          <a:stretch>
            <a:fillRect/>
          </a:stretch>
        </p:blipFill>
        <p:spPr bwMode="auto">
          <a:xfrm>
            <a:off x="628650" y="818647"/>
            <a:ext cx="7886699" cy="4802185"/>
          </a:xfrm>
          <a:prstGeom prst="rect">
            <a:avLst/>
          </a:prstGeom>
          <a:noFill/>
          <a:ln w="9525">
            <a:noFill/>
            <a:miter lim="800000"/>
            <a:headEnd/>
            <a:tailEnd/>
          </a:ln>
        </p:spPr>
      </p:pic>
      <mc:AlternateContent xmlns:mc="http://schemas.openxmlformats.org/markup-compatibility/2006">
        <mc:Choice xmlns="" xmlns:pslz="http://schemas.microsoft.com/office/powerpoint/2016/slidezoom" Requires="pslz">
          <p:graphicFrame>
            <p:nvGraphicFramePr>
              <p:cNvPr id="5" name="Slide Zoom 4">
                <a:extLst>
                  <a:ext uri="{FF2B5EF4-FFF2-40B4-BE49-F238E27FC236}">
                    <a16:creationId xmlns:a16="http://schemas.microsoft.com/office/drawing/2014/main" id="{31033720-8E99-4248-BE51-597E982C2E07}"/>
                  </a:ext>
                </a:extLst>
              </p:cNvPr>
              <p:cNvGraphicFramePr>
                <a:graphicFrameLocks noChangeAspect="1"/>
              </p:cNvGraphicFramePr>
              <p:nvPr>
                <p:extLst>
                  <p:ext uri="{D42A27DB-BD31-4B8C-83A1-F6EECF244321}">
                    <p14:modId xmlns:p14="http://schemas.microsoft.com/office/powerpoint/2010/main" val="298013622"/>
                  </p:ext>
                </p:extLst>
              </p:nvPr>
            </p:nvGraphicFramePr>
            <p:xfrm>
              <a:off x="7839075" y="5879306"/>
              <a:ext cx="1304925" cy="978694"/>
            </p:xfrm>
            <a:graphic>
              <a:graphicData uri="http://schemas.microsoft.com/office/powerpoint/2016/slidezoom">
                <pslz:sldZm>
                  <pslz:sldZmObj sldId="329" cId="1351499383">
                    <pslz:zmPr id="{62A6D655-1D4F-4F84-8D72-CE33DDD14DB5}" returnToParent="0" transitionDur="1000">
                      <p166:blipFill xmlns:p166="http://schemas.microsoft.com/office/powerpoint/2016/6/main">
                        <a:blip r:embed="rId4"/>
                        <a:stretch>
                          <a:fillRect/>
                        </a:stretch>
                      </p166:blipFill>
                      <p166:spPr xmlns:p166="http://schemas.microsoft.com/office/powerpoint/2016/6/main">
                        <a:xfrm>
                          <a:off x="0" y="0"/>
                          <a:ext cx="1304925" cy="978694"/>
                        </a:xfrm>
                        <a:prstGeom prst="rect">
                          <a:avLst/>
                        </a:prstGeom>
                      </p166:spPr>
                    </pslz:zmPr>
                  </pslz:sldZmObj>
                </pslz:sldZm>
              </a:graphicData>
            </a:graphic>
          </p:graphicFrame>
        </mc:Choice>
        <mc:Fallback>
          <p:pic>
            <p:nvPicPr>
              <p:cNvPr id="5" name="Slide Zoom 4">
                <a:extLst>
                  <a:ext uri="{FF2B5EF4-FFF2-40B4-BE49-F238E27FC236}">
                    <a16:creationId xmlns:pslz="http://schemas.microsoft.com/office/powerpoint/2016/slidezoom" xmlns="" xmlns:a16="http://schemas.microsoft.com/office/drawing/2014/main" id="{31033720-8E99-4248-BE51-597E982C2E07}"/>
                  </a:ext>
                </a:extLst>
              </p:cNvPr>
              <p:cNvPicPr>
                <a:picLocks noGrp="1" noRot="1" noChangeAspect="1" noMove="1" noResize="1" noEditPoints="1" noAdjustHandles="1" noChangeArrowheads="1" noChangeShapeType="1"/>
              </p:cNvPicPr>
              <p:nvPr/>
            </p:nvPicPr>
            <p:blipFill>
              <a:blip r:embed="rId5"/>
              <a:stretch>
                <a:fillRect/>
              </a:stretch>
            </p:blipFill>
            <p:spPr>
              <a:xfrm>
                <a:off x="7839075" y="5879306"/>
                <a:ext cx="1304925" cy="978694"/>
              </a:xfrm>
              <a:prstGeom prst="rect">
                <a:avLst/>
              </a:prstGeom>
            </p:spPr>
          </p:pic>
        </mc:Fallback>
      </mc:AlternateContent>
      <p:sp>
        <p:nvSpPr>
          <p:cNvPr id="3" name="Rectangle 2"/>
          <p:cNvSpPr/>
          <p:nvPr/>
        </p:nvSpPr>
        <p:spPr>
          <a:xfrm>
            <a:off x="7645941" y="1614791"/>
            <a:ext cx="45719" cy="36478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61799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3003BD8-E1B2-40EA-9982-25A1757840C0}"/>
              </a:ext>
            </a:extLst>
          </p:cNvPr>
          <p:cNvSpPr>
            <a:spLocks noGrp="1"/>
          </p:cNvSpPr>
          <p:nvPr>
            <p:ph type="title"/>
          </p:nvPr>
        </p:nvSpPr>
        <p:spPr/>
        <p:txBody>
          <a:bodyPr>
            <a:normAutofit/>
          </a:bodyPr>
          <a:lstStyle/>
          <a:p>
            <a:r>
              <a:rPr lang="en-US" dirty="0"/>
              <a:t>Sequent Peak Method</a:t>
            </a:r>
          </a:p>
        </p:txBody>
      </p:sp>
      <p:pic>
        <p:nvPicPr>
          <p:cNvPr id="5" name="Picture 4">
            <a:extLst>
              <a:ext uri="{FF2B5EF4-FFF2-40B4-BE49-F238E27FC236}">
                <a16:creationId xmlns="" xmlns:a16="http://schemas.microsoft.com/office/drawing/2014/main" id="{1C3CE41E-A519-4D11-9A90-3813967B451F}"/>
              </a:ext>
            </a:extLst>
          </p:cNvPr>
          <p:cNvPicPr/>
          <p:nvPr/>
        </p:nvPicPr>
        <p:blipFill>
          <a:blip r:embed="rId3" cstate="print"/>
          <a:srcRect/>
          <a:stretch>
            <a:fillRect/>
          </a:stretch>
        </p:blipFill>
        <p:spPr bwMode="auto">
          <a:xfrm>
            <a:off x="628650" y="828311"/>
            <a:ext cx="7886699" cy="4802185"/>
          </a:xfrm>
          <a:prstGeom prst="rect">
            <a:avLst/>
          </a:prstGeom>
          <a:noFill/>
          <a:ln w="9525">
            <a:noFill/>
            <a:miter lim="800000"/>
            <a:headEnd/>
            <a:tailEnd/>
          </a:ln>
        </p:spPr>
      </p:pic>
      <p:sp>
        <p:nvSpPr>
          <p:cNvPr id="4" name="Rectangle 3"/>
          <p:cNvSpPr/>
          <p:nvPr/>
        </p:nvSpPr>
        <p:spPr>
          <a:xfrm>
            <a:off x="7548661" y="1468877"/>
            <a:ext cx="77823" cy="37743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674203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8D76B85-29B0-4B17-AA89-8260B0F54533}"/>
              </a:ext>
            </a:extLst>
          </p:cNvPr>
          <p:cNvSpPr>
            <a:spLocks noGrp="1"/>
          </p:cNvSpPr>
          <p:nvPr>
            <p:ph type="title"/>
          </p:nvPr>
        </p:nvSpPr>
        <p:spPr/>
        <p:txBody>
          <a:bodyPr>
            <a:normAutofit/>
          </a:bodyPr>
          <a:lstStyle/>
          <a:p>
            <a:r>
              <a:rPr lang="en-US" dirty="0"/>
              <a:t>Iterative Simulation</a:t>
            </a:r>
          </a:p>
        </p:txBody>
      </p:sp>
      <p:sp>
        <p:nvSpPr>
          <p:cNvPr id="3" name="Content Placeholder 2">
            <a:extLst>
              <a:ext uri="{FF2B5EF4-FFF2-40B4-BE49-F238E27FC236}">
                <a16:creationId xmlns="" xmlns:a16="http://schemas.microsoft.com/office/drawing/2014/main" id="{CD92AEC5-8887-4DA3-9E74-7966126C8EFC}"/>
              </a:ext>
            </a:extLst>
          </p:cNvPr>
          <p:cNvSpPr>
            <a:spLocks noGrp="1"/>
          </p:cNvSpPr>
          <p:nvPr>
            <p:ph idx="1"/>
          </p:nvPr>
        </p:nvSpPr>
        <p:spPr>
          <a:xfrm>
            <a:off x="628649" y="972065"/>
            <a:ext cx="8252703" cy="5204898"/>
          </a:xfrm>
        </p:spPr>
        <p:txBody>
          <a:bodyPr/>
          <a:lstStyle/>
          <a:p>
            <a:pPr>
              <a:lnSpc>
                <a:spcPct val="100000"/>
              </a:lnSpc>
            </a:pPr>
            <a:r>
              <a:rPr lang="en-US" dirty="0"/>
              <a:t>Most complex, most accurate and detailed</a:t>
            </a:r>
          </a:p>
          <a:p>
            <a:pPr>
              <a:lnSpc>
                <a:spcPct val="100000"/>
              </a:lnSpc>
            </a:pPr>
            <a:r>
              <a:rPr lang="en-US" dirty="0" smtClean="0"/>
              <a:t>With reservoir </a:t>
            </a:r>
            <a:r>
              <a:rPr lang="en-US" dirty="0" smtClean="0"/>
              <a:t>simulation model</a:t>
            </a:r>
            <a:r>
              <a:rPr lang="en-US" dirty="0" smtClean="0"/>
              <a:t>, allows </a:t>
            </a:r>
            <a:r>
              <a:rPr lang="en-US" dirty="0"/>
              <a:t>consideration of other reservoir purposes, losses, </a:t>
            </a:r>
            <a:r>
              <a:rPr lang="en-US" dirty="0" smtClean="0"/>
              <a:t>interaction </a:t>
            </a:r>
            <a:r>
              <a:rPr lang="en-US" dirty="0"/>
              <a:t>with other </a:t>
            </a:r>
            <a:r>
              <a:rPr lang="en-US" dirty="0" smtClean="0"/>
              <a:t>reservoirs, and downstream requirements</a:t>
            </a:r>
            <a:endParaRPr lang="en-US" dirty="0"/>
          </a:p>
          <a:p>
            <a:pPr>
              <a:lnSpc>
                <a:spcPct val="100000"/>
              </a:lnSpc>
            </a:pPr>
            <a:r>
              <a:rPr lang="en-US" dirty="0"/>
              <a:t>Requires </a:t>
            </a:r>
            <a:r>
              <a:rPr lang="en-US" dirty="0" smtClean="0"/>
              <a:t>mass balance of reservoir </a:t>
            </a:r>
            <a:r>
              <a:rPr lang="en-US" dirty="0"/>
              <a:t>inflows, outflows, and storage each timestep</a:t>
            </a:r>
          </a:p>
          <a:p>
            <a:pPr>
              <a:lnSpc>
                <a:spcPct val="100000"/>
              </a:lnSpc>
            </a:pPr>
            <a:r>
              <a:rPr lang="en-US" dirty="0" smtClean="0"/>
              <a:t>By trial &amp; error, finds demand that exactly empties </a:t>
            </a:r>
            <a:r>
              <a:rPr lang="en-US" dirty="0"/>
              <a:t>storage </a:t>
            </a:r>
            <a:r>
              <a:rPr lang="en-US" dirty="0" smtClean="0"/>
              <a:t>volume</a:t>
            </a:r>
          </a:p>
          <a:p>
            <a:pPr marL="1028700" lvl="1" indent="-457200">
              <a:lnSpc>
                <a:spcPct val="100000"/>
              </a:lnSpc>
              <a:spcBef>
                <a:spcPts val="800"/>
              </a:spcBef>
              <a:buAutoNum type="arabicParenBoth"/>
            </a:pPr>
            <a:r>
              <a:rPr lang="en-US" sz="2800" i="1" dirty="0">
                <a:solidFill>
                  <a:srgbClr val="C00000"/>
                </a:solidFill>
              </a:rPr>
              <a:t>set </a:t>
            </a:r>
            <a:r>
              <a:rPr lang="en-US" sz="2800" i="1" dirty="0" smtClean="0">
                <a:solidFill>
                  <a:srgbClr val="C00000"/>
                </a:solidFill>
              </a:rPr>
              <a:t>firm yield, </a:t>
            </a:r>
            <a:r>
              <a:rPr lang="en-US" sz="2800" i="1" dirty="0">
                <a:solidFill>
                  <a:srgbClr val="C00000"/>
                </a:solidFill>
              </a:rPr>
              <a:t>iterate for minimum storage (simple mass balance) or </a:t>
            </a:r>
          </a:p>
          <a:p>
            <a:pPr marL="1028700" lvl="1" indent="-457200">
              <a:lnSpc>
                <a:spcPct val="100000"/>
              </a:lnSpc>
              <a:spcBef>
                <a:spcPts val="800"/>
              </a:spcBef>
              <a:buAutoNum type="arabicParenBoth"/>
            </a:pPr>
            <a:r>
              <a:rPr lang="en-US" sz="2800" i="1" dirty="0">
                <a:solidFill>
                  <a:srgbClr val="C00000"/>
                </a:solidFill>
              </a:rPr>
              <a:t>set storage, iterate for max </a:t>
            </a:r>
            <a:r>
              <a:rPr lang="en-US" sz="2800" i="1" dirty="0" smtClean="0">
                <a:solidFill>
                  <a:srgbClr val="C00000"/>
                </a:solidFill>
              </a:rPr>
              <a:t>firm yield (reservoir </a:t>
            </a:r>
            <a:r>
              <a:rPr lang="en-US" sz="2800" i="1" dirty="0">
                <a:solidFill>
                  <a:srgbClr val="C00000"/>
                </a:solidFill>
              </a:rPr>
              <a:t>simulation model)</a:t>
            </a:r>
            <a:endParaRPr lang="en-US" sz="3200" dirty="0"/>
          </a:p>
          <a:p>
            <a:pPr>
              <a:lnSpc>
                <a:spcPct val="100000"/>
              </a:lnSpc>
            </a:pPr>
            <a:endParaRPr lang="en-US" dirty="0"/>
          </a:p>
        </p:txBody>
      </p:sp>
    </p:spTree>
    <p:extLst>
      <p:ext uri="{BB962C8B-B14F-4D97-AF65-F5344CB8AC3E}">
        <p14:creationId xmlns:p14="http://schemas.microsoft.com/office/powerpoint/2010/main" val="1013142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560" y="3900791"/>
            <a:ext cx="8511433" cy="2957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5114" y="0"/>
            <a:ext cx="8613775" cy="414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7"/>
          <p:cNvSpPr txBox="1">
            <a:spLocks noChangeArrowheads="1"/>
          </p:cNvSpPr>
          <p:nvPr/>
        </p:nvSpPr>
        <p:spPr bwMode="auto">
          <a:xfrm>
            <a:off x="1920876" y="358775"/>
            <a:ext cx="35052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dirty="0">
                <a:solidFill>
                  <a:srgbClr val="FF00FF"/>
                </a:solidFill>
              </a:rPr>
              <a:t>Demand = 100 </a:t>
            </a:r>
            <a:r>
              <a:rPr lang="en-US" altLang="en-US" dirty="0" err="1">
                <a:solidFill>
                  <a:srgbClr val="FF00FF"/>
                </a:solidFill>
              </a:rPr>
              <a:t>kaf</a:t>
            </a:r>
            <a:r>
              <a:rPr lang="en-US" altLang="en-US" dirty="0">
                <a:solidFill>
                  <a:srgbClr val="FF00FF"/>
                </a:solidFill>
              </a:rPr>
              <a:t>/</a:t>
            </a:r>
            <a:r>
              <a:rPr lang="en-US" altLang="en-US" dirty="0" err="1">
                <a:solidFill>
                  <a:srgbClr val="FF00FF"/>
                </a:solidFill>
              </a:rPr>
              <a:t>mo</a:t>
            </a:r>
            <a:endParaRPr lang="en-US" altLang="en-US" dirty="0">
              <a:solidFill>
                <a:srgbClr val="FF00FF"/>
              </a:solidFill>
            </a:endParaRPr>
          </a:p>
        </p:txBody>
      </p:sp>
    </p:spTree>
    <p:extLst>
      <p:ext uri="{BB962C8B-B14F-4D97-AF65-F5344CB8AC3E}">
        <p14:creationId xmlns:p14="http://schemas.microsoft.com/office/powerpoint/2010/main" val="197506991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017" y="3949430"/>
            <a:ext cx="8501970" cy="2908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5111" y="0"/>
            <a:ext cx="8613775" cy="414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3"/>
          <p:cNvSpPr txBox="1">
            <a:spLocks noChangeArrowheads="1"/>
          </p:cNvSpPr>
          <p:nvPr/>
        </p:nvSpPr>
        <p:spPr bwMode="auto">
          <a:xfrm>
            <a:off x="3116261" y="3330575"/>
            <a:ext cx="20494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200" b="1">
                <a:solidFill>
                  <a:srgbClr val="FF9933"/>
                </a:solidFill>
              </a:rPr>
              <a:t>demand = 200 kaf/mo</a:t>
            </a:r>
          </a:p>
        </p:txBody>
      </p:sp>
      <p:sp>
        <p:nvSpPr>
          <p:cNvPr id="7" name="TextBox 15"/>
          <p:cNvSpPr txBox="1">
            <a:spLocks noChangeArrowheads="1"/>
          </p:cNvSpPr>
          <p:nvPr/>
        </p:nvSpPr>
        <p:spPr bwMode="auto">
          <a:xfrm>
            <a:off x="1920873" y="358775"/>
            <a:ext cx="35052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a:solidFill>
                  <a:srgbClr val="FF9933"/>
                </a:solidFill>
              </a:rPr>
              <a:t>Demand = 200 kaf/mo</a:t>
            </a:r>
          </a:p>
        </p:txBody>
      </p:sp>
    </p:spTree>
    <p:extLst>
      <p:ext uri="{BB962C8B-B14F-4D97-AF65-F5344CB8AC3E}">
        <p14:creationId xmlns:p14="http://schemas.microsoft.com/office/powerpoint/2010/main" val="50966848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1800" y="-11113"/>
            <a:ext cx="8135938" cy="355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800" y="3335338"/>
            <a:ext cx="8135938" cy="355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3379619" y="1882590"/>
            <a:ext cx="1046466" cy="200055"/>
          </a:xfrm>
          <a:prstGeom prst="rect">
            <a:avLst/>
          </a:prstGeom>
          <a:solidFill>
            <a:schemeClr val="bg1"/>
          </a:solidFill>
        </p:spPr>
        <p:txBody>
          <a:bodyPr wrap="square" lIns="0" tIns="0" rIns="0" bIns="0" rtlCol="0">
            <a:spAutoFit/>
          </a:bodyPr>
          <a:lstStyle/>
          <a:p>
            <a:r>
              <a:rPr lang="en-US" sz="1300" b="1" dirty="0" smtClean="0"/>
              <a:t>197 KAF / </a:t>
            </a:r>
            <a:r>
              <a:rPr lang="en-US" sz="1300" b="1" dirty="0" err="1" smtClean="0"/>
              <a:t>mo</a:t>
            </a:r>
            <a:endParaRPr lang="en-US" sz="1300" b="1" dirty="0"/>
          </a:p>
        </p:txBody>
      </p:sp>
      <p:sp>
        <p:nvSpPr>
          <p:cNvPr id="5" name="TextBox 4"/>
          <p:cNvSpPr txBox="1"/>
          <p:nvPr/>
        </p:nvSpPr>
        <p:spPr>
          <a:xfrm>
            <a:off x="3424442" y="5230009"/>
            <a:ext cx="1001643" cy="207753"/>
          </a:xfrm>
          <a:prstGeom prst="rect">
            <a:avLst/>
          </a:prstGeom>
          <a:solidFill>
            <a:schemeClr val="bg1"/>
          </a:solidFill>
        </p:spPr>
        <p:txBody>
          <a:bodyPr wrap="square" lIns="0" tIns="0" rIns="0" bIns="0" rtlCol="0">
            <a:spAutoFit/>
          </a:bodyPr>
          <a:lstStyle/>
          <a:p>
            <a:r>
              <a:rPr lang="en-US" sz="1300" b="1" dirty="0" smtClean="0"/>
              <a:t>182 KAF / </a:t>
            </a:r>
            <a:r>
              <a:rPr lang="en-US" sz="1300" b="1" dirty="0" err="1" smtClean="0"/>
              <a:t>mo</a:t>
            </a:r>
            <a:endParaRPr lang="en-US" sz="1300" b="1" dirty="0"/>
          </a:p>
        </p:txBody>
      </p:sp>
    </p:spTree>
    <p:extLst>
      <p:ext uri="{BB962C8B-B14F-4D97-AF65-F5344CB8AC3E}">
        <p14:creationId xmlns:p14="http://schemas.microsoft.com/office/powerpoint/2010/main" val="2226837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5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AEFA802-30FC-4D30-8804-6A97FF3F6746}"/>
              </a:ext>
            </a:extLst>
          </p:cNvPr>
          <p:cNvSpPr>
            <a:spLocks noGrp="1"/>
          </p:cNvSpPr>
          <p:nvPr>
            <p:ph type="title"/>
          </p:nvPr>
        </p:nvSpPr>
        <p:spPr/>
        <p:txBody>
          <a:bodyPr>
            <a:normAutofit/>
          </a:bodyPr>
          <a:lstStyle/>
          <a:p>
            <a:r>
              <a:rPr lang="en-US" dirty="0"/>
              <a:t>Iterative Simulation</a:t>
            </a:r>
          </a:p>
        </p:txBody>
      </p:sp>
      <p:sp>
        <p:nvSpPr>
          <p:cNvPr id="3" name="Content Placeholder 2">
            <a:extLst>
              <a:ext uri="{FF2B5EF4-FFF2-40B4-BE49-F238E27FC236}">
                <a16:creationId xmlns="" xmlns:a16="http://schemas.microsoft.com/office/drawing/2014/main" id="{7CE94407-7A62-4DE7-B0A5-11A44D71F4EA}"/>
              </a:ext>
            </a:extLst>
          </p:cNvPr>
          <p:cNvSpPr>
            <a:spLocks noGrp="1"/>
          </p:cNvSpPr>
          <p:nvPr>
            <p:ph idx="1"/>
          </p:nvPr>
        </p:nvSpPr>
        <p:spPr/>
        <p:txBody>
          <a:bodyPr>
            <a:normAutofit/>
          </a:bodyPr>
          <a:lstStyle/>
          <a:p>
            <a:pPr>
              <a:lnSpc>
                <a:spcPct val="100000"/>
              </a:lnSpc>
            </a:pPr>
            <a:r>
              <a:rPr lang="en-US" dirty="0"/>
              <a:t>This is the recommended USACE method for yield calculation</a:t>
            </a:r>
          </a:p>
          <a:p>
            <a:pPr lvl="1">
              <a:lnSpc>
                <a:spcPct val="100000"/>
              </a:lnSpc>
            </a:pPr>
            <a:r>
              <a:rPr lang="en-US" dirty="0"/>
              <a:t>Highly flexible and accurate</a:t>
            </a:r>
          </a:p>
          <a:p>
            <a:pPr lvl="1">
              <a:lnSpc>
                <a:spcPct val="100000"/>
              </a:lnSpc>
            </a:pPr>
            <a:r>
              <a:rPr lang="en-US" dirty="0"/>
              <a:t>Efficient with current computing power</a:t>
            </a:r>
          </a:p>
          <a:p>
            <a:pPr>
              <a:lnSpc>
                <a:spcPct val="100000"/>
              </a:lnSpc>
            </a:pPr>
            <a:r>
              <a:rPr lang="en-US" dirty="0"/>
              <a:t>HEC-ResSim is the focus of this training course</a:t>
            </a:r>
          </a:p>
          <a:p>
            <a:pPr lvl="1">
              <a:lnSpc>
                <a:spcPct val="100000"/>
              </a:lnSpc>
            </a:pPr>
            <a:r>
              <a:rPr lang="en-US" dirty="0"/>
              <a:t>Other reservoir models that can be used for studies include:</a:t>
            </a:r>
          </a:p>
          <a:p>
            <a:pPr lvl="2">
              <a:lnSpc>
                <a:spcPct val="100000"/>
              </a:lnSpc>
            </a:pPr>
            <a:r>
              <a:rPr lang="en-US" dirty="0"/>
              <a:t>RiverWare</a:t>
            </a:r>
          </a:p>
          <a:p>
            <a:pPr lvl="2">
              <a:lnSpc>
                <a:spcPct val="100000"/>
              </a:lnSpc>
            </a:pPr>
            <a:r>
              <a:rPr lang="en-US" dirty="0"/>
              <a:t>OASIS</a:t>
            </a:r>
          </a:p>
          <a:p>
            <a:pPr lvl="2">
              <a:lnSpc>
                <a:spcPct val="100000"/>
              </a:lnSpc>
            </a:pPr>
            <a:r>
              <a:rPr lang="en-US" dirty="0"/>
              <a:t>SUPER</a:t>
            </a:r>
          </a:p>
          <a:p>
            <a:pPr lvl="2">
              <a:lnSpc>
                <a:spcPct val="100000"/>
              </a:lnSpc>
            </a:pPr>
            <a:r>
              <a:rPr lang="en-US" dirty="0"/>
              <a:t>HEC-5</a:t>
            </a:r>
          </a:p>
          <a:p>
            <a:pPr lvl="2">
              <a:lnSpc>
                <a:spcPct val="100000"/>
              </a:lnSpc>
            </a:pPr>
            <a:r>
              <a:rPr lang="en-US" dirty="0"/>
              <a:t>MS Excel</a:t>
            </a:r>
          </a:p>
        </p:txBody>
      </p:sp>
    </p:spTree>
    <p:extLst>
      <p:ext uri="{BB962C8B-B14F-4D97-AF65-F5344CB8AC3E}">
        <p14:creationId xmlns:p14="http://schemas.microsoft.com/office/powerpoint/2010/main" val="33945289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605137" y="1177047"/>
            <a:ext cx="7918977" cy="4851777"/>
          </a:xfrm>
          <a:prstGeom prst="rect">
            <a:avLst/>
          </a:prstGeom>
        </p:spPr>
      </p:pic>
      <p:pic>
        <p:nvPicPr>
          <p:cNvPr id="6" name="Picture 5"/>
          <p:cNvPicPr>
            <a:picLocks noChangeAspect="1"/>
          </p:cNvPicPr>
          <p:nvPr/>
        </p:nvPicPr>
        <p:blipFill>
          <a:blip r:embed="rId4"/>
          <a:stretch>
            <a:fillRect/>
          </a:stretch>
        </p:blipFill>
        <p:spPr>
          <a:xfrm>
            <a:off x="600902" y="1169939"/>
            <a:ext cx="7922144" cy="4853718"/>
          </a:xfrm>
          <a:prstGeom prst="rect">
            <a:avLst/>
          </a:prstGeom>
        </p:spPr>
      </p:pic>
      <p:sp>
        <p:nvSpPr>
          <p:cNvPr id="2" name="Title 1">
            <a:extLst>
              <a:ext uri="{FF2B5EF4-FFF2-40B4-BE49-F238E27FC236}">
                <a16:creationId xmlns="" xmlns:a16="http://schemas.microsoft.com/office/drawing/2014/main" id="{7783EF0A-3CC5-41A6-92C9-0A6FB34FD767}"/>
              </a:ext>
            </a:extLst>
          </p:cNvPr>
          <p:cNvSpPr>
            <a:spLocks noGrp="1"/>
          </p:cNvSpPr>
          <p:nvPr>
            <p:ph type="title"/>
          </p:nvPr>
        </p:nvSpPr>
        <p:spPr/>
        <p:txBody>
          <a:bodyPr/>
          <a:lstStyle/>
          <a:p>
            <a:r>
              <a:rPr lang="en-US" dirty="0"/>
              <a:t>Storage / Yield Theory: Storage / </a:t>
            </a:r>
            <a:r>
              <a:rPr lang="en-US" dirty="0" smtClean="0"/>
              <a:t>Yield </a:t>
            </a:r>
            <a:r>
              <a:rPr lang="en-US" dirty="0"/>
              <a:t>Curve</a:t>
            </a:r>
          </a:p>
        </p:txBody>
      </p:sp>
      <p:pic>
        <p:nvPicPr>
          <p:cNvPr id="7" name="Picture 6"/>
          <p:cNvPicPr>
            <a:picLocks noChangeAspect="1"/>
          </p:cNvPicPr>
          <p:nvPr/>
        </p:nvPicPr>
        <p:blipFill>
          <a:blip r:embed="rId5"/>
          <a:stretch>
            <a:fillRect/>
          </a:stretch>
        </p:blipFill>
        <p:spPr>
          <a:xfrm>
            <a:off x="600903" y="1169939"/>
            <a:ext cx="7922144" cy="4853718"/>
          </a:xfrm>
          <a:prstGeom prst="rect">
            <a:avLst/>
          </a:prstGeom>
        </p:spPr>
      </p:pic>
      <p:grpSp>
        <p:nvGrpSpPr>
          <p:cNvPr id="3" name="Group 2"/>
          <p:cNvGrpSpPr/>
          <p:nvPr/>
        </p:nvGrpSpPr>
        <p:grpSpPr>
          <a:xfrm>
            <a:off x="1668158" y="4002090"/>
            <a:ext cx="689313" cy="1617121"/>
            <a:chOff x="1687614" y="4002090"/>
            <a:chExt cx="689313" cy="1617121"/>
          </a:xfrm>
        </p:grpSpPr>
        <p:sp>
          <p:nvSpPr>
            <p:cNvPr id="11" name="TextBox 8"/>
            <p:cNvSpPr txBox="1">
              <a:spLocks noChangeArrowheads="1"/>
            </p:cNvSpPr>
            <p:nvPr/>
          </p:nvSpPr>
          <p:spPr bwMode="auto">
            <a:xfrm>
              <a:off x="1807015" y="5281074"/>
              <a:ext cx="5699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600" b="1" dirty="0" smtClean="0">
                  <a:solidFill>
                    <a:srgbClr val="FF0000"/>
                  </a:solidFill>
                  <a:latin typeface="Arial Narrow" panose="020B0606020202030204" pitchFamily="34" charset="0"/>
                </a:rPr>
                <a:t>669</a:t>
              </a:r>
              <a:endParaRPr lang="en-US" altLang="en-US" sz="1600" b="1" dirty="0">
                <a:solidFill>
                  <a:srgbClr val="FF0000"/>
                </a:solidFill>
                <a:latin typeface="Arial Narrow" panose="020B0606020202030204" pitchFamily="34" charset="0"/>
              </a:endParaRPr>
            </a:p>
          </p:txBody>
        </p:sp>
        <p:sp>
          <p:nvSpPr>
            <p:cNvPr id="13" name="Freeform 12"/>
            <p:cNvSpPr/>
            <p:nvPr/>
          </p:nvSpPr>
          <p:spPr bwMode="auto">
            <a:xfrm>
              <a:off x="1687614" y="4002090"/>
              <a:ext cx="316284" cy="1299484"/>
            </a:xfrm>
            <a:custGeom>
              <a:avLst/>
              <a:gdLst>
                <a:gd name="connsiteX0" fmla="*/ 1211283 w 1211283"/>
                <a:gd name="connsiteY0" fmla="*/ 1496290 h 1496290"/>
                <a:gd name="connsiteX1" fmla="*/ 1211283 w 1211283"/>
                <a:gd name="connsiteY1" fmla="*/ 0 h 1496290"/>
                <a:gd name="connsiteX2" fmla="*/ 0 w 1211283"/>
                <a:gd name="connsiteY2" fmla="*/ 0 h 1496290"/>
              </a:gdLst>
              <a:ahLst/>
              <a:cxnLst>
                <a:cxn ang="0">
                  <a:pos x="connsiteX0" y="connsiteY0"/>
                </a:cxn>
                <a:cxn ang="0">
                  <a:pos x="connsiteX1" y="connsiteY1"/>
                </a:cxn>
                <a:cxn ang="0">
                  <a:pos x="connsiteX2" y="connsiteY2"/>
                </a:cxn>
              </a:cxnLst>
              <a:rect l="l" t="t" r="r" b="b"/>
              <a:pathLst>
                <a:path w="1211283" h="1496290">
                  <a:moveTo>
                    <a:pt x="1211283" y="1496290"/>
                  </a:moveTo>
                  <a:lnTo>
                    <a:pt x="1211283" y="0"/>
                  </a:lnTo>
                  <a:lnTo>
                    <a:pt x="0" y="0"/>
                  </a:lnTo>
                </a:path>
              </a:pathLst>
            </a:custGeom>
            <a:ln w="38100">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Arial Narrow" pitchFamily="34" charset="0"/>
              </a:endParaRPr>
            </a:p>
          </p:txBody>
        </p:sp>
      </p:grpSp>
      <p:grpSp>
        <p:nvGrpSpPr>
          <p:cNvPr id="5" name="Group 4"/>
          <p:cNvGrpSpPr/>
          <p:nvPr/>
        </p:nvGrpSpPr>
        <p:grpSpPr>
          <a:xfrm>
            <a:off x="1674915" y="2751711"/>
            <a:ext cx="2105849" cy="2861555"/>
            <a:chOff x="1674915" y="2751711"/>
            <a:chExt cx="2105849" cy="2861555"/>
          </a:xfrm>
        </p:grpSpPr>
        <p:sp>
          <p:nvSpPr>
            <p:cNvPr id="12" name="TextBox 9"/>
            <p:cNvSpPr txBox="1">
              <a:spLocks noChangeArrowheads="1"/>
            </p:cNvSpPr>
            <p:nvPr/>
          </p:nvSpPr>
          <p:spPr bwMode="auto">
            <a:xfrm>
              <a:off x="3210851" y="5273541"/>
              <a:ext cx="56991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600" b="1" dirty="0">
                  <a:solidFill>
                    <a:srgbClr val="FF0000"/>
                  </a:solidFill>
                  <a:latin typeface="Arial Narrow" panose="020B0606020202030204" pitchFamily="34" charset="0"/>
                </a:rPr>
                <a:t>4068</a:t>
              </a:r>
            </a:p>
          </p:txBody>
        </p:sp>
        <p:sp>
          <p:nvSpPr>
            <p:cNvPr id="15" name="Freeform 14"/>
            <p:cNvSpPr/>
            <p:nvPr/>
          </p:nvSpPr>
          <p:spPr bwMode="auto">
            <a:xfrm>
              <a:off x="1674915" y="2751711"/>
              <a:ext cx="1749222" cy="2540135"/>
            </a:xfrm>
            <a:custGeom>
              <a:avLst/>
              <a:gdLst>
                <a:gd name="connsiteX0" fmla="*/ 1211283 w 1211283"/>
                <a:gd name="connsiteY0" fmla="*/ 1496290 h 1496290"/>
                <a:gd name="connsiteX1" fmla="*/ 1211283 w 1211283"/>
                <a:gd name="connsiteY1" fmla="*/ 0 h 1496290"/>
                <a:gd name="connsiteX2" fmla="*/ 0 w 1211283"/>
                <a:gd name="connsiteY2" fmla="*/ 0 h 1496290"/>
              </a:gdLst>
              <a:ahLst/>
              <a:cxnLst>
                <a:cxn ang="0">
                  <a:pos x="connsiteX0" y="connsiteY0"/>
                </a:cxn>
                <a:cxn ang="0">
                  <a:pos x="connsiteX1" y="connsiteY1"/>
                </a:cxn>
                <a:cxn ang="0">
                  <a:pos x="connsiteX2" y="connsiteY2"/>
                </a:cxn>
              </a:cxnLst>
              <a:rect l="l" t="t" r="r" b="b"/>
              <a:pathLst>
                <a:path w="1211283" h="1496290">
                  <a:moveTo>
                    <a:pt x="1211283" y="1496290"/>
                  </a:moveTo>
                  <a:lnTo>
                    <a:pt x="1211283" y="0"/>
                  </a:lnTo>
                  <a:lnTo>
                    <a:pt x="0" y="0"/>
                  </a:lnTo>
                </a:path>
              </a:pathLst>
            </a:custGeom>
            <a:ln w="38100">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Arial Narrow" pitchFamily="34" charset="0"/>
              </a:endParaRPr>
            </a:p>
          </p:txBody>
        </p:sp>
      </p:grpSp>
      <p:sp>
        <p:nvSpPr>
          <p:cNvPr id="8" name="TextBox 7"/>
          <p:cNvSpPr txBox="1"/>
          <p:nvPr/>
        </p:nvSpPr>
        <p:spPr>
          <a:xfrm rot="16200000">
            <a:off x="284615" y="3908965"/>
            <a:ext cx="1191479" cy="338554"/>
          </a:xfrm>
          <a:prstGeom prst="rect">
            <a:avLst/>
          </a:prstGeom>
          <a:solidFill>
            <a:schemeClr val="bg1"/>
          </a:solidFill>
        </p:spPr>
        <p:txBody>
          <a:bodyPr wrap="square" rtlCol="0">
            <a:spAutoFit/>
          </a:bodyPr>
          <a:lstStyle/>
          <a:p>
            <a:pPr algn="ctr"/>
            <a:r>
              <a:rPr lang="en-US" sz="1600" b="1" dirty="0" smtClean="0"/>
              <a:t>Firm Yield</a:t>
            </a:r>
            <a:endParaRPr lang="en-US" sz="1600" b="1" dirty="0"/>
          </a:p>
        </p:txBody>
      </p:sp>
      <p:sp>
        <p:nvSpPr>
          <p:cNvPr id="19" name="TextBox 18"/>
          <p:cNvSpPr txBox="1"/>
          <p:nvPr/>
        </p:nvSpPr>
        <p:spPr>
          <a:xfrm rot="16200000">
            <a:off x="7577119" y="3779264"/>
            <a:ext cx="1191479" cy="338554"/>
          </a:xfrm>
          <a:prstGeom prst="rect">
            <a:avLst/>
          </a:prstGeom>
          <a:solidFill>
            <a:schemeClr val="bg1"/>
          </a:solidFill>
        </p:spPr>
        <p:txBody>
          <a:bodyPr wrap="square" rtlCol="0">
            <a:spAutoFit/>
          </a:bodyPr>
          <a:lstStyle/>
          <a:p>
            <a:pPr algn="ctr"/>
            <a:r>
              <a:rPr lang="en-US" sz="1600" b="1" dirty="0" smtClean="0"/>
              <a:t>Firm Yield</a:t>
            </a:r>
            <a:endParaRPr lang="en-US" sz="1600" b="1" dirty="0"/>
          </a:p>
        </p:txBody>
      </p:sp>
    </p:spTree>
    <p:extLst>
      <p:ext uri="{BB962C8B-B14F-4D97-AF65-F5344CB8AC3E}">
        <p14:creationId xmlns:p14="http://schemas.microsoft.com/office/powerpoint/2010/main" val="3504896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783EF0A-3CC5-41A6-92C9-0A6FB34FD767}"/>
              </a:ext>
            </a:extLst>
          </p:cNvPr>
          <p:cNvSpPr>
            <a:spLocks noGrp="1"/>
          </p:cNvSpPr>
          <p:nvPr>
            <p:ph type="title"/>
          </p:nvPr>
        </p:nvSpPr>
        <p:spPr/>
        <p:txBody>
          <a:bodyPr/>
          <a:lstStyle/>
          <a:p>
            <a:r>
              <a:rPr lang="en-US" dirty="0"/>
              <a:t>Storage / Yield Theory: </a:t>
            </a:r>
            <a:r>
              <a:rPr lang="en-US" dirty="0" smtClean="0"/>
              <a:t>S/Y Curve as firm yield per volume</a:t>
            </a:r>
            <a:endParaRPr lang="en-US" dirty="0"/>
          </a:p>
        </p:txBody>
      </p:sp>
      <p:pic>
        <p:nvPicPr>
          <p:cNvPr id="1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747" y="1300974"/>
            <a:ext cx="7769225" cy="477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4583162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783EF0A-3CC5-41A6-92C9-0A6FB34FD767}"/>
              </a:ext>
            </a:extLst>
          </p:cNvPr>
          <p:cNvSpPr>
            <a:spLocks noGrp="1"/>
          </p:cNvSpPr>
          <p:nvPr>
            <p:ph type="title"/>
          </p:nvPr>
        </p:nvSpPr>
        <p:spPr/>
        <p:txBody>
          <a:bodyPr>
            <a:normAutofit/>
          </a:bodyPr>
          <a:lstStyle/>
          <a:p>
            <a:r>
              <a:rPr lang="en-US" dirty="0"/>
              <a:t>Storage / Yield Theory: Yield for Portions of Storage</a:t>
            </a:r>
          </a:p>
        </p:txBody>
      </p:sp>
      <p:pic>
        <p:nvPicPr>
          <p:cNvPr id="11" name="Picture 10">
            <a:extLst>
              <a:ext uri="{FF2B5EF4-FFF2-40B4-BE49-F238E27FC236}">
                <a16:creationId xmlns="" xmlns:a16="http://schemas.microsoft.com/office/drawing/2014/main" id="{CF16F4B3-A7D2-4D97-870F-9F4AFF9548A1}"/>
              </a:ext>
            </a:extLst>
          </p:cNvPr>
          <p:cNvPicPr>
            <a:picLocks noChangeAspect="1"/>
          </p:cNvPicPr>
          <p:nvPr/>
        </p:nvPicPr>
        <p:blipFill>
          <a:blip r:embed="rId3"/>
          <a:stretch>
            <a:fillRect/>
          </a:stretch>
        </p:blipFill>
        <p:spPr>
          <a:xfrm>
            <a:off x="429520" y="960345"/>
            <a:ext cx="8263565" cy="5202330"/>
          </a:xfrm>
          <a:prstGeom prst="rect">
            <a:avLst/>
          </a:prstGeom>
        </p:spPr>
      </p:pic>
      <p:sp>
        <p:nvSpPr>
          <p:cNvPr id="9" name="Oval 8"/>
          <p:cNvSpPr/>
          <p:nvPr/>
        </p:nvSpPr>
        <p:spPr>
          <a:xfrm>
            <a:off x="6601837" y="1465633"/>
            <a:ext cx="136187" cy="136188"/>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flipH="1">
            <a:off x="1556426" y="1543455"/>
            <a:ext cx="5074595" cy="0"/>
          </a:xfrm>
          <a:prstGeom prst="straightConnector1">
            <a:avLst/>
          </a:prstGeom>
          <a:ln w="28575">
            <a:solidFill>
              <a:srgbClr val="0070C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108952" y="1381328"/>
            <a:ext cx="486383" cy="307777"/>
          </a:xfrm>
          <a:prstGeom prst="rect">
            <a:avLst/>
          </a:prstGeom>
          <a:noFill/>
        </p:spPr>
        <p:txBody>
          <a:bodyPr wrap="square" rtlCol="0">
            <a:spAutoFit/>
          </a:bodyPr>
          <a:lstStyle/>
          <a:p>
            <a:r>
              <a:rPr lang="en-US" sz="1400" dirty="0" smtClean="0">
                <a:solidFill>
                  <a:srgbClr val="0070C0"/>
                </a:solidFill>
              </a:rPr>
              <a:t>270</a:t>
            </a:r>
            <a:endParaRPr lang="en-US" sz="1400" dirty="0">
              <a:solidFill>
                <a:srgbClr val="0070C0"/>
              </a:solidFill>
            </a:endParaRPr>
          </a:p>
        </p:txBody>
      </p:sp>
      <p:grpSp>
        <p:nvGrpSpPr>
          <p:cNvPr id="20" name="Group 19"/>
          <p:cNvGrpSpPr/>
          <p:nvPr/>
        </p:nvGrpSpPr>
        <p:grpSpPr>
          <a:xfrm>
            <a:off x="1105712" y="3206885"/>
            <a:ext cx="3064209" cy="307777"/>
            <a:chOff x="1105712" y="3206885"/>
            <a:chExt cx="3064209" cy="307777"/>
          </a:xfrm>
        </p:grpSpPr>
        <p:grpSp>
          <p:nvGrpSpPr>
            <p:cNvPr id="19" name="Group 18"/>
            <p:cNvGrpSpPr/>
            <p:nvPr/>
          </p:nvGrpSpPr>
          <p:grpSpPr>
            <a:xfrm>
              <a:off x="1533728" y="3274978"/>
              <a:ext cx="2636193" cy="136188"/>
              <a:chOff x="1533728" y="3274978"/>
              <a:chExt cx="2636193" cy="136188"/>
            </a:xfrm>
          </p:grpSpPr>
          <p:sp>
            <p:nvSpPr>
              <p:cNvPr id="5" name="Oval 4"/>
              <p:cNvSpPr/>
              <p:nvPr/>
            </p:nvSpPr>
            <p:spPr>
              <a:xfrm>
                <a:off x="4033734" y="3274978"/>
                <a:ext cx="136187" cy="136188"/>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flipH="1">
                <a:off x="1533728" y="3352800"/>
                <a:ext cx="2500007" cy="0"/>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a:xfrm>
              <a:off x="1105712" y="3206885"/>
              <a:ext cx="486383" cy="307777"/>
            </a:xfrm>
            <a:prstGeom prst="rect">
              <a:avLst/>
            </a:prstGeom>
            <a:noFill/>
          </p:spPr>
          <p:txBody>
            <a:bodyPr wrap="square" rtlCol="0">
              <a:spAutoFit/>
            </a:bodyPr>
            <a:lstStyle/>
            <a:p>
              <a:r>
                <a:rPr lang="en-US" sz="1400" dirty="0" smtClean="0">
                  <a:solidFill>
                    <a:srgbClr val="C00000"/>
                  </a:solidFill>
                </a:rPr>
                <a:t>135</a:t>
              </a:r>
              <a:endParaRPr lang="en-US" sz="1400" dirty="0">
                <a:solidFill>
                  <a:srgbClr val="C00000"/>
                </a:solidFill>
              </a:endParaRPr>
            </a:p>
          </p:txBody>
        </p:sp>
      </p:grpSp>
      <p:grpSp>
        <p:nvGrpSpPr>
          <p:cNvPr id="21" name="Group 20"/>
          <p:cNvGrpSpPr/>
          <p:nvPr/>
        </p:nvGrpSpPr>
        <p:grpSpPr>
          <a:xfrm>
            <a:off x="1112197" y="2182239"/>
            <a:ext cx="3070695" cy="307777"/>
            <a:chOff x="1112197" y="2182239"/>
            <a:chExt cx="3070695" cy="307777"/>
          </a:xfrm>
        </p:grpSpPr>
        <p:sp>
          <p:nvSpPr>
            <p:cNvPr id="3" name="Oval 2"/>
            <p:cNvSpPr/>
            <p:nvPr/>
          </p:nvSpPr>
          <p:spPr>
            <a:xfrm>
              <a:off x="4046705" y="2276272"/>
              <a:ext cx="136187" cy="136188"/>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a:stCxn id="3" idx="2"/>
            </p:cNvCxnSpPr>
            <p:nvPr/>
          </p:nvCxnSpPr>
          <p:spPr>
            <a:xfrm flipH="1">
              <a:off x="1546698" y="2344366"/>
              <a:ext cx="2500007" cy="0"/>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112197" y="2182239"/>
              <a:ext cx="486383" cy="307777"/>
            </a:xfrm>
            <a:prstGeom prst="rect">
              <a:avLst/>
            </a:prstGeom>
            <a:noFill/>
          </p:spPr>
          <p:txBody>
            <a:bodyPr wrap="square" rtlCol="0">
              <a:spAutoFit/>
            </a:bodyPr>
            <a:lstStyle/>
            <a:p>
              <a:r>
                <a:rPr lang="en-US" sz="1400" dirty="0" smtClean="0">
                  <a:solidFill>
                    <a:srgbClr val="C00000"/>
                  </a:solidFill>
                </a:rPr>
                <a:t>210</a:t>
              </a:r>
              <a:endParaRPr lang="en-US" sz="1400" dirty="0">
                <a:solidFill>
                  <a:srgbClr val="C00000"/>
                </a:solidFill>
              </a:endParaRPr>
            </a:p>
          </p:txBody>
        </p:sp>
      </p:grpSp>
      <p:sp>
        <p:nvSpPr>
          <p:cNvPr id="17" name="TextBox 16"/>
          <p:cNvSpPr txBox="1"/>
          <p:nvPr/>
        </p:nvSpPr>
        <p:spPr>
          <a:xfrm>
            <a:off x="5904690" y="2470825"/>
            <a:ext cx="2227634" cy="1384995"/>
          </a:xfrm>
          <a:prstGeom prst="rect">
            <a:avLst/>
          </a:prstGeom>
          <a:solidFill>
            <a:schemeClr val="bg1"/>
          </a:solidFill>
        </p:spPr>
        <p:txBody>
          <a:bodyPr wrap="square" rtlCol="0">
            <a:spAutoFit/>
          </a:bodyPr>
          <a:lstStyle/>
          <a:p>
            <a:r>
              <a:rPr lang="en-US" sz="2800" dirty="0" smtClean="0"/>
              <a:t>Shared Conservation Pool</a:t>
            </a:r>
            <a:endParaRPr lang="en-US" sz="2800" dirty="0"/>
          </a:p>
        </p:txBody>
      </p:sp>
    </p:spTree>
    <p:extLst>
      <p:ext uri="{BB962C8B-B14F-4D97-AF65-F5344CB8AC3E}">
        <p14:creationId xmlns:p14="http://schemas.microsoft.com/office/powerpoint/2010/main" val="2090114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7AD5196-7953-42E4-B264-0CCD5A9A69E6}"/>
              </a:ext>
            </a:extLst>
          </p:cNvPr>
          <p:cNvSpPr>
            <a:spLocks noGrp="1"/>
          </p:cNvSpPr>
          <p:nvPr>
            <p:ph type="title"/>
          </p:nvPr>
        </p:nvSpPr>
        <p:spPr/>
        <p:txBody>
          <a:bodyPr>
            <a:normAutofit/>
          </a:bodyPr>
          <a:lstStyle/>
          <a:p>
            <a:r>
              <a:rPr lang="en-US" dirty="0"/>
              <a:t>Yield</a:t>
            </a:r>
          </a:p>
        </p:txBody>
      </p:sp>
      <p:sp>
        <p:nvSpPr>
          <p:cNvPr id="3" name="Content Placeholder 2">
            <a:extLst>
              <a:ext uri="{FF2B5EF4-FFF2-40B4-BE49-F238E27FC236}">
                <a16:creationId xmlns="" xmlns:a16="http://schemas.microsoft.com/office/drawing/2014/main" id="{D506555E-EF87-4AA5-8725-22D2801FD827}"/>
              </a:ext>
            </a:extLst>
          </p:cNvPr>
          <p:cNvSpPr>
            <a:spLocks noGrp="1"/>
          </p:cNvSpPr>
          <p:nvPr>
            <p:ph idx="1"/>
          </p:nvPr>
        </p:nvSpPr>
        <p:spPr/>
        <p:txBody>
          <a:bodyPr>
            <a:normAutofit/>
          </a:bodyPr>
          <a:lstStyle/>
          <a:p>
            <a:r>
              <a:rPr lang="en-US" dirty="0"/>
              <a:t>What are some yield types you have seen in your work?</a:t>
            </a:r>
          </a:p>
          <a:p>
            <a:endParaRPr lang="en-US" dirty="0"/>
          </a:p>
          <a:p>
            <a:r>
              <a:rPr lang="en-US" dirty="0"/>
              <a:t>Firm Yield is typically used for water supply studies</a:t>
            </a:r>
          </a:p>
          <a:p>
            <a:pPr lvl="1"/>
            <a:r>
              <a:rPr lang="en-US" dirty="0"/>
              <a:t>“Firm yield is the largest consistent flow rate (demand) that can be provided throughout a period of historic stream-flow” (EM 1110-2-1420)</a:t>
            </a:r>
          </a:p>
          <a:p>
            <a:r>
              <a:rPr lang="en-US" dirty="0"/>
              <a:t>Firm Yield is limited by a critical period which will vary based on the demand and storage capacity.</a:t>
            </a:r>
          </a:p>
          <a:p>
            <a:r>
              <a:rPr lang="en-US" dirty="0"/>
              <a:t>There are other types of </a:t>
            </a:r>
            <a:r>
              <a:rPr lang="en-US" dirty="0" smtClean="0"/>
              <a:t>yield</a:t>
            </a:r>
          </a:p>
          <a:p>
            <a:r>
              <a:rPr lang="en-US" dirty="0" smtClean="0"/>
              <a:t>There are other terms: critical yield, safe yield, dependable yield, </a:t>
            </a:r>
            <a:r>
              <a:rPr lang="en-US" dirty="0" err="1" smtClean="0"/>
              <a:t>etc</a:t>
            </a:r>
            <a:endParaRPr lang="en-US" dirty="0"/>
          </a:p>
        </p:txBody>
      </p:sp>
    </p:spTree>
    <p:extLst>
      <p:ext uri="{BB962C8B-B14F-4D97-AF65-F5344CB8AC3E}">
        <p14:creationId xmlns:p14="http://schemas.microsoft.com/office/powerpoint/2010/main" val="286140612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A7E02D-27C6-4606-AA60-65549E34C7BB}"/>
              </a:ext>
            </a:extLst>
          </p:cNvPr>
          <p:cNvSpPr>
            <a:spLocks noGrp="1"/>
          </p:cNvSpPr>
          <p:nvPr>
            <p:ph type="title"/>
          </p:nvPr>
        </p:nvSpPr>
        <p:spPr/>
        <p:txBody>
          <a:bodyPr>
            <a:normAutofit/>
          </a:bodyPr>
          <a:lstStyle/>
          <a:p>
            <a:r>
              <a:rPr lang="en-US" dirty="0"/>
              <a:t>Other Yields</a:t>
            </a:r>
          </a:p>
        </p:txBody>
      </p:sp>
      <p:sp>
        <p:nvSpPr>
          <p:cNvPr id="3" name="Content Placeholder 2">
            <a:extLst>
              <a:ext uri="{FF2B5EF4-FFF2-40B4-BE49-F238E27FC236}">
                <a16:creationId xmlns="" xmlns:a16="http://schemas.microsoft.com/office/drawing/2014/main" id="{5C3AECB1-67EC-495F-8C16-3D68E56AC12C}"/>
              </a:ext>
            </a:extLst>
          </p:cNvPr>
          <p:cNvSpPr>
            <a:spLocks noGrp="1"/>
          </p:cNvSpPr>
          <p:nvPr>
            <p:ph idx="1"/>
          </p:nvPr>
        </p:nvSpPr>
        <p:spPr/>
        <p:txBody>
          <a:bodyPr/>
          <a:lstStyle/>
          <a:p>
            <a:r>
              <a:rPr lang="en-US" dirty="0" smtClean="0"/>
              <a:t>Firm Yields </a:t>
            </a:r>
            <a:r>
              <a:rPr lang="en-US" dirty="0"/>
              <a:t>can be calculated for uses other than water supply</a:t>
            </a:r>
          </a:p>
          <a:p>
            <a:pPr lvl="1"/>
            <a:r>
              <a:rPr lang="en-US" dirty="0"/>
              <a:t>Hydropower, downstream minimum flows, water quality requirements</a:t>
            </a:r>
          </a:p>
          <a:p>
            <a:r>
              <a:rPr lang="en-US" dirty="0" smtClean="0"/>
              <a:t>Simpler methods don’t apply…</a:t>
            </a:r>
          </a:p>
          <a:p>
            <a:r>
              <a:rPr lang="en-US" dirty="0" smtClean="0"/>
              <a:t>Requires </a:t>
            </a:r>
            <a:r>
              <a:rPr lang="en-US" dirty="0"/>
              <a:t>iterative simulation with </a:t>
            </a:r>
            <a:r>
              <a:rPr lang="en-US" dirty="0" smtClean="0"/>
              <a:t>models that capture those uses</a:t>
            </a:r>
            <a:endParaRPr lang="en-US" dirty="0"/>
          </a:p>
          <a:p>
            <a:pPr lvl="1"/>
            <a:r>
              <a:rPr lang="en-US" dirty="0"/>
              <a:t>Additional information may be required: power head, other flows, etc.</a:t>
            </a:r>
          </a:p>
        </p:txBody>
      </p:sp>
    </p:spTree>
    <p:extLst>
      <p:ext uri="{BB962C8B-B14F-4D97-AF65-F5344CB8AC3E}">
        <p14:creationId xmlns:p14="http://schemas.microsoft.com/office/powerpoint/2010/main" val="300696469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E4A42E76-9064-4BC3-87CA-D619515187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60173"/>
            <a:ext cx="9143336" cy="6297826"/>
          </a:xfrm>
          <a:prstGeom prst="rect">
            <a:avLst/>
          </a:prstGeom>
        </p:spPr>
      </p:pic>
      <p:sp>
        <p:nvSpPr>
          <p:cNvPr id="2" name="Title 1">
            <a:extLst>
              <a:ext uri="{FF2B5EF4-FFF2-40B4-BE49-F238E27FC236}">
                <a16:creationId xmlns="" xmlns:a16="http://schemas.microsoft.com/office/drawing/2014/main" id="{FAF406A1-F75E-429E-916B-CC2F1A84D1BD}"/>
              </a:ext>
            </a:extLst>
          </p:cNvPr>
          <p:cNvSpPr>
            <a:spLocks noGrp="1"/>
          </p:cNvSpPr>
          <p:nvPr>
            <p:ph type="title"/>
          </p:nvPr>
        </p:nvSpPr>
        <p:spPr/>
        <p:txBody>
          <a:bodyPr>
            <a:normAutofit/>
          </a:bodyPr>
          <a:lstStyle/>
          <a:p>
            <a:r>
              <a:rPr lang="en-US" dirty="0"/>
              <a:t>Hydropower Yield</a:t>
            </a:r>
          </a:p>
        </p:txBody>
      </p:sp>
      <p:sp>
        <p:nvSpPr>
          <p:cNvPr id="3" name="Content Placeholder 2">
            <a:extLst>
              <a:ext uri="{FF2B5EF4-FFF2-40B4-BE49-F238E27FC236}">
                <a16:creationId xmlns="" xmlns:a16="http://schemas.microsoft.com/office/drawing/2014/main" id="{6E4FEA4A-AAF9-4361-BC92-481440BDD307}"/>
              </a:ext>
            </a:extLst>
          </p:cNvPr>
          <p:cNvSpPr>
            <a:spLocks noGrp="1"/>
          </p:cNvSpPr>
          <p:nvPr>
            <p:ph idx="1"/>
          </p:nvPr>
        </p:nvSpPr>
        <p:spPr>
          <a:xfrm>
            <a:off x="3438524" y="905391"/>
            <a:ext cx="5591175" cy="3228460"/>
          </a:xfrm>
          <a:solidFill>
            <a:schemeClr val="bg1">
              <a:alpha val="85000"/>
            </a:schemeClr>
          </a:solidFill>
        </p:spPr>
        <p:txBody>
          <a:bodyPr vert="horz" lIns="91440" tIns="45720" rIns="91440" bIns="45720" rtlCol="0">
            <a:normAutofit/>
          </a:bodyPr>
          <a:lstStyle/>
          <a:p>
            <a:r>
              <a:rPr lang="en-US" dirty="0"/>
              <a:t>Hydropower yield can also be calculated with iterative simulation using the same </a:t>
            </a:r>
            <a:r>
              <a:rPr lang="en-US" dirty="0" smtClean="0"/>
              <a:t>model</a:t>
            </a:r>
            <a:endParaRPr lang="en-US" dirty="0"/>
          </a:p>
          <a:p>
            <a:pPr lvl="1"/>
            <a:r>
              <a:rPr lang="en-US" dirty="0"/>
              <a:t>Need turbine characteristics in model</a:t>
            </a:r>
          </a:p>
          <a:p>
            <a:r>
              <a:rPr lang="en-US" dirty="0"/>
              <a:t>Here we look at minimum energy generation instead of flow</a:t>
            </a:r>
          </a:p>
          <a:p>
            <a:pPr lvl="1"/>
            <a:r>
              <a:rPr lang="en-US" dirty="0"/>
              <a:t>KWH or similar units</a:t>
            </a:r>
          </a:p>
        </p:txBody>
      </p:sp>
    </p:spTree>
    <p:extLst>
      <p:ext uri="{BB962C8B-B14F-4D97-AF65-F5344CB8AC3E}">
        <p14:creationId xmlns:p14="http://schemas.microsoft.com/office/powerpoint/2010/main" val="73834811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783EF0A-3CC5-41A6-92C9-0A6FB34FD767}"/>
              </a:ext>
            </a:extLst>
          </p:cNvPr>
          <p:cNvSpPr>
            <a:spLocks noGrp="1"/>
          </p:cNvSpPr>
          <p:nvPr>
            <p:ph type="title"/>
          </p:nvPr>
        </p:nvSpPr>
        <p:spPr/>
        <p:txBody>
          <a:bodyPr>
            <a:normAutofit/>
          </a:bodyPr>
          <a:lstStyle/>
          <a:p>
            <a:r>
              <a:rPr lang="en-US" dirty="0"/>
              <a:t>Usable Storage</a:t>
            </a:r>
          </a:p>
        </p:txBody>
      </p:sp>
      <p:sp>
        <p:nvSpPr>
          <p:cNvPr id="5" name="Content Placeholder 4">
            <a:extLst>
              <a:ext uri="{FF2B5EF4-FFF2-40B4-BE49-F238E27FC236}">
                <a16:creationId xmlns="" xmlns:a16="http://schemas.microsoft.com/office/drawing/2014/main" id="{6D9A07CA-8D61-450E-9BF9-3202E72B4ADA}"/>
              </a:ext>
            </a:extLst>
          </p:cNvPr>
          <p:cNvSpPr>
            <a:spLocks noGrp="1"/>
          </p:cNvSpPr>
          <p:nvPr>
            <p:ph idx="1"/>
          </p:nvPr>
        </p:nvSpPr>
        <p:spPr/>
        <p:txBody>
          <a:bodyPr/>
          <a:lstStyle/>
          <a:p>
            <a:r>
              <a:rPr lang="en-US" dirty="0"/>
              <a:t>What are the limits of the con pool?</a:t>
            </a:r>
          </a:p>
          <a:p>
            <a:r>
              <a:rPr lang="en-US" dirty="0"/>
              <a:t>What do we mean by zero storage?</a:t>
            </a:r>
          </a:p>
          <a:p>
            <a:r>
              <a:rPr lang="en-US" dirty="0"/>
              <a:t>Concept of “usable storage</a:t>
            </a:r>
            <a:r>
              <a:rPr lang="en-US" dirty="0" smtClean="0"/>
              <a:t>”</a:t>
            </a:r>
          </a:p>
          <a:p>
            <a:pPr>
              <a:lnSpc>
                <a:spcPct val="100000"/>
              </a:lnSpc>
            </a:pPr>
            <a:r>
              <a:rPr lang="en-US" dirty="0"/>
              <a:t>Usable storage does not include:</a:t>
            </a:r>
          </a:p>
          <a:p>
            <a:pPr lvl="1">
              <a:lnSpc>
                <a:spcPct val="100000"/>
              </a:lnSpc>
            </a:pPr>
            <a:r>
              <a:rPr lang="en-US" dirty="0"/>
              <a:t>Dedicated hydropower head</a:t>
            </a:r>
          </a:p>
          <a:p>
            <a:pPr lvl="1">
              <a:lnSpc>
                <a:spcPct val="100000"/>
              </a:lnSpc>
            </a:pPr>
            <a:r>
              <a:rPr lang="en-US" dirty="0"/>
              <a:t>Sediment reserve (“inactive pool”, “sediment pool”, “dead storage”)</a:t>
            </a:r>
          </a:p>
          <a:p>
            <a:pPr lvl="1">
              <a:lnSpc>
                <a:spcPct val="100000"/>
              </a:lnSpc>
            </a:pPr>
            <a:r>
              <a:rPr lang="en-US" dirty="0"/>
              <a:t>Forecasted sedimentation over the life of the project is defined as 100-year for reservoirs and 50 years for navigation projects.</a:t>
            </a:r>
          </a:p>
          <a:p>
            <a:endParaRPr lang="en-US" dirty="0"/>
          </a:p>
        </p:txBody>
      </p:sp>
    </p:spTree>
    <p:extLst>
      <p:ext uri="{BB962C8B-B14F-4D97-AF65-F5344CB8AC3E}">
        <p14:creationId xmlns:p14="http://schemas.microsoft.com/office/powerpoint/2010/main" val="70748287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DAD3F8-9F50-4907-B492-133D76DDCABA}"/>
              </a:ext>
            </a:extLst>
          </p:cNvPr>
          <p:cNvSpPr>
            <a:spLocks noGrp="1"/>
          </p:cNvSpPr>
          <p:nvPr>
            <p:ph type="title"/>
          </p:nvPr>
        </p:nvSpPr>
        <p:spPr/>
        <p:txBody>
          <a:bodyPr>
            <a:normAutofit/>
          </a:bodyPr>
          <a:lstStyle/>
          <a:p>
            <a:r>
              <a:rPr lang="en-US" dirty="0"/>
              <a:t>Knowledge Check</a:t>
            </a:r>
          </a:p>
        </p:txBody>
      </p:sp>
      <p:sp>
        <p:nvSpPr>
          <p:cNvPr id="3" name="Content Placeholder 2">
            <a:extLst>
              <a:ext uri="{FF2B5EF4-FFF2-40B4-BE49-F238E27FC236}">
                <a16:creationId xmlns="" xmlns:a16="http://schemas.microsoft.com/office/drawing/2014/main" id="{CE68D63F-C0CC-44B5-987A-82A4DBF1973D}"/>
              </a:ext>
            </a:extLst>
          </p:cNvPr>
          <p:cNvSpPr>
            <a:spLocks noGrp="1"/>
          </p:cNvSpPr>
          <p:nvPr>
            <p:ph type="body" sz="quarter" idx="13"/>
          </p:nvPr>
        </p:nvSpPr>
        <p:spPr/>
        <p:txBody>
          <a:bodyPr/>
          <a:lstStyle/>
          <a:p>
            <a:r>
              <a:rPr lang="en-US" dirty="0"/>
              <a:t>What is the definition of yield?</a:t>
            </a:r>
          </a:p>
          <a:p>
            <a:pPr lvl="1"/>
            <a:r>
              <a:rPr lang="en-US" dirty="0"/>
              <a:t>“Yield is the amount of water that can be supplied from the reservoir to a specified location and in a specified time pattern.”</a:t>
            </a:r>
          </a:p>
          <a:p>
            <a:r>
              <a:rPr lang="en-US" dirty="0"/>
              <a:t>How does Firm Yield differ from this general definition?</a:t>
            </a:r>
          </a:p>
          <a:p>
            <a:pPr lvl="1"/>
            <a:r>
              <a:rPr lang="en-US" dirty="0"/>
              <a:t>Firm Yield is defined as </a:t>
            </a:r>
            <a:r>
              <a:rPr lang="en-US" dirty="0" smtClean="0"/>
              <a:t>the highest </a:t>
            </a:r>
            <a:r>
              <a:rPr lang="en-US" dirty="0"/>
              <a:t>consistent flow rate that can be provided through a period of historical streamflow. A firm yield is limited by a critical period, and is calculated using the historical period of record.</a:t>
            </a:r>
          </a:p>
        </p:txBody>
      </p:sp>
    </p:spTree>
    <p:extLst>
      <p:ext uri="{BB962C8B-B14F-4D97-AF65-F5344CB8AC3E}">
        <p14:creationId xmlns:p14="http://schemas.microsoft.com/office/powerpoint/2010/main" val="1830576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DAD3F8-9F50-4907-B492-133D76DDCABA}"/>
              </a:ext>
            </a:extLst>
          </p:cNvPr>
          <p:cNvSpPr>
            <a:spLocks noGrp="1"/>
          </p:cNvSpPr>
          <p:nvPr>
            <p:ph type="title"/>
          </p:nvPr>
        </p:nvSpPr>
        <p:spPr/>
        <p:txBody>
          <a:bodyPr>
            <a:normAutofit/>
          </a:bodyPr>
          <a:lstStyle/>
          <a:p>
            <a:r>
              <a:rPr lang="en-US" dirty="0"/>
              <a:t>Knowledge Check</a:t>
            </a:r>
          </a:p>
        </p:txBody>
      </p:sp>
      <p:sp>
        <p:nvSpPr>
          <p:cNvPr id="3" name="Content Placeholder 2">
            <a:extLst>
              <a:ext uri="{FF2B5EF4-FFF2-40B4-BE49-F238E27FC236}">
                <a16:creationId xmlns="" xmlns:a16="http://schemas.microsoft.com/office/drawing/2014/main" id="{CE68D63F-C0CC-44B5-987A-82A4DBF1973D}"/>
              </a:ext>
            </a:extLst>
          </p:cNvPr>
          <p:cNvSpPr>
            <a:spLocks noGrp="1"/>
          </p:cNvSpPr>
          <p:nvPr>
            <p:ph type="body" sz="quarter" idx="13"/>
          </p:nvPr>
        </p:nvSpPr>
        <p:spPr/>
        <p:txBody>
          <a:bodyPr/>
          <a:lstStyle/>
          <a:p>
            <a:r>
              <a:rPr lang="en-US" dirty="0"/>
              <a:t>How does the Sequent Peak Method compare to Iterative Simulation?</a:t>
            </a:r>
          </a:p>
          <a:p>
            <a:pPr lvl="1"/>
            <a:r>
              <a:rPr lang="en-US" dirty="0"/>
              <a:t>The Sequent Peak Method is simpler, but is limited to using a constant guide curve and no other reservoir uses. Iterative Simulation can be much more detailed and complex, and can include other reservoir </a:t>
            </a:r>
            <a:r>
              <a:rPr lang="en-US" dirty="0" smtClean="0"/>
              <a:t>purposes, competing demands and losses.</a:t>
            </a:r>
            <a:endParaRPr lang="en-US" dirty="0"/>
          </a:p>
          <a:p>
            <a:r>
              <a:rPr lang="en-US" dirty="0"/>
              <a:t>What is the USACE recommended method? Why?</a:t>
            </a:r>
          </a:p>
          <a:p>
            <a:pPr lvl="1"/>
            <a:r>
              <a:rPr lang="en-US" dirty="0"/>
              <a:t>Iterative Simulation, because it provides the best balance of usability and power.</a:t>
            </a:r>
          </a:p>
        </p:txBody>
      </p:sp>
    </p:spTree>
    <p:extLst>
      <p:ext uri="{BB962C8B-B14F-4D97-AF65-F5344CB8AC3E}">
        <p14:creationId xmlns:p14="http://schemas.microsoft.com/office/powerpoint/2010/main" val="240170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DAD3F8-9F50-4907-B492-133D76DDCABA}"/>
              </a:ext>
            </a:extLst>
          </p:cNvPr>
          <p:cNvSpPr>
            <a:spLocks noGrp="1"/>
          </p:cNvSpPr>
          <p:nvPr>
            <p:ph type="title"/>
          </p:nvPr>
        </p:nvSpPr>
        <p:spPr/>
        <p:txBody>
          <a:bodyPr>
            <a:normAutofit/>
          </a:bodyPr>
          <a:lstStyle/>
          <a:p>
            <a:r>
              <a:rPr lang="en-US" dirty="0"/>
              <a:t>Knowledge Check</a:t>
            </a:r>
          </a:p>
        </p:txBody>
      </p:sp>
      <p:sp>
        <p:nvSpPr>
          <p:cNvPr id="3" name="Content Placeholder 2">
            <a:extLst>
              <a:ext uri="{FF2B5EF4-FFF2-40B4-BE49-F238E27FC236}">
                <a16:creationId xmlns="" xmlns:a16="http://schemas.microsoft.com/office/drawing/2014/main" id="{CE68D63F-C0CC-44B5-987A-82A4DBF1973D}"/>
              </a:ext>
            </a:extLst>
          </p:cNvPr>
          <p:cNvSpPr>
            <a:spLocks noGrp="1"/>
          </p:cNvSpPr>
          <p:nvPr>
            <p:ph type="body" sz="quarter" idx="13"/>
          </p:nvPr>
        </p:nvSpPr>
        <p:spPr>
          <a:xfrm>
            <a:off x="628650" y="865763"/>
            <a:ext cx="7732713" cy="5593404"/>
          </a:xfrm>
        </p:spPr>
        <p:txBody>
          <a:bodyPr>
            <a:normAutofit fontScale="92500" lnSpcReduction="20000"/>
          </a:bodyPr>
          <a:lstStyle/>
          <a:p>
            <a:pPr>
              <a:lnSpc>
                <a:spcPct val="110000"/>
              </a:lnSpc>
            </a:pPr>
            <a:r>
              <a:rPr lang="en-US" dirty="0"/>
              <a:t>How is the firm yield affected by increasing conservation storage in the reservoir? What about increasing flood storage?</a:t>
            </a:r>
          </a:p>
          <a:p>
            <a:pPr lvl="1">
              <a:lnSpc>
                <a:spcPct val="110000"/>
              </a:lnSpc>
            </a:pPr>
            <a:r>
              <a:rPr lang="en-US" dirty="0"/>
              <a:t>Increased conservation storage will increase the firm yield but will decrease the marginal yield per acre-ft. The increase will generally not be linear. Increasing the flood storage by raising the dam will not impact firm yield, but increasing flood storage by reallocating from conservation storage will impact firm yield.</a:t>
            </a:r>
          </a:p>
          <a:p>
            <a:pPr>
              <a:lnSpc>
                <a:spcPct val="110000"/>
              </a:lnSpc>
            </a:pPr>
            <a:r>
              <a:rPr lang="en-US" dirty="0"/>
              <a:t>If a water user cuts back use during an extreme drought, does that affect the firm yield?</a:t>
            </a:r>
          </a:p>
          <a:p>
            <a:pPr lvl="1">
              <a:lnSpc>
                <a:spcPct val="110000"/>
              </a:lnSpc>
            </a:pPr>
            <a:r>
              <a:rPr lang="en-US" dirty="0"/>
              <a:t>In studies, firm yield is usually defined as a constant theoretical amount based only on available storage size. Changing actual diversion amounts will not affect the firm yield calculation. Cutbacks and other drought contingency measures can add a factor of safety for droughts worse than the critical period.</a:t>
            </a:r>
          </a:p>
        </p:txBody>
      </p:sp>
    </p:spTree>
    <p:extLst>
      <p:ext uri="{BB962C8B-B14F-4D97-AF65-F5344CB8AC3E}">
        <p14:creationId xmlns:p14="http://schemas.microsoft.com/office/powerpoint/2010/main" val="2494602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DAD3F8-9F50-4907-B492-133D76DDCABA}"/>
              </a:ext>
            </a:extLst>
          </p:cNvPr>
          <p:cNvSpPr>
            <a:spLocks noGrp="1"/>
          </p:cNvSpPr>
          <p:nvPr>
            <p:ph type="title"/>
          </p:nvPr>
        </p:nvSpPr>
        <p:spPr/>
        <p:txBody>
          <a:bodyPr>
            <a:normAutofit/>
          </a:bodyPr>
          <a:lstStyle/>
          <a:p>
            <a:r>
              <a:rPr lang="en-US" dirty="0"/>
              <a:t>Knowledge Check</a:t>
            </a:r>
          </a:p>
        </p:txBody>
      </p:sp>
      <p:sp>
        <p:nvSpPr>
          <p:cNvPr id="3" name="Content Placeholder 2">
            <a:extLst>
              <a:ext uri="{FF2B5EF4-FFF2-40B4-BE49-F238E27FC236}">
                <a16:creationId xmlns="" xmlns:a16="http://schemas.microsoft.com/office/drawing/2014/main" id="{CE68D63F-C0CC-44B5-987A-82A4DBF1973D}"/>
              </a:ext>
            </a:extLst>
          </p:cNvPr>
          <p:cNvSpPr>
            <a:spLocks noGrp="1"/>
          </p:cNvSpPr>
          <p:nvPr>
            <p:ph type="body" sz="quarter" idx="13"/>
          </p:nvPr>
        </p:nvSpPr>
        <p:spPr/>
        <p:txBody>
          <a:bodyPr>
            <a:normAutofit/>
          </a:bodyPr>
          <a:lstStyle/>
          <a:p>
            <a:r>
              <a:rPr lang="en-US" dirty="0"/>
              <a:t>Is firm yield impacted by outlet capacity limits at low pool elevations?</a:t>
            </a:r>
          </a:p>
          <a:p>
            <a:pPr lvl="1"/>
            <a:r>
              <a:rPr lang="en-US" dirty="0"/>
              <a:t>A study can define firm yield as the theoretical available diversion, regardless of current diversion capacity. Or it can use the actual current outlet works to limit yield. It depends on the needs and purpose of the study. Again, be clear about assumptions and definitions.</a:t>
            </a:r>
          </a:p>
        </p:txBody>
      </p:sp>
    </p:spTree>
    <p:extLst>
      <p:ext uri="{BB962C8B-B14F-4D97-AF65-F5344CB8AC3E}">
        <p14:creationId xmlns:p14="http://schemas.microsoft.com/office/powerpoint/2010/main" val="1229115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DAD3F8-9F50-4907-B492-133D76DDCABA}"/>
              </a:ext>
            </a:extLst>
          </p:cNvPr>
          <p:cNvSpPr>
            <a:spLocks noGrp="1"/>
          </p:cNvSpPr>
          <p:nvPr>
            <p:ph type="title"/>
          </p:nvPr>
        </p:nvSpPr>
        <p:spPr/>
        <p:txBody>
          <a:bodyPr>
            <a:normAutofit/>
          </a:bodyPr>
          <a:lstStyle/>
          <a:p>
            <a:r>
              <a:rPr lang="en-US" dirty="0"/>
              <a:t>Knowledge Check</a:t>
            </a:r>
          </a:p>
        </p:txBody>
      </p:sp>
      <p:sp>
        <p:nvSpPr>
          <p:cNvPr id="3" name="Content Placeholder 2">
            <a:extLst>
              <a:ext uri="{FF2B5EF4-FFF2-40B4-BE49-F238E27FC236}">
                <a16:creationId xmlns="" xmlns:a16="http://schemas.microsoft.com/office/drawing/2014/main" id="{CE68D63F-C0CC-44B5-987A-82A4DBF1973D}"/>
              </a:ext>
            </a:extLst>
          </p:cNvPr>
          <p:cNvSpPr>
            <a:spLocks noGrp="1"/>
          </p:cNvSpPr>
          <p:nvPr>
            <p:ph type="body" sz="quarter" idx="13"/>
          </p:nvPr>
        </p:nvSpPr>
        <p:spPr/>
        <p:txBody>
          <a:bodyPr>
            <a:normAutofit/>
          </a:bodyPr>
          <a:lstStyle/>
          <a:p>
            <a:r>
              <a:rPr lang="en-US" dirty="0"/>
              <a:t>Is dead/inactive storage included in a firm yield calculation? Does having a buffer zone at the bottom of the conservation pool impact firm yield? </a:t>
            </a:r>
          </a:p>
          <a:p>
            <a:pPr lvl="1"/>
            <a:r>
              <a:rPr lang="en-US" dirty="0"/>
              <a:t>Firm yield study results will depend on the specific formulation of the study. Firm yield will typically be based on “usable storage” as defined in USACE policy. Inactive storage, future sedimentation space, and storage reserved for hydropower head are generally not included in usable storage. It is important to clearly identify and clearly record your definitions and assumptions.</a:t>
            </a:r>
          </a:p>
        </p:txBody>
      </p:sp>
    </p:spTree>
    <p:extLst>
      <p:ext uri="{BB962C8B-B14F-4D97-AF65-F5344CB8AC3E}">
        <p14:creationId xmlns:p14="http://schemas.microsoft.com/office/powerpoint/2010/main" val="23257486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783EF0A-3CC5-41A6-92C9-0A6FB34FD767}"/>
              </a:ext>
            </a:extLst>
          </p:cNvPr>
          <p:cNvSpPr>
            <a:spLocks noGrp="1"/>
          </p:cNvSpPr>
          <p:nvPr>
            <p:ph type="title"/>
          </p:nvPr>
        </p:nvSpPr>
        <p:spPr/>
        <p:txBody>
          <a:bodyPr>
            <a:normAutofit/>
          </a:bodyPr>
          <a:lstStyle/>
          <a:p>
            <a:r>
              <a:rPr lang="en-US" dirty="0"/>
              <a:t>Usable Storage</a:t>
            </a:r>
          </a:p>
        </p:txBody>
      </p:sp>
      <p:sp>
        <p:nvSpPr>
          <p:cNvPr id="5" name="Content Placeholder 4">
            <a:extLst>
              <a:ext uri="{FF2B5EF4-FFF2-40B4-BE49-F238E27FC236}">
                <a16:creationId xmlns="" xmlns:a16="http://schemas.microsoft.com/office/drawing/2014/main" id="{6D9A07CA-8D61-450E-9BF9-3202E72B4ADA}"/>
              </a:ext>
            </a:extLst>
          </p:cNvPr>
          <p:cNvSpPr>
            <a:spLocks noGrp="1"/>
          </p:cNvSpPr>
          <p:nvPr>
            <p:ph idx="1"/>
          </p:nvPr>
        </p:nvSpPr>
        <p:spPr/>
        <p:txBody>
          <a:bodyPr>
            <a:normAutofit fontScale="92500" lnSpcReduction="20000"/>
          </a:bodyPr>
          <a:lstStyle/>
          <a:p>
            <a:pPr>
              <a:lnSpc>
                <a:spcPct val="100000"/>
              </a:lnSpc>
            </a:pPr>
            <a:r>
              <a:rPr lang="en-US" dirty="0"/>
              <a:t>Usable storage does not include:</a:t>
            </a:r>
          </a:p>
          <a:p>
            <a:pPr lvl="1">
              <a:lnSpc>
                <a:spcPct val="100000"/>
              </a:lnSpc>
            </a:pPr>
            <a:r>
              <a:rPr lang="en-US" dirty="0"/>
              <a:t>Dedicated hydropower head</a:t>
            </a:r>
          </a:p>
          <a:p>
            <a:pPr lvl="1">
              <a:lnSpc>
                <a:spcPct val="100000"/>
              </a:lnSpc>
            </a:pPr>
            <a:r>
              <a:rPr lang="en-US" dirty="0"/>
              <a:t>Sediment reserve (“inactive pool”, “sediment pool”, “dead storage”)</a:t>
            </a:r>
          </a:p>
          <a:p>
            <a:pPr lvl="1">
              <a:lnSpc>
                <a:spcPct val="100000"/>
              </a:lnSpc>
            </a:pPr>
            <a:r>
              <a:rPr lang="en-US" dirty="0"/>
              <a:t>Forecasted sedimentation over the </a:t>
            </a:r>
            <a:r>
              <a:rPr lang="en-US" dirty="0" smtClean="0"/>
              <a:t>life </a:t>
            </a:r>
            <a:r>
              <a:rPr lang="en-US" dirty="0"/>
              <a:t>of the project is defined as 100-year for reservoirs and 50 years for navigation projects.</a:t>
            </a:r>
          </a:p>
          <a:p>
            <a:pPr>
              <a:lnSpc>
                <a:spcPct val="100000"/>
              </a:lnSpc>
            </a:pPr>
            <a:r>
              <a:rPr lang="en-US" dirty="0"/>
              <a:t>How current is sedimentation data used in the study?</a:t>
            </a:r>
          </a:p>
          <a:p>
            <a:pPr>
              <a:lnSpc>
                <a:spcPct val="100000"/>
              </a:lnSpc>
            </a:pPr>
            <a:r>
              <a:rPr lang="en-US" dirty="0"/>
              <a:t>P.L. 88-140 and Article 1e. of model WS agreements</a:t>
            </a:r>
          </a:p>
          <a:p>
            <a:pPr lvl="1">
              <a:lnSpc>
                <a:spcPct val="100000"/>
              </a:lnSpc>
            </a:pPr>
            <a:r>
              <a:rPr lang="en-US" dirty="0"/>
              <a:t>Law discusses “equitable reallocation of reservoir storage capacities” as necessary due to sedimentation</a:t>
            </a:r>
          </a:p>
          <a:p>
            <a:pPr lvl="1">
              <a:lnSpc>
                <a:spcPct val="100000"/>
              </a:lnSpc>
            </a:pPr>
            <a:r>
              <a:rPr lang="en-US" dirty="0"/>
              <a:t>Model WS agreements require:</a:t>
            </a:r>
          </a:p>
          <a:p>
            <a:pPr lvl="2">
              <a:lnSpc>
                <a:spcPct val="100000"/>
              </a:lnSpc>
            </a:pPr>
            <a:r>
              <a:rPr lang="en-US" dirty="0"/>
              <a:t>Periodic sediment surveys</a:t>
            </a:r>
          </a:p>
          <a:p>
            <a:pPr lvl="2">
              <a:lnSpc>
                <a:spcPct val="100000"/>
              </a:lnSpc>
            </a:pPr>
            <a:r>
              <a:rPr lang="en-US" dirty="0"/>
              <a:t>Redistribution of the project sediment reserve</a:t>
            </a:r>
          </a:p>
          <a:p>
            <a:pPr lvl="1">
              <a:lnSpc>
                <a:spcPct val="100000"/>
              </a:lnSpc>
            </a:pPr>
            <a:r>
              <a:rPr lang="en-US" dirty="0"/>
              <a:t>Not </a:t>
            </a:r>
            <a:r>
              <a:rPr lang="en-US" dirty="0" smtClean="0"/>
              <a:t>clear </a:t>
            </a:r>
            <a:r>
              <a:rPr lang="en-US" dirty="0"/>
              <a:t>if intent of “reallocation” language in law was limited to just the original sediment reserve or intended to continue past the reserve</a:t>
            </a:r>
          </a:p>
          <a:p>
            <a:pPr>
              <a:lnSpc>
                <a:spcPct val="100000"/>
              </a:lnSpc>
            </a:pPr>
            <a:endParaRPr lang="en-US" dirty="0"/>
          </a:p>
        </p:txBody>
      </p:sp>
    </p:spTree>
    <p:extLst>
      <p:ext uri="{BB962C8B-B14F-4D97-AF65-F5344CB8AC3E}">
        <p14:creationId xmlns:p14="http://schemas.microsoft.com/office/powerpoint/2010/main" val="8976610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783EF0A-3CC5-41A6-92C9-0A6FB34FD767}"/>
              </a:ext>
            </a:extLst>
          </p:cNvPr>
          <p:cNvSpPr>
            <a:spLocks noGrp="1"/>
          </p:cNvSpPr>
          <p:nvPr>
            <p:ph type="title"/>
          </p:nvPr>
        </p:nvSpPr>
        <p:spPr/>
        <p:txBody>
          <a:bodyPr>
            <a:normAutofit/>
          </a:bodyPr>
          <a:lstStyle/>
          <a:p>
            <a:r>
              <a:rPr lang="en-US" dirty="0"/>
              <a:t>Usable Storage</a:t>
            </a:r>
          </a:p>
        </p:txBody>
      </p:sp>
      <p:pic>
        <p:nvPicPr>
          <p:cNvPr id="4" name="Content Placeholder 3">
            <a:extLst>
              <a:ext uri="{FF2B5EF4-FFF2-40B4-BE49-F238E27FC236}">
                <a16:creationId xmlns="" xmlns:a16="http://schemas.microsoft.com/office/drawing/2014/main" id="{F44D3643-6A4A-4BCB-8FBD-58FC21D62EC4}"/>
              </a:ext>
            </a:extLst>
          </p:cNvPr>
          <p:cNvPicPr>
            <a:picLocks noGrp="1" noChangeAspect="1"/>
          </p:cNvPicPr>
          <p:nvPr/>
        </p:nvPicPr>
        <p:blipFill>
          <a:blip r:embed="rId3"/>
          <a:stretch>
            <a:fillRect/>
          </a:stretch>
        </p:blipFill>
        <p:spPr bwMode="auto">
          <a:xfrm>
            <a:off x="822761" y="1896894"/>
            <a:ext cx="7468213" cy="2796762"/>
          </a:xfrm>
          <a:prstGeom prst="rect">
            <a:avLst/>
          </a:prstGeom>
          <a:noFill/>
          <a:ln w="9525">
            <a:noFill/>
            <a:miter lim="800000"/>
            <a:headEnd/>
            <a:tailEnd/>
          </a:ln>
        </p:spPr>
      </p:pic>
    </p:spTree>
    <p:extLst>
      <p:ext uri="{BB962C8B-B14F-4D97-AF65-F5344CB8AC3E}">
        <p14:creationId xmlns:p14="http://schemas.microsoft.com/office/powerpoint/2010/main" val="13518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a:bodyPr>
          <a:lstStyle/>
          <a:p>
            <a:pPr eaLnBrk="1" hangingPunct="1"/>
            <a:r>
              <a:rPr lang="en-US" dirty="0"/>
              <a:t>Storage / Yield Theory</a:t>
            </a:r>
          </a:p>
        </p:txBody>
      </p:sp>
      <p:sp>
        <p:nvSpPr>
          <p:cNvPr id="5123" name="Rectangle 3"/>
          <p:cNvSpPr>
            <a:spLocks noGrp="1" noChangeArrowheads="1"/>
          </p:cNvSpPr>
          <p:nvPr>
            <p:ph idx="1"/>
          </p:nvPr>
        </p:nvSpPr>
        <p:spPr>
          <a:xfrm>
            <a:off x="628649" y="940777"/>
            <a:ext cx="7886699" cy="5267518"/>
          </a:xfrm>
        </p:spPr>
        <p:txBody>
          <a:bodyPr>
            <a:normAutofit/>
          </a:bodyPr>
          <a:lstStyle/>
          <a:p>
            <a:pPr marL="0" indent="0">
              <a:buNone/>
            </a:pPr>
            <a:r>
              <a:rPr lang="en-US" sz="3200" dirty="0"/>
              <a:t>Why we store water: </a:t>
            </a:r>
            <a:r>
              <a:rPr lang="en-US" sz="3200" dirty="0" smtClean="0"/>
              <a:t>to </a:t>
            </a:r>
            <a:r>
              <a:rPr lang="en-US" sz="3200" u="sng" dirty="0" smtClean="0"/>
              <a:t>re-distribute</a:t>
            </a:r>
            <a:r>
              <a:rPr lang="en-US" sz="3200" dirty="0" smtClean="0"/>
              <a:t> the occurrence </a:t>
            </a:r>
            <a:r>
              <a:rPr lang="en-US" sz="3200" dirty="0"/>
              <a:t>of </a:t>
            </a:r>
            <a:r>
              <a:rPr lang="en-US" sz="3200" dirty="0" smtClean="0"/>
              <a:t>water </a:t>
            </a:r>
            <a:r>
              <a:rPr lang="en-US" sz="3200" u="sng" dirty="0"/>
              <a:t>in </a:t>
            </a:r>
            <a:r>
              <a:rPr lang="en-US" sz="3200" u="sng" dirty="0" smtClean="0"/>
              <a:t>time</a:t>
            </a:r>
            <a:endParaRPr lang="en-US" dirty="0" smtClean="0"/>
          </a:p>
          <a:p>
            <a:pPr eaLnBrk="1" hangingPunct="1">
              <a:spcBef>
                <a:spcPts val="1800"/>
              </a:spcBef>
            </a:pPr>
            <a:r>
              <a:rPr lang="en-US" dirty="0" smtClean="0"/>
              <a:t>Desire </a:t>
            </a:r>
            <a:r>
              <a:rPr lang="en-US" dirty="0"/>
              <a:t>water at a certain </a:t>
            </a:r>
            <a:r>
              <a:rPr lang="en-US" b="1" dirty="0">
                <a:solidFill>
                  <a:schemeClr val="accent5">
                    <a:lumMod val="75000"/>
                  </a:schemeClr>
                </a:solidFill>
              </a:rPr>
              <a:t>rate</a:t>
            </a:r>
          </a:p>
          <a:p>
            <a:pPr eaLnBrk="1" hangingPunct="1"/>
            <a:r>
              <a:rPr lang="en-US" dirty="0"/>
              <a:t>The </a:t>
            </a:r>
            <a:r>
              <a:rPr lang="en-US" b="1" dirty="0">
                <a:solidFill>
                  <a:schemeClr val="accent5">
                    <a:lumMod val="75000"/>
                  </a:schemeClr>
                </a:solidFill>
              </a:rPr>
              <a:t>natural occurrence </a:t>
            </a:r>
            <a:r>
              <a:rPr lang="en-US" dirty="0"/>
              <a:t>of water is </a:t>
            </a:r>
            <a:r>
              <a:rPr lang="en-US" b="1" dirty="0">
                <a:solidFill>
                  <a:schemeClr val="accent5">
                    <a:lumMod val="75000"/>
                  </a:schemeClr>
                </a:solidFill>
              </a:rPr>
              <a:t>inconvenient</a:t>
            </a:r>
            <a:r>
              <a:rPr lang="en-US" dirty="0"/>
              <a:t>, often too low or too high</a:t>
            </a:r>
          </a:p>
          <a:p>
            <a:pPr>
              <a:spcBef>
                <a:spcPts val="1350"/>
              </a:spcBef>
            </a:pPr>
            <a:r>
              <a:rPr lang="en-US" b="1" dirty="0">
                <a:solidFill>
                  <a:schemeClr val="accent5">
                    <a:lumMod val="75000"/>
                  </a:schemeClr>
                </a:solidFill>
              </a:rPr>
              <a:t>Storage</a:t>
            </a:r>
            <a:r>
              <a:rPr lang="en-US" dirty="0"/>
              <a:t> of water allows </a:t>
            </a:r>
            <a:r>
              <a:rPr lang="en-US" dirty="0" smtClean="0"/>
              <a:t>usage </a:t>
            </a:r>
            <a:r>
              <a:rPr lang="en-US" dirty="0"/>
              <a:t>to change </a:t>
            </a:r>
            <a:r>
              <a:rPr lang="en-US" dirty="0" smtClean="0"/>
              <a:t>from the </a:t>
            </a:r>
            <a:r>
              <a:rPr lang="en-US" dirty="0"/>
              <a:t>natural arrival rate to </a:t>
            </a:r>
            <a:r>
              <a:rPr lang="en-US" dirty="0" smtClean="0"/>
              <a:t>a more convenient rate </a:t>
            </a:r>
            <a:endParaRPr lang="en-US" dirty="0"/>
          </a:p>
          <a:p>
            <a:r>
              <a:rPr lang="en-US" dirty="0" smtClean="0"/>
              <a:t>Store water when it comes, use water when needed</a:t>
            </a:r>
          </a:p>
          <a:p>
            <a:pPr lvl="1"/>
            <a:r>
              <a:rPr lang="en-US" dirty="0" smtClean="0"/>
              <a:t>Use stored water </a:t>
            </a:r>
            <a:r>
              <a:rPr lang="en-US" dirty="0"/>
              <a:t>when we need more than </a:t>
            </a:r>
            <a:r>
              <a:rPr lang="en-US" dirty="0" smtClean="0"/>
              <a:t>natural</a:t>
            </a:r>
          </a:p>
          <a:p>
            <a:pPr lvl="1"/>
            <a:r>
              <a:rPr lang="en-US" dirty="0" smtClean="0"/>
              <a:t>Refill when we need less than natural</a:t>
            </a:r>
            <a:endParaRPr lang="en-US" dirty="0"/>
          </a:p>
          <a:p>
            <a:r>
              <a:rPr lang="en-US" dirty="0" smtClean="0"/>
              <a:t>Store high flow and release </a:t>
            </a:r>
            <a:r>
              <a:rPr lang="en-US" dirty="0"/>
              <a:t>at tolerable level </a:t>
            </a:r>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12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12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12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12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05960F77-BA74-4376-A093-5FD5AEE06C67}"/>
              </a:ext>
            </a:extLst>
          </p:cNvPr>
          <p:cNvPicPr>
            <a:picLocks noChangeAspect="1"/>
          </p:cNvPicPr>
          <p:nvPr/>
        </p:nvPicPr>
        <p:blipFill rotWithShape="1">
          <a:blip r:embed="rId3"/>
          <a:srcRect t="8238" b="4062"/>
          <a:stretch/>
        </p:blipFill>
        <p:spPr>
          <a:xfrm>
            <a:off x="460644" y="953311"/>
            <a:ext cx="8425671" cy="5605931"/>
          </a:xfrm>
          <a:prstGeom prst="rect">
            <a:avLst/>
          </a:prstGeom>
        </p:spPr>
      </p:pic>
      <p:sp>
        <p:nvSpPr>
          <p:cNvPr id="2" name="Title 1">
            <a:extLst>
              <a:ext uri="{FF2B5EF4-FFF2-40B4-BE49-F238E27FC236}">
                <a16:creationId xmlns="" xmlns:a16="http://schemas.microsoft.com/office/drawing/2014/main" id="{7783EF0A-3CC5-41A6-92C9-0A6FB34FD767}"/>
              </a:ext>
            </a:extLst>
          </p:cNvPr>
          <p:cNvSpPr>
            <a:spLocks noGrp="1"/>
          </p:cNvSpPr>
          <p:nvPr>
            <p:ph type="title"/>
          </p:nvPr>
        </p:nvSpPr>
        <p:spPr/>
        <p:txBody>
          <a:bodyPr>
            <a:normAutofit/>
          </a:bodyPr>
          <a:lstStyle/>
          <a:p>
            <a:r>
              <a:rPr lang="en-US" dirty="0"/>
              <a:t>Usable Storage</a:t>
            </a:r>
          </a:p>
        </p:txBody>
      </p:sp>
    </p:spTree>
    <p:extLst>
      <p:ext uri="{BB962C8B-B14F-4D97-AF65-F5344CB8AC3E}">
        <p14:creationId xmlns:p14="http://schemas.microsoft.com/office/powerpoint/2010/main" val="29780869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783EF0A-3CC5-41A6-92C9-0A6FB34FD767}"/>
              </a:ext>
            </a:extLst>
          </p:cNvPr>
          <p:cNvSpPr>
            <a:spLocks noGrp="1"/>
          </p:cNvSpPr>
          <p:nvPr>
            <p:ph type="title"/>
          </p:nvPr>
        </p:nvSpPr>
        <p:spPr/>
        <p:txBody>
          <a:bodyPr>
            <a:normAutofit/>
          </a:bodyPr>
          <a:lstStyle/>
          <a:p>
            <a:r>
              <a:rPr lang="en-US" dirty="0"/>
              <a:t>Usable Storage</a:t>
            </a:r>
          </a:p>
        </p:txBody>
      </p:sp>
      <p:pic>
        <p:nvPicPr>
          <p:cNvPr id="5" name="Picture 4">
            <a:extLst>
              <a:ext uri="{FF2B5EF4-FFF2-40B4-BE49-F238E27FC236}">
                <a16:creationId xmlns="" xmlns:a16="http://schemas.microsoft.com/office/drawing/2014/main" id="{D2B34B31-EC92-4DAD-A76C-CDB21F7D819E}"/>
              </a:ext>
            </a:extLst>
          </p:cNvPr>
          <p:cNvPicPr>
            <a:picLocks noChangeAspect="1"/>
          </p:cNvPicPr>
          <p:nvPr/>
        </p:nvPicPr>
        <p:blipFill rotWithShape="1">
          <a:blip r:embed="rId3"/>
          <a:srcRect l="833" t="23856" r="9295" b="10862"/>
          <a:stretch/>
        </p:blipFill>
        <p:spPr>
          <a:xfrm>
            <a:off x="1094783" y="622905"/>
            <a:ext cx="7095905" cy="6225367"/>
          </a:xfrm>
          <a:prstGeom prst="rect">
            <a:avLst/>
          </a:prstGeom>
        </p:spPr>
      </p:pic>
    </p:spTree>
    <p:extLst>
      <p:ext uri="{BB962C8B-B14F-4D97-AF65-F5344CB8AC3E}">
        <p14:creationId xmlns:p14="http://schemas.microsoft.com/office/powerpoint/2010/main" val="26671156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a:bodyPr>
          <a:lstStyle/>
          <a:p>
            <a:pPr eaLnBrk="1" hangingPunct="1"/>
            <a:r>
              <a:rPr lang="en-US" dirty="0"/>
              <a:t>Storage / Yield Theory</a:t>
            </a:r>
          </a:p>
        </p:txBody>
      </p:sp>
      <p:pic>
        <p:nvPicPr>
          <p:cNvPr id="5"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396" y="639708"/>
            <a:ext cx="7368319" cy="4316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3"/>
          <p:cNvSpPr>
            <a:spLocks noGrp="1" noChangeArrowheads="1"/>
          </p:cNvSpPr>
          <p:nvPr>
            <p:ph idx="1"/>
          </p:nvPr>
        </p:nvSpPr>
        <p:spPr>
          <a:xfrm>
            <a:off x="747346" y="5011615"/>
            <a:ext cx="8607669" cy="897742"/>
          </a:xfrm>
        </p:spPr>
        <p:txBody>
          <a:bodyPr>
            <a:normAutofit/>
          </a:bodyPr>
          <a:lstStyle/>
          <a:p>
            <a:r>
              <a:rPr lang="en-US" altLang="en-US" sz="2600" b="1" dirty="0"/>
              <a:t>Within-year Reservoir Storage</a:t>
            </a:r>
            <a:r>
              <a:rPr lang="en-US" altLang="en-US" dirty="0"/>
              <a:t> </a:t>
            </a:r>
          </a:p>
          <a:p>
            <a:pPr lvl="1"/>
            <a:r>
              <a:rPr lang="en-US" altLang="en-US" sz="2600" dirty="0" smtClean="0"/>
              <a:t>stores </a:t>
            </a:r>
            <a:r>
              <a:rPr lang="en-US" altLang="en-US" sz="2600" dirty="0"/>
              <a:t>wet </a:t>
            </a:r>
            <a:r>
              <a:rPr lang="en-US" altLang="en-US" sz="2600" u="sng" dirty="0"/>
              <a:t>season</a:t>
            </a:r>
            <a:r>
              <a:rPr lang="en-US" altLang="en-US" sz="2600" dirty="0"/>
              <a:t> water for use in the dry season</a:t>
            </a:r>
          </a:p>
          <a:p>
            <a:r>
              <a:rPr lang="en-US" altLang="en-US" sz="2600" b="1" dirty="0"/>
              <a:t>Over-year Reservoir Storage</a:t>
            </a:r>
            <a:endParaRPr lang="en-US" altLang="en-US" sz="2600" dirty="0"/>
          </a:p>
          <a:p>
            <a:pPr lvl="1"/>
            <a:r>
              <a:rPr lang="en-US" altLang="en-US" sz="2600" dirty="0" smtClean="0"/>
              <a:t>stores </a:t>
            </a:r>
            <a:r>
              <a:rPr lang="en-US" altLang="en-US" sz="2600" dirty="0"/>
              <a:t>wet </a:t>
            </a:r>
            <a:r>
              <a:rPr lang="en-US" altLang="en-US" sz="2600" u="sng" dirty="0"/>
              <a:t>year</a:t>
            </a:r>
            <a:r>
              <a:rPr lang="en-US" altLang="en-US" sz="2600" dirty="0"/>
              <a:t> water for use in dry years or </a:t>
            </a:r>
            <a:r>
              <a:rPr lang="en-US" altLang="en-US" sz="2600" dirty="0" smtClean="0"/>
              <a:t>drought</a:t>
            </a:r>
            <a:endParaRPr lang="en-US" altLang="en-US" sz="2600" dirty="0"/>
          </a:p>
          <a:p>
            <a:pPr lvl="1"/>
            <a:endParaRPr lang="en-US" dirty="0"/>
          </a:p>
        </p:txBody>
      </p:sp>
    </p:spTree>
    <p:extLst>
      <p:ext uri="{BB962C8B-B14F-4D97-AF65-F5344CB8AC3E}">
        <p14:creationId xmlns:p14="http://schemas.microsoft.com/office/powerpoint/2010/main" val="15085336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2"/>
          <p:cNvSpPr txBox="1">
            <a:spLocks noChangeArrowheads="1"/>
          </p:cNvSpPr>
          <p:nvPr/>
        </p:nvSpPr>
        <p:spPr bwMode="auto">
          <a:xfrm>
            <a:off x="628650" y="5510133"/>
            <a:ext cx="4162425" cy="369332"/>
          </a:xfrm>
          <a:prstGeom prst="rect">
            <a:avLst/>
          </a:prstGeom>
          <a:noFill/>
          <a:ln w="9525">
            <a:noFill/>
            <a:miter lim="800000"/>
            <a:headEnd/>
            <a:tailEnd/>
          </a:ln>
        </p:spPr>
        <p:txBody>
          <a:bodyPr wrap="square">
            <a:spAutoFit/>
          </a:bodyPr>
          <a:lstStyle/>
          <a:p>
            <a:r>
              <a:rPr lang="en-US" dirty="0">
                <a:cs typeface="Arial" pitchFamily="34" charset="0"/>
              </a:rPr>
              <a:t>High flows in spring, low flows in fall</a:t>
            </a:r>
          </a:p>
        </p:txBody>
      </p:sp>
      <p:sp>
        <p:nvSpPr>
          <p:cNvPr id="8195" name="Title 4"/>
          <p:cNvSpPr>
            <a:spLocks noGrp="1"/>
          </p:cNvSpPr>
          <p:nvPr>
            <p:ph type="title"/>
          </p:nvPr>
        </p:nvSpPr>
        <p:spPr/>
        <p:txBody>
          <a:bodyPr>
            <a:normAutofit/>
          </a:bodyPr>
          <a:lstStyle/>
          <a:p>
            <a:pPr eaLnBrk="1" hangingPunct="1"/>
            <a:r>
              <a:rPr lang="en-US" dirty="0"/>
              <a:t>Storage / Yield Theory: Minimum Yield Problem</a:t>
            </a:r>
          </a:p>
        </p:txBody>
      </p:sp>
      <p:grpSp>
        <p:nvGrpSpPr>
          <p:cNvPr id="15" name="Group 14">
            <a:extLst>
              <a:ext uri="{FF2B5EF4-FFF2-40B4-BE49-F238E27FC236}">
                <a16:creationId xmlns="" xmlns:a16="http://schemas.microsoft.com/office/drawing/2014/main" id="{3B71B30A-2DB4-4EA5-8C5C-EE9443E0E871}"/>
              </a:ext>
            </a:extLst>
          </p:cNvPr>
          <p:cNvGrpSpPr/>
          <p:nvPr/>
        </p:nvGrpSpPr>
        <p:grpSpPr>
          <a:xfrm>
            <a:off x="628650" y="1690688"/>
            <a:ext cx="7763517" cy="3712501"/>
            <a:chOff x="628650" y="1690688"/>
            <a:chExt cx="7763517" cy="3712501"/>
          </a:xfrm>
        </p:grpSpPr>
        <p:pic>
          <p:nvPicPr>
            <p:cNvPr id="9" name="Picture 4">
              <a:extLst>
                <a:ext uri="{FF2B5EF4-FFF2-40B4-BE49-F238E27FC236}">
                  <a16:creationId xmlns="" xmlns:a16="http://schemas.microsoft.com/office/drawing/2014/main" id="{A51E1A1D-56EB-403E-8675-BCC7EC601E6A}"/>
                </a:ext>
              </a:extLst>
            </p:cNvPr>
            <p:cNvPicPr>
              <a:picLocks noChangeAspect="1" noChangeArrowheads="1"/>
            </p:cNvPicPr>
            <p:nvPr/>
          </p:nvPicPr>
          <p:blipFill>
            <a:blip r:embed="rId3" cstate="print"/>
            <a:srcRect/>
            <a:stretch>
              <a:fillRect/>
            </a:stretch>
          </p:blipFill>
          <p:spPr bwMode="auto">
            <a:xfrm>
              <a:off x="628650" y="1690688"/>
              <a:ext cx="7763517" cy="3712501"/>
            </a:xfrm>
            <a:prstGeom prst="rect">
              <a:avLst/>
            </a:prstGeom>
            <a:noFill/>
            <a:ln w="9525">
              <a:noFill/>
              <a:miter lim="800000"/>
              <a:headEnd/>
              <a:tailEnd/>
            </a:ln>
            <a:effectLst/>
          </p:spPr>
        </p:pic>
        <p:grpSp>
          <p:nvGrpSpPr>
            <p:cNvPr id="14" name="Group 13">
              <a:extLst>
                <a:ext uri="{FF2B5EF4-FFF2-40B4-BE49-F238E27FC236}">
                  <a16:creationId xmlns="" xmlns:a16="http://schemas.microsoft.com/office/drawing/2014/main" id="{CB78C33C-97FB-4089-93AF-937B427C7A69}"/>
                </a:ext>
              </a:extLst>
            </p:cNvPr>
            <p:cNvGrpSpPr/>
            <p:nvPr/>
          </p:nvGrpSpPr>
          <p:grpSpPr>
            <a:xfrm>
              <a:off x="1645974" y="3593741"/>
              <a:ext cx="6583626" cy="987784"/>
              <a:chOff x="1645974" y="3593741"/>
              <a:chExt cx="6583626" cy="987784"/>
            </a:xfrm>
          </p:grpSpPr>
          <p:cxnSp>
            <p:nvCxnSpPr>
              <p:cNvPr id="4" name="Straight Connector 3">
                <a:extLst>
                  <a:ext uri="{FF2B5EF4-FFF2-40B4-BE49-F238E27FC236}">
                    <a16:creationId xmlns="" xmlns:a16="http://schemas.microsoft.com/office/drawing/2014/main" id="{9E42E7A6-2570-48B5-84EF-E9A6C1C246A3}"/>
                  </a:ext>
                </a:extLst>
              </p:cNvPr>
              <p:cNvCxnSpPr/>
              <p:nvPr/>
            </p:nvCxnSpPr>
            <p:spPr>
              <a:xfrm>
                <a:off x="1645974" y="4581525"/>
                <a:ext cx="6583626" cy="0"/>
              </a:xfrm>
              <a:prstGeom prst="line">
                <a:avLst/>
              </a:prstGeom>
              <a:ln w="28575">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 xmlns:a16="http://schemas.microsoft.com/office/drawing/2014/main" id="{2339DD08-D387-48C0-AD14-DF5E07EB2AB6}"/>
                  </a:ext>
                </a:extLst>
              </p:cNvPr>
              <p:cNvCxnSpPr>
                <a:cxnSpLocks/>
              </p:cNvCxnSpPr>
              <p:nvPr/>
            </p:nvCxnSpPr>
            <p:spPr bwMode="auto">
              <a:xfrm>
                <a:off x="5429250" y="4026108"/>
                <a:ext cx="228600" cy="554986"/>
              </a:xfrm>
              <a:prstGeom prst="straightConnector1">
                <a:avLst/>
              </a:prstGeom>
              <a:ln w="1905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6" name="TextBox 7">
                <a:extLst>
                  <a:ext uri="{FF2B5EF4-FFF2-40B4-BE49-F238E27FC236}">
                    <a16:creationId xmlns="" xmlns:a16="http://schemas.microsoft.com/office/drawing/2014/main" id="{4B5DBDA7-A7D5-4449-BFFD-C34C80C252F8}"/>
                  </a:ext>
                </a:extLst>
              </p:cNvPr>
              <p:cNvSpPr txBox="1">
                <a:spLocks noChangeArrowheads="1"/>
              </p:cNvSpPr>
              <p:nvPr/>
            </p:nvSpPr>
            <p:spPr bwMode="auto">
              <a:xfrm>
                <a:off x="4666609" y="3593741"/>
                <a:ext cx="1276992" cy="507831"/>
              </a:xfrm>
              <a:prstGeom prst="rect">
                <a:avLst/>
              </a:prstGeom>
              <a:noFill/>
              <a:ln w="9525">
                <a:noFill/>
                <a:miter lim="800000"/>
                <a:headEnd/>
                <a:tailEnd/>
              </a:ln>
            </p:spPr>
            <p:txBody>
              <a:bodyPr wrap="square">
                <a:spAutoFit/>
              </a:bodyPr>
              <a:lstStyle/>
              <a:p>
                <a:r>
                  <a:rPr lang="en-US" sz="1350" dirty="0">
                    <a:solidFill>
                      <a:srgbClr val="00B050"/>
                    </a:solidFill>
                  </a:rPr>
                  <a:t>Average flow = 1900 cfs</a:t>
                </a:r>
              </a:p>
            </p:txBody>
          </p:sp>
        </p:grpSp>
      </p:grpSp>
      <p:grpSp>
        <p:nvGrpSpPr>
          <p:cNvPr id="2" name="Group 10"/>
          <p:cNvGrpSpPr>
            <a:grpSpLocks/>
          </p:cNvGrpSpPr>
          <p:nvPr/>
        </p:nvGrpSpPr>
        <p:grpSpPr bwMode="auto">
          <a:xfrm>
            <a:off x="1645974" y="4992141"/>
            <a:ext cx="6746193" cy="787360"/>
            <a:chOff x="1504950" y="4791079"/>
            <a:chExt cx="8254582" cy="1050289"/>
          </a:xfrm>
        </p:grpSpPr>
        <p:cxnSp>
          <p:nvCxnSpPr>
            <p:cNvPr id="7" name="Straight Connector 6"/>
            <p:cNvCxnSpPr>
              <a:cxnSpLocks/>
            </p:cNvCxnSpPr>
            <p:nvPr/>
          </p:nvCxnSpPr>
          <p:spPr>
            <a:xfrm>
              <a:off x="1504950" y="4791079"/>
              <a:ext cx="791581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8198" name="TextBox 7"/>
            <p:cNvSpPr txBox="1">
              <a:spLocks noChangeArrowheads="1"/>
            </p:cNvSpPr>
            <p:nvPr/>
          </p:nvSpPr>
          <p:spPr bwMode="auto">
            <a:xfrm>
              <a:off x="6134133" y="5441077"/>
              <a:ext cx="3625399" cy="400291"/>
            </a:xfrm>
            <a:prstGeom prst="rect">
              <a:avLst/>
            </a:prstGeom>
            <a:noFill/>
            <a:ln w="9525">
              <a:noFill/>
              <a:miter lim="800000"/>
              <a:headEnd/>
              <a:tailEnd/>
            </a:ln>
          </p:spPr>
          <p:txBody>
            <a:bodyPr wrap="square">
              <a:spAutoFit/>
            </a:bodyPr>
            <a:lstStyle/>
            <a:p>
              <a:r>
                <a:rPr lang="en-US" sz="1350" dirty="0">
                  <a:solidFill>
                    <a:srgbClr val="FF0000"/>
                  </a:solidFill>
                </a:rPr>
                <a:t>Historical firm yield = min flow = 100 cfs</a:t>
              </a:r>
            </a:p>
          </p:txBody>
        </p:sp>
        <p:cxnSp>
          <p:nvCxnSpPr>
            <p:cNvPr id="10" name="Straight Arrow Connector 9"/>
            <p:cNvCxnSpPr>
              <a:cxnSpLocks/>
            </p:cNvCxnSpPr>
            <p:nvPr/>
          </p:nvCxnSpPr>
          <p:spPr>
            <a:xfrm flipH="1" flipV="1">
              <a:off x="8154766" y="4791079"/>
              <a:ext cx="321964" cy="7290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cstate="print"/>
          <a:srcRect/>
          <a:stretch>
            <a:fillRect/>
          </a:stretch>
        </p:blipFill>
        <p:spPr bwMode="auto">
          <a:xfrm>
            <a:off x="1524000" y="1252202"/>
            <a:ext cx="5860452" cy="2804237"/>
          </a:xfrm>
          <a:prstGeom prst="rect">
            <a:avLst/>
          </a:prstGeom>
          <a:noFill/>
          <a:ln w="9525">
            <a:noFill/>
            <a:miter lim="800000"/>
            <a:headEnd/>
            <a:tailEnd/>
          </a:ln>
          <a:effectLst/>
        </p:spPr>
      </p:pic>
      <p:sp>
        <p:nvSpPr>
          <p:cNvPr id="6" name="Rectangle 5">
            <a:extLst>
              <a:ext uri="{FF2B5EF4-FFF2-40B4-BE49-F238E27FC236}">
                <a16:creationId xmlns="" xmlns:a16="http://schemas.microsoft.com/office/drawing/2014/main" id="{74445FEE-D37F-433A-A2EA-F25AC8CCAA7C}"/>
              </a:ext>
            </a:extLst>
          </p:cNvPr>
          <p:cNvSpPr/>
          <p:nvPr/>
        </p:nvSpPr>
        <p:spPr>
          <a:xfrm>
            <a:off x="1328294" y="732470"/>
            <a:ext cx="7125041" cy="461665"/>
          </a:xfrm>
          <a:prstGeom prst="rect">
            <a:avLst/>
          </a:prstGeom>
        </p:spPr>
        <p:txBody>
          <a:bodyPr wrap="square">
            <a:spAutoFit/>
          </a:bodyPr>
          <a:lstStyle/>
          <a:p>
            <a:r>
              <a:rPr lang="en-US" sz="2400" dirty="0"/>
              <a:t>Redistribution in time, need a higher minimum</a:t>
            </a:r>
          </a:p>
        </p:txBody>
      </p:sp>
      <p:sp>
        <p:nvSpPr>
          <p:cNvPr id="9" name="Title 3"/>
          <p:cNvSpPr>
            <a:spLocks noGrp="1"/>
          </p:cNvSpPr>
          <p:nvPr>
            <p:ph type="title"/>
          </p:nvPr>
        </p:nvSpPr>
        <p:spPr/>
        <p:txBody>
          <a:bodyPr>
            <a:normAutofit/>
          </a:bodyPr>
          <a:lstStyle/>
          <a:p>
            <a:r>
              <a:rPr lang="en-US" dirty="0"/>
              <a:t>Storage / Yield Theory: Conservation and Flood Pools</a:t>
            </a:r>
          </a:p>
        </p:txBody>
      </p:sp>
      <p:grpSp>
        <p:nvGrpSpPr>
          <p:cNvPr id="10" name="Group 9">
            <a:extLst>
              <a:ext uri="{FF2B5EF4-FFF2-40B4-BE49-F238E27FC236}">
                <a16:creationId xmlns="" xmlns:a16="http://schemas.microsoft.com/office/drawing/2014/main" id="{ACE8B287-6045-49F3-AA4F-27D42F0400BA}"/>
              </a:ext>
            </a:extLst>
          </p:cNvPr>
          <p:cNvGrpSpPr/>
          <p:nvPr/>
        </p:nvGrpSpPr>
        <p:grpSpPr>
          <a:xfrm>
            <a:off x="1704722" y="3307404"/>
            <a:ext cx="5591023" cy="275829"/>
            <a:chOff x="3633537" y="3419383"/>
            <a:chExt cx="4876575" cy="241643"/>
          </a:xfrm>
        </p:grpSpPr>
        <p:cxnSp>
          <p:nvCxnSpPr>
            <p:cNvPr id="11" name="Straight Connector 10"/>
            <p:cNvCxnSpPr>
              <a:cxnSpLocks/>
            </p:cNvCxnSpPr>
            <p:nvPr/>
          </p:nvCxnSpPr>
          <p:spPr>
            <a:xfrm>
              <a:off x="3633537" y="3661026"/>
              <a:ext cx="4876575" cy="0"/>
            </a:xfrm>
            <a:prstGeom prst="line">
              <a:avLst/>
            </a:prstGeom>
            <a:ln w="28575">
              <a:solidFill>
                <a:srgbClr val="FF00FF"/>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 xmlns:a16="http://schemas.microsoft.com/office/drawing/2014/main" id="{2E3007A2-0344-49E0-AE87-9263147A1D90}"/>
                </a:ext>
              </a:extLst>
            </p:cNvPr>
            <p:cNvCxnSpPr>
              <a:cxnSpLocks/>
            </p:cNvCxnSpPr>
            <p:nvPr/>
          </p:nvCxnSpPr>
          <p:spPr>
            <a:xfrm>
              <a:off x="3634338" y="3419383"/>
              <a:ext cx="0" cy="241643"/>
            </a:xfrm>
            <a:prstGeom prst="straightConnector1">
              <a:avLst/>
            </a:prstGeom>
            <a:ln w="19050">
              <a:solidFill>
                <a:srgbClr val="FF00FF"/>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 xmlns:a16="http://schemas.microsoft.com/office/drawing/2014/main" id="{A3BC6B10-5CB2-4621-83F6-CD67D66EE4B6}"/>
                </a:ext>
              </a:extLst>
            </p:cNvPr>
            <p:cNvCxnSpPr>
              <a:cxnSpLocks/>
            </p:cNvCxnSpPr>
            <p:nvPr/>
          </p:nvCxnSpPr>
          <p:spPr>
            <a:xfrm>
              <a:off x="8510112" y="3419383"/>
              <a:ext cx="0" cy="241643"/>
            </a:xfrm>
            <a:prstGeom prst="straightConnector1">
              <a:avLst/>
            </a:prstGeom>
            <a:ln w="19050">
              <a:solidFill>
                <a:srgbClr val="FF00FF"/>
              </a:solidFill>
              <a:headEnd type="arrow"/>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66145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print"/>
          <a:srcRect/>
          <a:stretch>
            <a:fillRect/>
          </a:stretch>
        </p:blipFill>
        <p:spPr bwMode="auto">
          <a:xfrm>
            <a:off x="1524000" y="1261930"/>
            <a:ext cx="5860452" cy="2804237"/>
          </a:xfrm>
          <a:prstGeom prst="rect">
            <a:avLst/>
          </a:prstGeom>
          <a:noFill/>
          <a:ln w="9525">
            <a:noFill/>
            <a:miter lim="800000"/>
            <a:headEnd/>
            <a:tailEnd/>
          </a:ln>
          <a:effectLst/>
        </p:spPr>
      </p:pic>
      <p:pic>
        <p:nvPicPr>
          <p:cNvPr id="2" name="Picture 3"/>
          <p:cNvPicPr>
            <a:picLocks noChangeAspect="1" noChangeArrowheads="1"/>
          </p:cNvPicPr>
          <p:nvPr/>
        </p:nvPicPr>
        <p:blipFill>
          <a:blip r:embed="rId3" cstate="print"/>
          <a:srcRect/>
          <a:stretch>
            <a:fillRect/>
          </a:stretch>
        </p:blipFill>
        <p:spPr bwMode="auto">
          <a:xfrm>
            <a:off x="1517651" y="1251023"/>
            <a:ext cx="5863337" cy="5606977"/>
          </a:xfrm>
          <a:prstGeom prst="rect">
            <a:avLst/>
          </a:prstGeom>
          <a:noFill/>
          <a:ln w="9525">
            <a:noFill/>
            <a:miter lim="800000"/>
            <a:headEnd/>
            <a:tailEnd/>
          </a:ln>
          <a:effectLst/>
        </p:spPr>
      </p:pic>
      <p:sp>
        <p:nvSpPr>
          <p:cNvPr id="6" name="Rectangle 5">
            <a:extLst>
              <a:ext uri="{FF2B5EF4-FFF2-40B4-BE49-F238E27FC236}">
                <a16:creationId xmlns="" xmlns:a16="http://schemas.microsoft.com/office/drawing/2014/main" id="{74445FEE-D37F-433A-A2EA-F25AC8CCAA7C}"/>
              </a:ext>
            </a:extLst>
          </p:cNvPr>
          <p:cNvSpPr/>
          <p:nvPr/>
        </p:nvSpPr>
        <p:spPr>
          <a:xfrm>
            <a:off x="1328294" y="732470"/>
            <a:ext cx="7125041" cy="461665"/>
          </a:xfrm>
          <a:prstGeom prst="rect">
            <a:avLst/>
          </a:prstGeom>
        </p:spPr>
        <p:txBody>
          <a:bodyPr wrap="square">
            <a:spAutoFit/>
          </a:bodyPr>
          <a:lstStyle/>
          <a:p>
            <a:r>
              <a:rPr lang="en-US" sz="2400" dirty="0"/>
              <a:t>Redistribution in time, need a higher minimum</a:t>
            </a:r>
          </a:p>
        </p:txBody>
      </p:sp>
      <p:sp>
        <p:nvSpPr>
          <p:cNvPr id="9" name="Title 3"/>
          <p:cNvSpPr>
            <a:spLocks noGrp="1"/>
          </p:cNvSpPr>
          <p:nvPr>
            <p:ph type="title"/>
          </p:nvPr>
        </p:nvSpPr>
        <p:spPr/>
        <p:txBody>
          <a:bodyPr>
            <a:normAutofit/>
          </a:bodyPr>
          <a:lstStyle/>
          <a:p>
            <a:r>
              <a:rPr lang="en-US" dirty="0"/>
              <a:t>Storage / Yield Theory: Conservation and Flood Pools</a:t>
            </a:r>
          </a:p>
        </p:txBody>
      </p:sp>
      <p:grpSp>
        <p:nvGrpSpPr>
          <p:cNvPr id="10" name="Group 9">
            <a:extLst>
              <a:ext uri="{FF2B5EF4-FFF2-40B4-BE49-F238E27FC236}">
                <a16:creationId xmlns="" xmlns:a16="http://schemas.microsoft.com/office/drawing/2014/main" id="{ACE8B287-6045-49F3-AA4F-27D42F0400BA}"/>
              </a:ext>
            </a:extLst>
          </p:cNvPr>
          <p:cNvGrpSpPr/>
          <p:nvPr/>
        </p:nvGrpSpPr>
        <p:grpSpPr>
          <a:xfrm>
            <a:off x="1704722" y="3317132"/>
            <a:ext cx="5591023" cy="275829"/>
            <a:chOff x="3633537" y="3419383"/>
            <a:chExt cx="4876575" cy="241643"/>
          </a:xfrm>
        </p:grpSpPr>
        <p:cxnSp>
          <p:nvCxnSpPr>
            <p:cNvPr id="11" name="Straight Connector 10"/>
            <p:cNvCxnSpPr>
              <a:cxnSpLocks/>
            </p:cNvCxnSpPr>
            <p:nvPr/>
          </p:nvCxnSpPr>
          <p:spPr>
            <a:xfrm>
              <a:off x="3633537" y="3661026"/>
              <a:ext cx="4876575" cy="0"/>
            </a:xfrm>
            <a:prstGeom prst="line">
              <a:avLst/>
            </a:prstGeom>
            <a:ln w="28575">
              <a:solidFill>
                <a:srgbClr val="FF00FF"/>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 xmlns:a16="http://schemas.microsoft.com/office/drawing/2014/main" id="{2E3007A2-0344-49E0-AE87-9263147A1D90}"/>
                </a:ext>
              </a:extLst>
            </p:cNvPr>
            <p:cNvCxnSpPr>
              <a:cxnSpLocks/>
            </p:cNvCxnSpPr>
            <p:nvPr/>
          </p:nvCxnSpPr>
          <p:spPr>
            <a:xfrm>
              <a:off x="3634338" y="3419383"/>
              <a:ext cx="0" cy="241643"/>
            </a:xfrm>
            <a:prstGeom prst="straightConnector1">
              <a:avLst/>
            </a:prstGeom>
            <a:ln w="19050">
              <a:solidFill>
                <a:srgbClr val="FF00FF"/>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 xmlns:a16="http://schemas.microsoft.com/office/drawing/2014/main" id="{A3BC6B10-5CB2-4621-83F6-CD67D66EE4B6}"/>
                </a:ext>
              </a:extLst>
            </p:cNvPr>
            <p:cNvCxnSpPr>
              <a:cxnSpLocks/>
            </p:cNvCxnSpPr>
            <p:nvPr/>
          </p:nvCxnSpPr>
          <p:spPr>
            <a:xfrm>
              <a:off x="8510112" y="3419383"/>
              <a:ext cx="0" cy="241643"/>
            </a:xfrm>
            <a:prstGeom prst="straightConnector1">
              <a:avLst/>
            </a:prstGeom>
            <a:ln w="19050">
              <a:solidFill>
                <a:srgbClr val="FF00FF"/>
              </a:solidFill>
              <a:headEnd type="arrow"/>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01558019"/>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5277299EAA26B40A517446F2C78E9EF" ma:contentTypeVersion="9" ma:contentTypeDescription="Create a new document." ma:contentTypeScope="" ma:versionID="e5d832de649b39a0cdf70a7bf252ab76">
  <xsd:schema xmlns:xsd="http://www.w3.org/2001/XMLSchema" xmlns:xs="http://www.w3.org/2001/XMLSchema" xmlns:p="http://schemas.microsoft.com/office/2006/metadata/properties" xmlns:ns2="c8afd60f-354f-4f4a-abdb-184ad2ddaf96" targetNamespace="http://schemas.microsoft.com/office/2006/metadata/properties" ma:root="true" ma:fieldsID="add97db66e3bfad7cab4cb6a64ba69f6" ns2:_="">
    <xsd:import namespace="c8afd60f-354f-4f4a-abdb-184ad2ddaf96"/>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2:MediaServiceAutoTags" minOccurs="0"/>
                <xsd:element ref="ns2:MediaServiceOCR"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8afd60f-354f-4f4a-abdb-184ad2ddaf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AFC4FE4-E8AF-4223-96A2-960C2CBDB0B5}">
  <ds:schemaRefs>
    <ds:schemaRef ds:uri="http://purl.org/dc/terms/"/>
    <ds:schemaRef ds:uri="c8afd60f-354f-4f4a-abdb-184ad2ddaf96"/>
    <ds:schemaRef ds:uri="http://purl.org/dc/elements/1.1/"/>
    <ds:schemaRef ds:uri="http://purl.org/dc/dcmitype/"/>
    <ds:schemaRef ds:uri="http://schemas.microsoft.com/office/infopath/2007/PartnerControls"/>
    <ds:schemaRef ds:uri="http://schemas.microsoft.com/office/2006/metadata/properties"/>
    <ds:schemaRef ds:uri="http://schemas.microsoft.com/office/2006/documentManagement/type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F59E3961-A584-4318-8F97-AE0E7A24D94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8afd60f-354f-4f4a-abdb-184ad2ddaf9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AB63B40-91FF-43D1-8FF5-C2DB4C9D6BB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22628</TotalTime>
  <Words>6214</Words>
  <Application>Microsoft Office PowerPoint</Application>
  <PresentationFormat>On-screen Show (4:3)</PresentationFormat>
  <Paragraphs>405</Paragraphs>
  <Slides>51</Slides>
  <Notes>47</Notes>
  <HiddenSlides>4</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51</vt:i4>
      </vt:variant>
    </vt:vector>
  </HeadingPairs>
  <TitlesOfParts>
    <vt:vector size="57" baseType="lpstr">
      <vt:lpstr>Arial</vt:lpstr>
      <vt:lpstr>Arial Narrow</vt:lpstr>
      <vt:lpstr>Calibri</vt:lpstr>
      <vt:lpstr>Wingdings</vt:lpstr>
      <vt:lpstr>ヒラギノ角ゴ Pro W3</vt:lpstr>
      <vt:lpstr>1_Office Theme</vt:lpstr>
      <vt:lpstr>Conducting Reservoir Storage-Yield Analyses Using HEC-ResSim</vt:lpstr>
      <vt:lpstr>Introduction</vt:lpstr>
      <vt:lpstr>Yield</vt:lpstr>
      <vt:lpstr>Yield</vt:lpstr>
      <vt:lpstr>Storage / Yield Theory</vt:lpstr>
      <vt:lpstr>Storage / Yield Theory</vt:lpstr>
      <vt:lpstr>Storage / Yield Theory: Minimum Yield Problem</vt:lpstr>
      <vt:lpstr>Storage / Yield Theory: Conservation and Flood Pools</vt:lpstr>
      <vt:lpstr>Storage / Yield Theory: Conservation and Flood Pools</vt:lpstr>
      <vt:lpstr>Storage / Yield Theory: Conservation and Flood Pools</vt:lpstr>
      <vt:lpstr>Storage / Yield Theory: Conservation and Flood Pools</vt:lpstr>
      <vt:lpstr>Storage / Yield Theory: Conservation and Flood Pools</vt:lpstr>
      <vt:lpstr>Storage / Yield Theory: Conservation and Flood Pools</vt:lpstr>
      <vt:lpstr>Storage / Yield Relationship</vt:lpstr>
      <vt:lpstr>Storage / Yield Theory: Storage / Yield Curve</vt:lpstr>
      <vt:lpstr>Storage / Yield Theory: Storage / Yield Curve</vt:lpstr>
      <vt:lpstr>Storage / Yield Theory: Yield as a Function of Storage and Inflow</vt:lpstr>
      <vt:lpstr>Storage / Yield Theory: Critical Period</vt:lpstr>
      <vt:lpstr>Firm Yield Analysis</vt:lpstr>
      <vt:lpstr>Firm Yield Analysis</vt:lpstr>
      <vt:lpstr>Firm Yield Analysis</vt:lpstr>
      <vt:lpstr>PowerPoint Presentation</vt:lpstr>
      <vt:lpstr>Firm Yield Analysis</vt:lpstr>
      <vt:lpstr>PowerPoint Presentation</vt:lpstr>
      <vt:lpstr>Rippl Mass Diagrams</vt:lpstr>
      <vt:lpstr>Rippl Mass Diagrams</vt:lpstr>
      <vt:lpstr>Rippl Mass Diagrams</vt:lpstr>
      <vt:lpstr>Rippl Mass Diagrams</vt:lpstr>
      <vt:lpstr>Sequent Peak Method</vt:lpstr>
      <vt:lpstr>Sequent Peak Method</vt:lpstr>
      <vt:lpstr>Sequent Peak Method</vt:lpstr>
      <vt:lpstr>Iterative Simulation</vt:lpstr>
      <vt:lpstr>PowerPoint Presentation</vt:lpstr>
      <vt:lpstr>PowerPoint Presentation</vt:lpstr>
      <vt:lpstr>PowerPoint Presentation</vt:lpstr>
      <vt:lpstr>Iterative Simulation</vt:lpstr>
      <vt:lpstr>Storage / Yield Theory: Storage / Yield Curve</vt:lpstr>
      <vt:lpstr>Storage / Yield Theory: S/Y Curve as firm yield per volume</vt:lpstr>
      <vt:lpstr>Storage / Yield Theory: Yield for Portions of Storage</vt:lpstr>
      <vt:lpstr>Other Yields</vt:lpstr>
      <vt:lpstr>Hydropower Yield</vt:lpstr>
      <vt:lpstr>Usable Storage</vt:lpstr>
      <vt:lpstr>Knowledge Check</vt:lpstr>
      <vt:lpstr>Knowledge Check</vt:lpstr>
      <vt:lpstr>Knowledge Check</vt:lpstr>
      <vt:lpstr>Knowledge Check</vt:lpstr>
      <vt:lpstr>Knowledge Check</vt:lpstr>
      <vt:lpstr>Usable Storage</vt:lpstr>
      <vt:lpstr>Usable Storage</vt:lpstr>
      <vt:lpstr>Usable Storage</vt:lpstr>
      <vt:lpstr>Usable Storage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Supply Study Training, Module 3, Conducting Reservoir Storage-Yield Analyses Using HEC-ResSim</dc:title>
  <dc:creator>Friesen, Noah</dc:creator>
  <cp:lastModifiedBy>Faber, Beth A IWR-HEC</cp:lastModifiedBy>
  <cp:revision>73</cp:revision>
  <cp:lastPrinted>2018-08-31T19:50:47Z</cp:lastPrinted>
  <dcterms:created xsi:type="dcterms:W3CDTF">2018-06-28T17:33:55Z</dcterms:created>
  <dcterms:modified xsi:type="dcterms:W3CDTF">2019-08-20T03:12:56Z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0x01010045277299EAA26B40A517446F2C78E9EF</vt:lpwstr>
  </property>
  <property fmtid="{D5CDD505-2E9C-101B-9397-08002B2CF9AE}" pid="3" name="AuthorIds_UIVersion_22528">
    <vt:lpwstr>6</vt:lpwstr>
  </property>
</Properties>
</file>