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4"/>
  </p:notesMasterIdLst>
  <p:sldIdLst>
    <p:sldId id="256" r:id="rId5"/>
    <p:sldId id="257" r:id="rId6"/>
    <p:sldId id="258" r:id="rId7"/>
    <p:sldId id="259" r:id="rId8"/>
    <p:sldId id="261" r:id="rId9"/>
    <p:sldId id="287" r:id="rId10"/>
    <p:sldId id="267" r:id="rId11"/>
    <p:sldId id="262" r:id="rId12"/>
    <p:sldId id="260" r:id="rId13"/>
    <p:sldId id="264" r:id="rId14"/>
    <p:sldId id="292" r:id="rId15"/>
    <p:sldId id="288" r:id="rId16"/>
    <p:sldId id="289" r:id="rId17"/>
    <p:sldId id="290" r:id="rId18"/>
    <p:sldId id="291" r:id="rId19"/>
    <p:sldId id="265" r:id="rId20"/>
    <p:sldId id="281" r:id="rId21"/>
    <p:sldId id="286" r:id="rId22"/>
    <p:sldId id="266"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D6"/>
    <a:srgbClr val="03DCD7"/>
    <a:srgbClr val="03ED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E97CDE-8195-420D-BA07-588DEDC4D9AA}" v="42" dt="2019-08-05T21:18:11.8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4913" autoAdjust="0"/>
  </p:normalViewPr>
  <p:slideViewPr>
    <p:cSldViewPr snapToGrid="0">
      <p:cViewPr varScale="1">
        <p:scale>
          <a:sx n="86" d="100"/>
          <a:sy n="86" d="100"/>
        </p:scale>
        <p:origin x="2316" y="120"/>
      </p:cViewPr>
      <p:guideLst/>
    </p:cSldViewPr>
  </p:slideViewPr>
  <p:notesTextViewPr>
    <p:cViewPr>
      <p:scale>
        <a:sx n="1" d="1"/>
        <a:sy n="1" d="1"/>
      </p:scale>
      <p:origin x="0" y="0"/>
    </p:cViewPr>
  </p:notesTextViewPr>
  <p:sorterViewPr>
    <p:cViewPr>
      <p:scale>
        <a:sx n="200" d="100"/>
        <a:sy n="200" d="100"/>
      </p:scale>
      <p:origin x="0" y="-1227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iesen, Noah" userId="f5478079-34a5-48a9-a405-d7c5258fe2de" providerId="ADAL" clId="{7FA8346A-4ED5-4C4B-A5A3-B731040881B8}"/>
  </pc:docChgLst>
  <pc:docChgLst>
    <pc:chgData name="Friesen, Noah" userId="f5478079-34a5-48a9-a405-d7c5258fe2de" providerId="ADAL" clId="{F1F4E80E-989D-4CB4-87AD-88FB33BA0EC9}"/>
  </pc:docChgLst>
  <pc:docChgLst>
    <pc:chgData name="Friesen, Noah" userId="f5478079-34a5-48a9-a405-d7c5258fe2de" providerId="ADAL" clId="{B0D4104C-F4C8-4473-A508-E81D1E9AD571}"/>
  </pc:docChgLst>
  <pc:docChgLst>
    <pc:chgData name="Friesen, Noah" userId="f5478079-34a5-48a9-a405-d7c5258fe2de" providerId="ADAL" clId="{B1D27056-9B4F-4934-B915-67DAF74DE8EC}"/>
  </pc:docChgLst>
  <pc:docChgLst>
    <pc:chgData name="Friesen, Noah" userId="f5478079-34a5-48a9-a405-d7c5258fe2de" providerId="ADAL" clId="{B5CECB6A-BC19-43B5-B622-701159D495C8}"/>
    <pc:docChg chg="undo custSel delSld modSld modMainMaster">
      <pc:chgData name="Friesen, Noah" userId="f5478079-34a5-48a9-a405-d7c5258fe2de" providerId="ADAL" clId="{B5CECB6A-BC19-43B5-B622-701159D495C8}" dt="2019-05-26T18:40:15.327" v="1116" actId="27636"/>
      <pc:docMkLst>
        <pc:docMk/>
      </pc:docMkLst>
      <pc:sldChg chg="addSp delSp modSp">
        <pc:chgData name="Friesen, Noah" userId="f5478079-34a5-48a9-a405-d7c5258fe2de" providerId="ADAL" clId="{B5CECB6A-BC19-43B5-B622-701159D495C8}" dt="2019-05-26T18:10:47.841" v="91" actId="1076"/>
        <pc:sldMkLst>
          <pc:docMk/>
          <pc:sldMk cId="1230327009" sldId="258"/>
        </pc:sldMkLst>
        <pc:spChg chg="del mod">
          <ac:chgData name="Friesen, Noah" userId="f5478079-34a5-48a9-a405-d7c5258fe2de" providerId="ADAL" clId="{B5CECB6A-BC19-43B5-B622-701159D495C8}" dt="2019-05-26T18:07:08.714" v="67" actId="478"/>
          <ac:spMkLst>
            <pc:docMk/>
            <pc:sldMk cId="1230327009" sldId="258"/>
            <ac:spMk id="2" creationId="{5CEE4E45-2B34-4035-BA39-6206C19D8F12}"/>
          </ac:spMkLst>
        </pc:spChg>
        <pc:spChg chg="del mod">
          <ac:chgData name="Friesen, Noah" userId="f5478079-34a5-48a9-a405-d7c5258fe2de" providerId="ADAL" clId="{B5CECB6A-BC19-43B5-B622-701159D495C8}" dt="2019-05-26T18:10:09.252" v="82" actId="478"/>
          <ac:spMkLst>
            <pc:docMk/>
            <pc:sldMk cId="1230327009" sldId="258"/>
            <ac:spMk id="3" creationId="{A2CD3170-735A-4BC3-A373-17D3726E4C0C}"/>
          </ac:spMkLst>
        </pc:spChg>
        <pc:spChg chg="mod">
          <ac:chgData name="Friesen, Noah" userId="f5478079-34a5-48a9-a405-d7c5258fe2de" providerId="ADAL" clId="{B5CECB6A-BC19-43B5-B622-701159D495C8}" dt="2019-05-26T18:10:42.634" v="90" actId="164"/>
          <ac:spMkLst>
            <pc:docMk/>
            <pc:sldMk cId="1230327009" sldId="258"/>
            <ac:spMk id="5" creationId="{F2A79431-F640-4890-A043-1D4E8EAC852D}"/>
          </ac:spMkLst>
        </pc:spChg>
        <pc:spChg chg="add">
          <ac:chgData name="Friesen, Noah" userId="f5478079-34a5-48a9-a405-d7c5258fe2de" providerId="ADAL" clId="{B5CECB6A-BC19-43B5-B622-701159D495C8}" dt="2019-05-26T18:07:06.055" v="66"/>
          <ac:spMkLst>
            <pc:docMk/>
            <pc:sldMk cId="1230327009" sldId="258"/>
            <ac:spMk id="6" creationId="{8AE33997-1DC8-49EA-B2E4-E3126308548C}"/>
          </ac:spMkLst>
        </pc:spChg>
        <pc:spChg chg="add del mod">
          <ac:chgData name="Friesen, Noah" userId="f5478079-34a5-48a9-a405-d7c5258fe2de" providerId="ADAL" clId="{B5CECB6A-BC19-43B5-B622-701159D495C8}" dt="2019-05-26T18:07:16.760" v="68" actId="478"/>
          <ac:spMkLst>
            <pc:docMk/>
            <pc:sldMk cId="1230327009" sldId="258"/>
            <ac:spMk id="7" creationId="{9284097F-FC95-4361-8524-9687C5BA07B0}"/>
          </ac:spMkLst>
        </pc:spChg>
        <pc:spChg chg="add mod">
          <ac:chgData name="Friesen, Noah" userId="f5478079-34a5-48a9-a405-d7c5258fe2de" providerId="ADAL" clId="{B5CECB6A-BC19-43B5-B622-701159D495C8}" dt="2019-05-26T18:10:25.448" v="87" actId="14100"/>
          <ac:spMkLst>
            <pc:docMk/>
            <pc:sldMk cId="1230327009" sldId="258"/>
            <ac:spMk id="9" creationId="{DF0FEC69-6EF7-460D-8C6E-0CD314510A63}"/>
          </ac:spMkLst>
        </pc:spChg>
        <pc:spChg chg="add del mod">
          <ac:chgData name="Friesen, Noah" userId="f5478079-34a5-48a9-a405-d7c5258fe2de" providerId="ADAL" clId="{B5CECB6A-BC19-43B5-B622-701159D495C8}" dt="2019-05-26T18:10:12.441" v="83" actId="478"/>
          <ac:spMkLst>
            <pc:docMk/>
            <pc:sldMk cId="1230327009" sldId="258"/>
            <ac:spMk id="11" creationId="{6F780891-9384-4555-BC82-BBB157A13FEE}"/>
          </ac:spMkLst>
        </pc:spChg>
        <pc:grpChg chg="add mod">
          <ac:chgData name="Friesen, Noah" userId="f5478079-34a5-48a9-a405-d7c5258fe2de" providerId="ADAL" clId="{B5CECB6A-BC19-43B5-B622-701159D495C8}" dt="2019-05-26T18:10:47.841" v="91" actId="1076"/>
          <ac:grpSpMkLst>
            <pc:docMk/>
            <pc:sldMk cId="1230327009" sldId="258"/>
            <ac:grpSpMk id="12" creationId="{63C69F53-657E-45C5-8F4D-3DE990FCC540}"/>
          </ac:grpSpMkLst>
        </pc:grpChg>
        <pc:picChg chg="mod">
          <ac:chgData name="Friesen, Noah" userId="f5478079-34a5-48a9-a405-d7c5258fe2de" providerId="ADAL" clId="{B5CECB6A-BC19-43B5-B622-701159D495C8}" dt="2019-05-26T18:10:42.634" v="90" actId="164"/>
          <ac:picMkLst>
            <pc:docMk/>
            <pc:sldMk cId="1230327009" sldId="258"/>
            <ac:picMk id="8" creationId="{9FAA8792-144D-41B9-A992-C7F92B1C44B6}"/>
          </ac:picMkLst>
        </pc:picChg>
      </pc:sldChg>
      <pc:sldChg chg="addSp modSp">
        <pc:chgData name="Friesen, Noah" userId="f5478079-34a5-48a9-a405-d7c5258fe2de" providerId="ADAL" clId="{B5CECB6A-BC19-43B5-B622-701159D495C8}" dt="2019-05-26T18:12:20.961" v="116" actId="1037"/>
        <pc:sldMkLst>
          <pc:docMk/>
          <pc:sldMk cId="2622392467" sldId="259"/>
        </pc:sldMkLst>
        <pc:spChg chg="mod">
          <ac:chgData name="Friesen, Noah" userId="f5478079-34a5-48a9-a405-d7c5258fe2de" providerId="ADAL" clId="{B5CECB6A-BC19-43B5-B622-701159D495C8}" dt="2019-05-26T18:11:54.144" v="98" actId="14100"/>
          <ac:spMkLst>
            <pc:docMk/>
            <pc:sldMk cId="2622392467" sldId="259"/>
            <ac:spMk id="3" creationId="{F93D9DE3-A997-4714-AFD1-394FFADA3A4E}"/>
          </ac:spMkLst>
        </pc:spChg>
        <pc:spChg chg="mod">
          <ac:chgData name="Friesen, Noah" userId="f5478079-34a5-48a9-a405-d7c5258fe2de" providerId="ADAL" clId="{B5CECB6A-BC19-43B5-B622-701159D495C8}" dt="2019-05-26T18:11:07.207" v="92" actId="164"/>
          <ac:spMkLst>
            <pc:docMk/>
            <pc:sldMk cId="2622392467" sldId="259"/>
            <ac:spMk id="5" creationId="{D7EDA8BD-3197-4317-B2A4-705D6AC31B5D}"/>
          </ac:spMkLst>
        </pc:spChg>
        <pc:grpChg chg="add mod">
          <ac:chgData name="Friesen, Noah" userId="f5478079-34a5-48a9-a405-d7c5258fe2de" providerId="ADAL" clId="{B5CECB6A-BC19-43B5-B622-701159D495C8}" dt="2019-05-26T18:12:20.961" v="116" actId="1037"/>
          <ac:grpSpMkLst>
            <pc:docMk/>
            <pc:sldMk cId="2622392467" sldId="259"/>
            <ac:grpSpMk id="6" creationId="{65EA7E8D-AFE8-4872-8707-B28408B5BB14}"/>
          </ac:grpSpMkLst>
        </pc:grpChg>
        <pc:picChg chg="mod">
          <ac:chgData name="Friesen, Noah" userId="f5478079-34a5-48a9-a405-d7c5258fe2de" providerId="ADAL" clId="{B5CECB6A-BC19-43B5-B622-701159D495C8}" dt="2019-05-26T18:11:07.207" v="92" actId="164"/>
          <ac:picMkLst>
            <pc:docMk/>
            <pc:sldMk cId="2622392467" sldId="259"/>
            <ac:picMk id="4" creationId="{1F804DAC-7682-4DE3-9297-BEFFD20DD60C}"/>
          </ac:picMkLst>
        </pc:picChg>
      </pc:sldChg>
      <pc:sldChg chg="modSp modNotesTx">
        <pc:chgData name="Friesen, Noah" userId="f5478079-34a5-48a9-a405-d7c5258fe2de" providerId="ADAL" clId="{B5CECB6A-BC19-43B5-B622-701159D495C8}" dt="2019-05-26T18:31:02.682" v="673" actId="20577"/>
        <pc:sldMkLst>
          <pc:docMk/>
          <pc:sldMk cId="1809421190" sldId="260"/>
        </pc:sldMkLst>
        <pc:spChg chg="mod">
          <ac:chgData name="Friesen, Noah" userId="f5478079-34a5-48a9-a405-d7c5258fe2de" providerId="ADAL" clId="{B5CECB6A-BC19-43B5-B622-701159D495C8}" dt="2019-05-26T18:17:49.649" v="204" actId="1076"/>
          <ac:spMkLst>
            <pc:docMk/>
            <pc:sldMk cId="1809421190" sldId="260"/>
            <ac:spMk id="3" creationId="{EE59E23D-4AAC-407B-81FA-A695D78E5916}"/>
          </ac:spMkLst>
        </pc:spChg>
        <pc:spChg chg="mod">
          <ac:chgData name="Friesen, Noah" userId="f5478079-34a5-48a9-a405-d7c5258fe2de" providerId="ADAL" clId="{B5CECB6A-BC19-43B5-B622-701159D495C8}" dt="2019-05-26T18:19:27.243" v="208" actId="1076"/>
          <ac:spMkLst>
            <pc:docMk/>
            <pc:sldMk cId="1809421190" sldId="260"/>
            <ac:spMk id="7" creationId="{55DD68CE-10D0-4D8B-BF08-630DAB201865}"/>
          </ac:spMkLst>
        </pc:spChg>
        <pc:spChg chg="mod">
          <ac:chgData name="Friesen, Noah" userId="f5478079-34a5-48a9-a405-d7c5258fe2de" providerId="ADAL" clId="{B5CECB6A-BC19-43B5-B622-701159D495C8}" dt="2019-05-26T18:19:12.233" v="206" actId="14100"/>
          <ac:spMkLst>
            <pc:docMk/>
            <pc:sldMk cId="1809421190" sldId="260"/>
            <ac:spMk id="11" creationId="{2DD135DD-23B7-4DF9-8838-26CF73CCF39F}"/>
          </ac:spMkLst>
        </pc:spChg>
        <pc:grpChg chg="mod">
          <ac:chgData name="Friesen, Noah" userId="f5478079-34a5-48a9-a405-d7c5258fe2de" providerId="ADAL" clId="{B5CECB6A-BC19-43B5-B622-701159D495C8}" dt="2019-05-26T18:19:04.683" v="205" actId="1076"/>
          <ac:grpSpMkLst>
            <pc:docMk/>
            <pc:sldMk cId="1809421190" sldId="260"/>
            <ac:grpSpMk id="14" creationId="{35A9A04D-9F32-45F1-A22F-58EDED69DEB5}"/>
          </ac:grpSpMkLst>
        </pc:grpChg>
        <pc:cxnChg chg="mod">
          <ac:chgData name="Friesen, Noah" userId="f5478079-34a5-48a9-a405-d7c5258fe2de" providerId="ADAL" clId="{B5CECB6A-BC19-43B5-B622-701159D495C8}" dt="2019-05-26T18:19:27.243" v="208" actId="1076"/>
          <ac:cxnSpMkLst>
            <pc:docMk/>
            <pc:sldMk cId="1809421190" sldId="260"/>
            <ac:cxnSpMk id="6" creationId="{94D6238E-4508-4EA4-BC72-E4C1DBEEA9D1}"/>
          </ac:cxnSpMkLst>
        </pc:cxnChg>
      </pc:sldChg>
      <pc:sldChg chg="modSp">
        <pc:chgData name="Friesen, Noah" userId="f5478079-34a5-48a9-a405-d7c5258fe2de" providerId="ADAL" clId="{B5CECB6A-BC19-43B5-B622-701159D495C8}" dt="2019-05-26T18:13:24.307" v="125" actId="1076"/>
        <pc:sldMkLst>
          <pc:docMk/>
          <pc:sldMk cId="4114049027" sldId="261"/>
        </pc:sldMkLst>
        <pc:spChg chg="mod">
          <ac:chgData name="Friesen, Noah" userId="f5478079-34a5-48a9-a405-d7c5258fe2de" providerId="ADAL" clId="{B5CECB6A-BC19-43B5-B622-701159D495C8}" dt="2019-05-26T18:12:56.689" v="121" actId="1076"/>
          <ac:spMkLst>
            <pc:docMk/>
            <pc:sldMk cId="4114049027" sldId="261"/>
            <ac:spMk id="3" creationId="{61800FA7-2AEC-495B-9E66-1A7FC8B4134E}"/>
          </ac:spMkLst>
        </pc:spChg>
        <pc:spChg chg="mod">
          <ac:chgData name="Friesen, Noah" userId="f5478079-34a5-48a9-a405-d7c5258fe2de" providerId="ADAL" clId="{B5CECB6A-BC19-43B5-B622-701159D495C8}" dt="2019-05-26T18:06:46.431" v="58"/>
          <ac:spMkLst>
            <pc:docMk/>
            <pc:sldMk cId="4114049027" sldId="261"/>
            <ac:spMk id="10" creationId="{470A683A-30C4-468D-A5AA-2BF3C4ACAB22}"/>
          </ac:spMkLst>
        </pc:spChg>
        <pc:spChg chg="mod">
          <ac:chgData name="Friesen, Noah" userId="f5478079-34a5-48a9-a405-d7c5258fe2de" providerId="ADAL" clId="{B5CECB6A-BC19-43B5-B622-701159D495C8}" dt="2019-05-26T18:06:46.431" v="58"/>
          <ac:spMkLst>
            <pc:docMk/>
            <pc:sldMk cId="4114049027" sldId="261"/>
            <ac:spMk id="13" creationId="{D4031A0F-D6AF-4385-B918-BF03341EE3BD}"/>
          </ac:spMkLst>
        </pc:spChg>
        <pc:spChg chg="mod">
          <ac:chgData name="Friesen, Noah" userId="f5478079-34a5-48a9-a405-d7c5258fe2de" providerId="ADAL" clId="{B5CECB6A-BC19-43B5-B622-701159D495C8}" dt="2019-05-26T18:13:13.713" v="123" actId="14100"/>
          <ac:spMkLst>
            <pc:docMk/>
            <pc:sldMk cId="4114049027" sldId="261"/>
            <ac:spMk id="16" creationId="{573DB5F6-AF8D-485B-8D25-3C89AEBF2C7D}"/>
          </ac:spMkLst>
        </pc:spChg>
        <pc:grpChg chg="mod">
          <ac:chgData name="Friesen, Noah" userId="f5478079-34a5-48a9-a405-d7c5258fe2de" providerId="ADAL" clId="{B5CECB6A-BC19-43B5-B622-701159D495C8}" dt="2019-05-26T18:13:24.307" v="125" actId="1076"/>
          <ac:grpSpMkLst>
            <pc:docMk/>
            <pc:sldMk cId="4114049027" sldId="261"/>
            <ac:grpSpMk id="17" creationId="{8713DAB7-4D0C-4B15-A066-A4A3F560D130}"/>
          </ac:grpSpMkLst>
        </pc:grpChg>
      </pc:sldChg>
      <pc:sldChg chg="modSp modNotesTx">
        <pc:chgData name="Friesen, Noah" userId="f5478079-34a5-48a9-a405-d7c5258fe2de" providerId="ADAL" clId="{B5CECB6A-BC19-43B5-B622-701159D495C8}" dt="2019-05-26T18:17:36.802" v="203" actId="14100"/>
        <pc:sldMkLst>
          <pc:docMk/>
          <pc:sldMk cId="3991475803" sldId="262"/>
        </pc:sldMkLst>
        <pc:spChg chg="mod">
          <ac:chgData name="Friesen, Noah" userId="f5478079-34a5-48a9-a405-d7c5258fe2de" providerId="ADAL" clId="{B5CECB6A-BC19-43B5-B622-701159D495C8}" dt="2019-05-26T18:17:27.353" v="202" actId="27636"/>
          <ac:spMkLst>
            <pc:docMk/>
            <pc:sldMk cId="3991475803" sldId="262"/>
            <ac:spMk id="3" creationId="{467A7A53-5EFA-4D94-9FDE-2B0A707DF1D2}"/>
          </ac:spMkLst>
        </pc:spChg>
        <pc:picChg chg="mod">
          <ac:chgData name="Friesen, Noah" userId="f5478079-34a5-48a9-a405-d7c5258fe2de" providerId="ADAL" clId="{B5CECB6A-BC19-43B5-B622-701159D495C8}" dt="2019-05-26T18:17:36.802" v="203" actId="14100"/>
          <ac:picMkLst>
            <pc:docMk/>
            <pc:sldMk cId="3991475803" sldId="262"/>
            <ac:picMk id="4" creationId="{F0C67986-6D8D-47C6-ADC4-3134C372F167}"/>
          </ac:picMkLst>
        </pc:picChg>
      </pc:sldChg>
      <pc:sldChg chg="addSp modSp">
        <pc:chgData name="Friesen, Noah" userId="f5478079-34a5-48a9-a405-d7c5258fe2de" providerId="ADAL" clId="{B5CECB6A-BC19-43B5-B622-701159D495C8}" dt="2019-05-26T18:20:49.044" v="227" actId="166"/>
        <pc:sldMkLst>
          <pc:docMk/>
          <pc:sldMk cId="378446213" sldId="264"/>
        </pc:sldMkLst>
        <pc:spChg chg="mod">
          <ac:chgData name="Friesen, Noah" userId="f5478079-34a5-48a9-a405-d7c5258fe2de" providerId="ADAL" clId="{B5CECB6A-BC19-43B5-B622-701159D495C8}" dt="2019-05-26T18:20:37.127" v="226" actId="207"/>
          <ac:spMkLst>
            <pc:docMk/>
            <pc:sldMk cId="378446213" sldId="264"/>
            <ac:spMk id="13" creationId="{011BCFF3-D7CF-4483-8025-0517CDC28C58}"/>
          </ac:spMkLst>
        </pc:spChg>
        <pc:grpChg chg="add mod">
          <ac:chgData name="Friesen, Noah" userId="f5478079-34a5-48a9-a405-d7c5258fe2de" providerId="ADAL" clId="{B5CECB6A-BC19-43B5-B622-701159D495C8}" dt="2019-05-26T18:20:17.194" v="224" actId="1076"/>
          <ac:grpSpMkLst>
            <pc:docMk/>
            <pc:sldMk cId="378446213" sldId="264"/>
            <ac:grpSpMk id="4" creationId="{F45819D6-6394-4048-8998-BA2DA60BDA2B}"/>
          </ac:grpSpMkLst>
        </pc:grpChg>
        <pc:picChg chg="mod">
          <ac:chgData name="Friesen, Noah" userId="f5478079-34a5-48a9-a405-d7c5258fe2de" providerId="ADAL" clId="{B5CECB6A-BC19-43B5-B622-701159D495C8}" dt="2019-05-26T18:20:06.793" v="222" actId="1076"/>
          <ac:picMkLst>
            <pc:docMk/>
            <pc:sldMk cId="378446213" sldId="264"/>
            <ac:picMk id="10" creationId="{6D7FDFA9-9576-4380-A1B1-13B5AF64FC18}"/>
          </ac:picMkLst>
        </pc:picChg>
        <pc:cxnChg chg="mod ord">
          <ac:chgData name="Friesen, Noah" userId="f5478079-34a5-48a9-a405-d7c5258fe2de" providerId="ADAL" clId="{B5CECB6A-BC19-43B5-B622-701159D495C8}" dt="2019-05-26T18:20:49.044" v="227" actId="166"/>
          <ac:cxnSpMkLst>
            <pc:docMk/>
            <pc:sldMk cId="378446213" sldId="264"/>
            <ac:cxnSpMk id="12" creationId="{AC1B10EC-D990-4DDC-99D0-CC573683D26D}"/>
          </ac:cxnSpMkLst>
        </pc:cxnChg>
      </pc:sldChg>
      <pc:sldChg chg="modSp">
        <pc:chgData name="Friesen, Noah" userId="f5478079-34a5-48a9-a405-d7c5258fe2de" providerId="ADAL" clId="{B5CECB6A-BC19-43B5-B622-701159D495C8}" dt="2019-05-26T18:40:15.327" v="1116" actId="27636"/>
        <pc:sldMkLst>
          <pc:docMk/>
          <pc:sldMk cId="1404221577" sldId="265"/>
        </pc:sldMkLst>
        <pc:spChg chg="mod">
          <ac:chgData name="Friesen, Noah" userId="f5478079-34a5-48a9-a405-d7c5258fe2de" providerId="ADAL" clId="{B5CECB6A-BC19-43B5-B622-701159D495C8}" dt="2019-05-26T18:33:36.561" v="779" actId="20577"/>
          <ac:spMkLst>
            <pc:docMk/>
            <pc:sldMk cId="1404221577" sldId="265"/>
            <ac:spMk id="2" creationId="{CF40135D-58DD-4230-B04F-C260B04AAD22}"/>
          </ac:spMkLst>
        </pc:spChg>
        <pc:spChg chg="mod">
          <ac:chgData name="Friesen, Noah" userId="f5478079-34a5-48a9-a405-d7c5258fe2de" providerId="ADAL" clId="{B5CECB6A-BC19-43B5-B622-701159D495C8}" dt="2019-05-26T18:40:15.327" v="1116" actId="27636"/>
          <ac:spMkLst>
            <pc:docMk/>
            <pc:sldMk cId="1404221577" sldId="265"/>
            <ac:spMk id="3" creationId="{90317D39-9FC4-4B2F-BC8A-8A422E796811}"/>
          </ac:spMkLst>
        </pc:spChg>
      </pc:sldChg>
      <pc:sldChg chg="modSp">
        <pc:chgData name="Friesen, Noah" userId="f5478079-34a5-48a9-a405-d7c5258fe2de" providerId="ADAL" clId="{B5CECB6A-BC19-43B5-B622-701159D495C8}" dt="2019-05-26T18:39:33.697" v="1095" actId="20577"/>
        <pc:sldMkLst>
          <pc:docMk/>
          <pc:sldMk cId="3928940934" sldId="266"/>
        </pc:sldMkLst>
        <pc:spChg chg="mod">
          <ac:chgData name="Friesen, Noah" userId="f5478079-34a5-48a9-a405-d7c5258fe2de" providerId="ADAL" clId="{B5CECB6A-BC19-43B5-B622-701159D495C8}" dt="2019-05-26T18:39:33.697" v="1095" actId="20577"/>
          <ac:spMkLst>
            <pc:docMk/>
            <pc:sldMk cId="3928940934" sldId="266"/>
            <ac:spMk id="3" creationId="{309A6CFB-3459-47F6-8309-6E9FDA1C579C}"/>
          </ac:spMkLst>
        </pc:spChg>
      </pc:sldChg>
      <pc:sldChg chg="modSp">
        <pc:chgData name="Friesen, Noah" userId="f5478079-34a5-48a9-a405-d7c5258fe2de" providerId="ADAL" clId="{B5CECB6A-BC19-43B5-B622-701159D495C8}" dt="2019-05-26T18:29:46.897" v="491" actId="1037"/>
        <pc:sldMkLst>
          <pc:docMk/>
          <pc:sldMk cId="931502763" sldId="267"/>
        </pc:sldMkLst>
        <pc:spChg chg="mod">
          <ac:chgData name="Friesen, Noah" userId="f5478079-34a5-48a9-a405-d7c5258fe2de" providerId="ADAL" clId="{B5CECB6A-BC19-43B5-B622-701159D495C8}" dt="2019-05-26T18:15:30.313" v="170" actId="1036"/>
          <ac:spMkLst>
            <pc:docMk/>
            <pc:sldMk cId="931502763" sldId="267"/>
            <ac:spMk id="2" creationId="{345F0240-51D3-45C5-86D5-FE0485B55D32}"/>
          </ac:spMkLst>
        </pc:spChg>
        <pc:spChg chg="mod">
          <ac:chgData name="Friesen, Noah" userId="f5478079-34a5-48a9-a405-d7c5258fe2de" providerId="ADAL" clId="{B5CECB6A-BC19-43B5-B622-701159D495C8}" dt="2019-05-26T18:29:39.825" v="481" actId="1076"/>
          <ac:spMkLst>
            <pc:docMk/>
            <pc:sldMk cId="931502763" sldId="267"/>
            <ac:spMk id="3" creationId="{61800FA7-2AEC-495B-9E66-1A7FC8B4134E}"/>
          </ac:spMkLst>
        </pc:spChg>
        <pc:spChg chg="mod">
          <ac:chgData name="Friesen, Noah" userId="f5478079-34a5-48a9-a405-d7c5258fe2de" providerId="ADAL" clId="{B5CECB6A-BC19-43B5-B622-701159D495C8}" dt="2019-05-26T18:16:19.895" v="192" actId="1038"/>
          <ac:spMkLst>
            <pc:docMk/>
            <pc:sldMk cId="931502763" sldId="267"/>
            <ac:spMk id="6" creationId="{16391245-8C81-482D-9E67-28D99AE70168}"/>
          </ac:spMkLst>
        </pc:spChg>
        <pc:spChg chg="mod">
          <ac:chgData name="Friesen, Noah" userId="f5478079-34a5-48a9-a405-d7c5258fe2de" providerId="ADAL" clId="{B5CECB6A-BC19-43B5-B622-701159D495C8}" dt="2019-05-26T18:16:04.146" v="182" actId="14100"/>
          <ac:spMkLst>
            <pc:docMk/>
            <pc:sldMk cId="931502763" sldId="267"/>
            <ac:spMk id="12" creationId="{3407F5FE-887F-47A3-BDF0-05AA0AA8E825}"/>
          </ac:spMkLst>
        </pc:spChg>
        <pc:spChg chg="mod">
          <ac:chgData name="Friesen, Noah" userId="f5478079-34a5-48a9-a405-d7c5258fe2de" providerId="ADAL" clId="{B5CECB6A-BC19-43B5-B622-701159D495C8}" dt="2019-05-26T18:16:40.475" v="198" actId="1076"/>
          <ac:spMkLst>
            <pc:docMk/>
            <pc:sldMk cId="931502763" sldId="267"/>
            <ac:spMk id="15" creationId="{D3A086E4-82DB-4436-B2AC-9F7109E02D58}"/>
          </ac:spMkLst>
        </pc:spChg>
        <pc:grpChg chg="mod">
          <ac:chgData name="Friesen, Noah" userId="f5478079-34a5-48a9-a405-d7c5258fe2de" providerId="ADAL" clId="{B5CECB6A-BC19-43B5-B622-701159D495C8}" dt="2019-05-26T18:29:46.897" v="491" actId="1037"/>
          <ac:grpSpMkLst>
            <pc:docMk/>
            <pc:sldMk cId="931502763" sldId="267"/>
            <ac:grpSpMk id="18" creationId="{EF1036B4-11E9-4A48-AB1A-71EE83DF3BE0}"/>
          </ac:grpSpMkLst>
        </pc:grpChg>
        <pc:cxnChg chg="mod">
          <ac:chgData name="Friesen, Noah" userId="f5478079-34a5-48a9-a405-d7c5258fe2de" providerId="ADAL" clId="{B5CECB6A-BC19-43B5-B622-701159D495C8}" dt="2019-05-26T18:16:22.906" v="193" actId="14100"/>
          <ac:cxnSpMkLst>
            <pc:docMk/>
            <pc:sldMk cId="931502763" sldId="267"/>
            <ac:cxnSpMk id="5" creationId="{BA26D1DD-0245-43D9-AE99-27F6B48634D6}"/>
          </ac:cxnSpMkLst>
        </pc:cxnChg>
        <pc:cxnChg chg="mod">
          <ac:chgData name="Friesen, Noah" userId="f5478079-34a5-48a9-a405-d7c5258fe2de" providerId="ADAL" clId="{B5CECB6A-BC19-43B5-B622-701159D495C8}" dt="2019-05-26T18:16:25.809" v="194" actId="14100"/>
          <ac:cxnSpMkLst>
            <pc:docMk/>
            <pc:sldMk cId="931502763" sldId="267"/>
            <ac:cxnSpMk id="11" creationId="{B6705C8E-BF47-48F5-A2D1-3800E4E4CF92}"/>
          </ac:cxnSpMkLst>
        </pc:cxnChg>
        <pc:cxnChg chg="mod">
          <ac:chgData name="Friesen, Noah" userId="f5478079-34a5-48a9-a405-d7c5258fe2de" providerId="ADAL" clId="{B5CECB6A-BC19-43B5-B622-701159D495C8}" dt="2019-05-26T18:16:43.673" v="199" actId="14100"/>
          <ac:cxnSpMkLst>
            <pc:docMk/>
            <pc:sldMk cId="931502763" sldId="267"/>
            <ac:cxnSpMk id="14" creationId="{78A3457E-2CCE-4D10-A294-3B8143C4D829}"/>
          </ac:cxnSpMkLst>
        </pc:cxnChg>
      </pc:sldChg>
      <pc:sldChg chg="modSp modAnim">
        <pc:chgData name="Friesen, Noah" userId="f5478079-34a5-48a9-a405-d7c5258fe2de" providerId="ADAL" clId="{B5CECB6A-BC19-43B5-B622-701159D495C8}" dt="2019-05-26T18:37:01.907" v="1013"/>
        <pc:sldMkLst>
          <pc:docMk/>
          <pc:sldMk cId="1683991548" sldId="281"/>
        </pc:sldMkLst>
        <pc:spChg chg="mod">
          <ac:chgData name="Friesen, Noah" userId="f5478079-34a5-48a9-a405-d7c5258fe2de" providerId="ADAL" clId="{B5CECB6A-BC19-43B5-B622-701159D495C8}" dt="2019-05-26T18:06:46.598" v="61" actId="27636"/>
          <ac:spMkLst>
            <pc:docMk/>
            <pc:sldMk cId="1683991548" sldId="281"/>
            <ac:spMk id="3" creationId="{CE68D63F-C0CC-44B5-987A-82A4DBF1973D}"/>
          </ac:spMkLst>
        </pc:spChg>
      </pc:sldChg>
      <pc:sldChg chg="modAnim">
        <pc:chgData name="Friesen, Noah" userId="f5478079-34a5-48a9-a405-d7c5258fe2de" providerId="ADAL" clId="{B5CECB6A-BC19-43B5-B622-701159D495C8}" dt="2019-05-26T18:37:43.133" v="1018"/>
        <pc:sldMkLst>
          <pc:docMk/>
          <pc:sldMk cId="3942468251" sldId="286"/>
        </pc:sldMkLst>
      </pc:sldChg>
      <pc:sldChg chg="addSp delSp modSp">
        <pc:chgData name="Friesen, Noah" userId="f5478079-34a5-48a9-a405-d7c5258fe2de" providerId="ADAL" clId="{B5CECB6A-BC19-43B5-B622-701159D495C8}" dt="2019-05-26T18:14:32.257" v="138" actId="14100"/>
        <pc:sldMkLst>
          <pc:docMk/>
          <pc:sldMk cId="1907552598" sldId="287"/>
        </pc:sldMkLst>
        <pc:spChg chg="del mod">
          <ac:chgData name="Friesen, Noah" userId="f5478079-34a5-48a9-a405-d7c5258fe2de" providerId="ADAL" clId="{B5CECB6A-BC19-43B5-B622-701159D495C8}" dt="2019-05-26T18:14:12.157" v="135" actId="478"/>
          <ac:spMkLst>
            <pc:docMk/>
            <pc:sldMk cId="1907552598" sldId="287"/>
            <ac:spMk id="2" creationId="{345F0240-51D3-45C5-86D5-FE0485B55D32}"/>
          </ac:spMkLst>
        </pc:spChg>
        <pc:spChg chg="mod">
          <ac:chgData name="Friesen, Noah" userId="f5478079-34a5-48a9-a405-d7c5258fe2de" providerId="ADAL" clId="{B5CECB6A-BC19-43B5-B622-701159D495C8}" dt="2019-05-26T18:14:32.257" v="138" actId="14100"/>
          <ac:spMkLst>
            <pc:docMk/>
            <pc:sldMk cId="1907552598" sldId="287"/>
            <ac:spMk id="3" creationId="{61800FA7-2AEC-495B-9E66-1A7FC8B4134E}"/>
          </ac:spMkLst>
        </pc:spChg>
        <pc:spChg chg="add">
          <ac:chgData name="Friesen, Noah" userId="f5478079-34a5-48a9-a405-d7c5258fe2de" providerId="ADAL" clId="{B5CECB6A-BC19-43B5-B622-701159D495C8}" dt="2019-05-26T18:14:09.587" v="134"/>
          <ac:spMkLst>
            <pc:docMk/>
            <pc:sldMk cId="1907552598" sldId="287"/>
            <ac:spMk id="5" creationId="{5C026A68-9C6A-450B-8794-333572EB8844}"/>
          </ac:spMkLst>
        </pc:spChg>
        <pc:spChg chg="add del mod">
          <ac:chgData name="Friesen, Noah" userId="f5478079-34a5-48a9-a405-d7c5258fe2de" providerId="ADAL" clId="{B5CECB6A-BC19-43B5-B622-701159D495C8}" dt="2019-05-26T18:14:14.565" v="136" actId="478"/>
          <ac:spMkLst>
            <pc:docMk/>
            <pc:sldMk cId="1907552598" sldId="287"/>
            <ac:spMk id="6" creationId="{6FAC5718-D560-463B-B85A-B07D24437D00}"/>
          </ac:spMkLst>
        </pc:spChg>
        <pc:picChg chg="mod">
          <ac:chgData name="Friesen, Noah" userId="f5478079-34a5-48a9-a405-d7c5258fe2de" providerId="ADAL" clId="{B5CECB6A-BC19-43B5-B622-701159D495C8}" dt="2019-05-26T18:13:55.253" v="133" actId="14100"/>
          <ac:picMkLst>
            <pc:docMk/>
            <pc:sldMk cId="1907552598" sldId="287"/>
            <ac:picMk id="8" creationId="{56A0F1CB-4348-44BE-AA05-6E56E9115786}"/>
          </ac:picMkLst>
        </pc:picChg>
      </pc:sldChg>
      <pc:sldChg chg="modSp">
        <pc:chgData name="Friesen, Noah" userId="f5478079-34a5-48a9-a405-d7c5258fe2de" providerId="ADAL" clId="{B5CECB6A-BC19-43B5-B622-701159D495C8}" dt="2019-05-26T18:21:20.562" v="231" actId="14100"/>
        <pc:sldMkLst>
          <pc:docMk/>
          <pc:sldMk cId="3317599109" sldId="288"/>
        </pc:sldMkLst>
        <pc:spChg chg="mod">
          <ac:chgData name="Friesen, Noah" userId="f5478079-34a5-48a9-a405-d7c5258fe2de" providerId="ADAL" clId="{B5CECB6A-BC19-43B5-B622-701159D495C8}" dt="2019-05-26T18:21:20.562" v="231" actId="14100"/>
          <ac:spMkLst>
            <pc:docMk/>
            <pc:sldMk cId="3317599109" sldId="288"/>
            <ac:spMk id="3" creationId="{90317D39-9FC4-4B2F-BC8A-8A422E796811}"/>
          </ac:spMkLst>
        </pc:spChg>
        <pc:picChg chg="mod">
          <ac:chgData name="Friesen, Noah" userId="f5478079-34a5-48a9-a405-d7c5258fe2de" providerId="ADAL" clId="{B5CECB6A-BC19-43B5-B622-701159D495C8}" dt="2019-05-26T18:21:13.298" v="228" actId="14100"/>
          <ac:picMkLst>
            <pc:docMk/>
            <pc:sldMk cId="3317599109" sldId="288"/>
            <ac:picMk id="4" creationId="{294AA2B9-7749-4302-8106-00B3299BB812}"/>
          </ac:picMkLst>
        </pc:picChg>
      </pc:sldChg>
      <pc:sldChg chg="modSp">
        <pc:chgData name="Friesen, Noah" userId="f5478079-34a5-48a9-a405-d7c5258fe2de" providerId="ADAL" clId="{B5CECB6A-BC19-43B5-B622-701159D495C8}" dt="2019-05-26T18:26:36.916" v="327" actId="27636"/>
        <pc:sldMkLst>
          <pc:docMk/>
          <pc:sldMk cId="4142172717" sldId="289"/>
        </pc:sldMkLst>
        <pc:spChg chg="mod">
          <ac:chgData name="Friesen, Noah" userId="f5478079-34a5-48a9-a405-d7c5258fe2de" providerId="ADAL" clId="{B5CECB6A-BC19-43B5-B622-701159D495C8}" dt="2019-05-26T18:26:36.916" v="327" actId="27636"/>
          <ac:spMkLst>
            <pc:docMk/>
            <pc:sldMk cId="4142172717" sldId="289"/>
            <ac:spMk id="3" creationId="{90317D39-9FC4-4B2F-BC8A-8A422E796811}"/>
          </ac:spMkLst>
        </pc:spChg>
        <pc:picChg chg="mod">
          <ac:chgData name="Friesen, Noah" userId="f5478079-34a5-48a9-a405-d7c5258fe2de" providerId="ADAL" clId="{B5CECB6A-BC19-43B5-B622-701159D495C8}" dt="2019-05-26T18:22:08.298" v="235" actId="1076"/>
          <ac:picMkLst>
            <pc:docMk/>
            <pc:sldMk cId="4142172717" sldId="289"/>
            <ac:picMk id="5" creationId="{3AE83F26-BEDD-469F-AB14-D2855DF1387B}"/>
          </ac:picMkLst>
        </pc:picChg>
      </pc:sldChg>
      <pc:sldChg chg="modSp">
        <pc:chgData name="Friesen, Noah" userId="f5478079-34a5-48a9-a405-d7c5258fe2de" providerId="ADAL" clId="{B5CECB6A-BC19-43B5-B622-701159D495C8}" dt="2019-05-26T18:23:29.810" v="247" actId="14100"/>
        <pc:sldMkLst>
          <pc:docMk/>
          <pc:sldMk cId="2241255068" sldId="290"/>
        </pc:sldMkLst>
        <pc:spChg chg="mod">
          <ac:chgData name="Friesen, Noah" userId="f5478079-34a5-48a9-a405-d7c5258fe2de" providerId="ADAL" clId="{B5CECB6A-BC19-43B5-B622-701159D495C8}" dt="2019-05-26T18:23:29.810" v="247" actId="14100"/>
          <ac:spMkLst>
            <pc:docMk/>
            <pc:sldMk cId="2241255068" sldId="290"/>
            <ac:spMk id="3" creationId="{90317D39-9FC4-4B2F-BC8A-8A422E796811}"/>
          </ac:spMkLst>
        </pc:spChg>
        <pc:spChg chg="mod">
          <ac:chgData name="Friesen, Noah" userId="f5478079-34a5-48a9-a405-d7c5258fe2de" providerId="ADAL" clId="{B5CECB6A-BC19-43B5-B622-701159D495C8}" dt="2019-05-26T18:23:27.049" v="246" actId="14100"/>
          <ac:spMkLst>
            <pc:docMk/>
            <pc:sldMk cId="2241255068" sldId="290"/>
            <ac:spMk id="7" creationId="{43D511FA-E4C6-4CDF-BE69-40E9E5AEF866}"/>
          </ac:spMkLst>
        </pc:spChg>
        <pc:picChg chg="mod">
          <ac:chgData name="Friesen, Noah" userId="f5478079-34a5-48a9-a405-d7c5258fe2de" providerId="ADAL" clId="{B5CECB6A-BC19-43B5-B622-701159D495C8}" dt="2019-05-26T18:22:44.410" v="240" actId="14100"/>
          <ac:picMkLst>
            <pc:docMk/>
            <pc:sldMk cId="2241255068" sldId="290"/>
            <ac:picMk id="4" creationId="{FAE7006C-AA4B-4BF7-838C-55523A09475C}"/>
          </ac:picMkLst>
        </pc:picChg>
        <pc:picChg chg="mod">
          <ac:chgData name="Friesen, Noah" userId="f5478079-34a5-48a9-a405-d7c5258fe2de" providerId="ADAL" clId="{B5CECB6A-BC19-43B5-B622-701159D495C8}" dt="2019-05-26T18:22:42.004" v="239" actId="14100"/>
          <ac:picMkLst>
            <pc:docMk/>
            <pc:sldMk cId="2241255068" sldId="290"/>
            <ac:picMk id="6" creationId="{F2921820-0BBC-4660-A5CC-E3CA5A33107E}"/>
          </ac:picMkLst>
        </pc:picChg>
      </pc:sldChg>
      <pc:sldChg chg="modSp">
        <pc:chgData name="Friesen, Noah" userId="f5478079-34a5-48a9-a405-d7c5258fe2de" providerId="ADAL" clId="{B5CECB6A-BC19-43B5-B622-701159D495C8}" dt="2019-05-26T18:06:46.583" v="60" actId="27636"/>
        <pc:sldMkLst>
          <pc:docMk/>
          <pc:sldMk cId="13605679" sldId="291"/>
        </pc:sldMkLst>
        <pc:spChg chg="mod">
          <ac:chgData name="Friesen, Noah" userId="f5478079-34a5-48a9-a405-d7c5258fe2de" providerId="ADAL" clId="{B5CECB6A-BC19-43B5-B622-701159D495C8}" dt="2019-05-26T18:06:46.583" v="60" actId="27636"/>
          <ac:spMkLst>
            <pc:docMk/>
            <pc:sldMk cId="13605679" sldId="291"/>
            <ac:spMk id="3" creationId="{90317D39-9FC4-4B2F-BC8A-8A422E796811}"/>
          </ac:spMkLst>
        </pc:spChg>
        <pc:picChg chg="mod">
          <ac:chgData name="Friesen, Noah" userId="f5478079-34a5-48a9-a405-d7c5258fe2de" providerId="ADAL" clId="{B5CECB6A-BC19-43B5-B622-701159D495C8}" dt="2019-05-26T18:06:46.431" v="58"/>
          <ac:picMkLst>
            <pc:docMk/>
            <pc:sldMk cId="13605679" sldId="291"/>
            <ac:picMk id="4" creationId="{7BFE3D86-220A-4161-BCC2-932273175B81}"/>
          </ac:picMkLst>
        </pc:picChg>
      </pc:sldChg>
      <pc:sldChg chg="modSp modNotesTx">
        <pc:chgData name="Friesen, Noah" userId="f5478079-34a5-48a9-a405-d7c5258fe2de" providerId="ADAL" clId="{B5CECB6A-BC19-43B5-B622-701159D495C8}" dt="2019-05-26T18:32:26.963" v="753" actId="20577"/>
        <pc:sldMkLst>
          <pc:docMk/>
          <pc:sldMk cId="3006790800" sldId="292"/>
        </pc:sldMkLst>
        <pc:spChg chg="mod">
          <ac:chgData name="Friesen, Noah" userId="f5478079-34a5-48a9-a405-d7c5258fe2de" providerId="ADAL" clId="{B5CECB6A-BC19-43B5-B622-701159D495C8}" dt="2019-05-26T18:32:26.963" v="753" actId="20577"/>
          <ac:spMkLst>
            <pc:docMk/>
            <pc:sldMk cId="3006790800" sldId="292"/>
            <ac:spMk id="3" creationId="{90317D39-9FC4-4B2F-BC8A-8A422E796811}"/>
          </ac:spMkLst>
        </pc:spChg>
      </pc:sldChg>
    </pc:docChg>
  </pc:docChgLst>
  <pc:docChgLst>
    <pc:chgData name="Friesen, Noah" userId="f5478079-34a5-48a9-a405-d7c5258fe2de" providerId="ADAL" clId="{0DE97CDE-8195-420D-BA07-588DEDC4D9AA}"/>
    <pc:docChg chg="undo custSel addSld delSld modSld">
      <pc:chgData name="Friesen, Noah" userId="f5478079-34a5-48a9-a405-d7c5258fe2de" providerId="ADAL" clId="{0DE97CDE-8195-420D-BA07-588DEDC4D9AA}" dt="2019-08-05T21:18:11.876" v="319" actId="13782"/>
      <pc:docMkLst>
        <pc:docMk/>
      </pc:docMkLst>
      <pc:sldChg chg="modSp">
        <pc:chgData name="Friesen, Noah" userId="f5478079-34a5-48a9-a405-d7c5258fe2de" providerId="ADAL" clId="{0DE97CDE-8195-420D-BA07-588DEDC4D9AA}" dt="2019-08-02T22:16:00.521" v="219"/>
        <pc:sldMkLst>
          <pc:docMk/>
          <pc:sldMk cId="1271162769" sldId="256"/>
        </pc:sldMkLst>
        <pc:spChg chg="mod">
          <ac:chgData name="Friesen, Noah" userId="f5478079-34a5-48a9-a405-d7c5258fe2de" providerId="ADAL" clId="{0DE97CDE-8195-420D-BA07-588DEDC4D9AA}" dt="2019-08-02T22:16:00.521" v="219"/>
          <ac:spMkLst>
            <pc:docMk/>
            <pc:sldMk cId="1271162769" sldId="256"/>
            <ac:spMk id="2" creationId="{F4DE96B1-B12B-4E01-A4D8-DF1561646508}"/>
          </ac:spMkLst>
        </pc:spChg>
      </pc:sldChg>
      <pc:sldChg chg="addSp delSp modSp">
        <pc:chgData name="Friesen, Noah" userId="f5478079-34a5-48a9-a405-d7c5258fe2de" providerId="ADAL" clId="{0DE97CDE-8195-420D-BA07-588DEDC4D9AA}" dt="2019-08-05T21:18:00.685" v="317" actId="12100"/>
        <pc:sldMkLst>
          <pc:docMk/>
          <pc:sldMk cId="220629213" sldId="257"/>
        </pc:sldMkLst>
        <pc:spChg chg="del">
          <ac:chgData name="Friesen, Noah" userId="f5478079-34a5-48a9-a405-d7c5258fe2de" providerId="ADAL" clId="{0DE97CDE-8195-420D-BA07-588DEDC4D9AA}" dt="2019-08-05T21:17:57.929" v="315" actId="12084"/>
          <ac:spMkLst>
            <pc:docMk/>
            <pc:sldMk cId="220629213" sldId="257"/>
            <ac:spMk id="3" creationId="{20558501-C983-43D1-B665-892A39314D2D}"/>
          </ac:spMkLst>
        </pc:spChg>
        <pc:graphicFrameChg chg="add mod">
          <ac:chgData name="Friesen, Noah" userId="f5478079-34a5-48a9-a405-d7c5258fe2de" providerId="ADAL" clId="{0DE97CDE-8195-420D-BA07-588DEDC4D9AA}" dt="2019-08-05T21:18:00.685" v="317" actId="12100"/>
          <ac:graphicFrameMkLst>
            <pc:docMk/>
            <pc:sldMk cId="220629213" sldId="257"/>
            <ac:graphicFrameMk id="4" creationId="{A3C677C6-F2D1-4A9E-BBA0-65A7B6E88F08}"/>
          </ac:graphicFrameMkLst>
        </pc:graphicFrameChg>
      </pc:sldChg>
      <pc:sldChg chg="addSp delSp modSp setBg">
        <pc:chgData name="Friesen, Noah" userId="f5478079-34a5-48a9-a405-d7c5258fe2de" providerId="ADAL" clId="{0DE97CDE-8195-420D-BA07-588DEDC4D9AA}" dt="2019-08-02T22:18:49.478" v="268" actId="14100"/>
        <pc:sldMkLst>
          <pc:docMk/>
          <pc:sldMk cId="1230327009" sldId="258"/>
        </pc:sldMkLst>
        <pc:spChg chg="add del mod">
          <ac:chgData name="Friesen, Noah" userId="f5478079-34a5-48a9-a405-d7c5258fe2de" providerId="ADAL" clId="{0DE97CDE-8195-420D-BA07-588DEDC4D9AA}" dt="2019-08-02T22:16:36.451" v="223"/>
          <ac:spMkLst>
            <pc:docMk/>
            <pc:sldMk cId="1230327009" sldId="258"/>
            <ac:spMk id="2" creationId="{D8A770F6-8548-4FD6-A543-B117D619AC6F}"/>
          </ac:spMkLst>
        </pc:spChg>
        <pc:spChg chg="add del mod">
          <ac:chgData name="Friesen, Noah" userId="f5478079-34a5-48a9-a405-d7c5258fe2de" providerId="ADAL" clId="{0DE97CDE-8195-420D-BA07-588DEDC4D9AA}" dt="2019-08-02T22:16:21.856" v="222" actId="478"/>
          <ac:spMkLst>
            <pc:docMk/>
            <pc:sldMk cId="1230327009" sldId="258"/>
            <ac:spMk id="3" creationId="{71F5C38F-67D7-4C2C-84D4-B77D9EE8CCFB}"/>
          </ac:spMkLst>
        </pc:spChg>
        <pc:spChg chg="add del mod">
          <ac:chgData name="Friesen, Noah" userId="f5478079-34a5-48a9-a405-d7c5258fe2de" providerId="ADAL" clId="{0DE97CDE-8195-420D-BA07-588DEDC4D9AA}" dt="2019-08-02T22:17:13.395" v="229"/>
          <ac:spMkLst>
            <pc:docMk/>
            <pc:sldMk cId="1230327009" sldId="258"/>
            <ac:spMk id="4" creationId="{4EDCE5C8-B41B-42BE-BCD2-66801C8756C7}"/>
          </ac:spMkLst>
        </pc:spChg>
        <pc:spChg chg="del">
          <ac:chgData name="Friesen, Noah" userId="f5478079-34a5-48a9-a405-d7c5258fe2de" providerId="ADAL" clId="{0DE97CDE-8195-420D-BA07-588DEDC4D9AA}" dt="2019-08-02T22:17:36.615" v="255" actId="478"/>
          <ac:spMkLst>
            <pc:docMk/>
            <pc:sldMk cId="1230327009" sldId="258"/>
            <ac:spMk id="6" creationId="{8AE33997-1DC8-49EA-B2E4-E3126308548C}"/>
          </ac:spMkLst>
        </pc:spChg>
        <pc:spChg chg="add del mod">
          <ac:chgData name="Friesen, Noah" userId="f5478079-34a5-48a9-a405-d7c5258fe2de" providerId="ADAL" clId="{0DE97CDE-8195-420D-BA07-588DEDC4D9AA}" dt="2019-08-02T22:16:39.552" v="224" actId="478"/>
          <ac:spMkLst>
            <pc:docMk/>
            <pc:sldMk cId="1230327009" sldId="258"/>
            <ac:spMk id="7" creationId="{E4E4461B-834F-453D-8DF0-0ACA2619A2BE}"/>
          </ac:spMkLst>
        </pc:spChg>
        <pc:spChg chg="del">
          <ac:chgData name="Friesen, Noah" userId="f5478079-34a5-48a9-a405-d7c5258fe2de" providerId="ADAL" clId="{0DE97CDE-8195-420D-BA07-588DEDC4D9AA}" dt="2019-08-02T22:17:35.223" v="254" actId="478"/>
          <ac:spMkLst>
            <pc:docMk/>
            <pc:sldMk cId="1230327009" sldId="258"/>
            <ac:spMk id="9" creationId="{DF0FEC69-6EF7-460D-8C6E-0CD314510A63}"/>
          </ac:spMkLst>
        </pc:spChg>
        <pc:spChg chg="add del mod">
          <ac:chgData name="Friesen, Noah" userId="f5478079-34a5-48a9-a405-d7c5258fe2de" providerId="ADAL" clId="{0DE97CDE-8195-420D-BA07-588DEDC4D9AA}" dt="2019-08-02T22:17:03.010" v="228"/>
          <ac:spMkLst>
            <pc:docMk/>
            <pc:sldMk cId="1230327009" sldId="258"/>
            <ac:spMk id="10" creationId="{CDE7B332-F1F6-4B5A-9ED9-EACF0A3ED829}"/>
          </ac:spMkLst>
        </pc:spChg>
        <pc:spChg chg="add del mod">
          <ac:chgData name="Friesen, Noah" userId="f5478079-34a5-48a9-a405-d7c5258fe2de" providerId="ADAL" clId="{0DE97CDE-8195-420D-BA07-588DEDC4D9AA}" dt="2019-08-02T22:17:01.506" v="227"/>
          <ac:spMkLst>
            <pc:docMk/>
            <pc:sldMk cId="1230327009" sldId="258"/>
            <ac:spMk id="11" creationId="{015277DC-B018-456B-8FCE-778297300A97}"/>
          </ac:spMkLst>
        </pc:spChg>
        <pc:spChg chg="add del mod">
          <ac:chgData name="Friesen, Noah" userId="f5478079-34a5-48a9-a405-d7c5258fe2de" providerId="ADAL" clId="{0DE97CDE-8195-420D-BA07-588DEDC4D9AA}" dt="2019-08-02T22:17:01.506" v="227"/>
          <ac:spMkLst>
            <pc:docMk/>
            <pc:sldMk cId="1230327009" sldId="258"/>
            <ac:spMk id="13" creationId="{9691BA5C-8E54-404C-BFFC-5498C73555E9}"/>
          </ac:spMkLst>
        </pc:spChg>
        <pc:spChg chg="add del mod">
          <ac:chgData name="Friesen, Noah" userId="f5478079-34a5-48a9-a405-d7c5258fe2de" providerId="ADAL" clId="{0DE97CDE-8195-420D-BA07-588DEDC4D9AA}" dt="2019-08-02T22:17:01.506" v="227"/>
          <ac:spMkLst>
            <pc:docMk/>
            <pc:sldMk cId="1230327009" sldId="258"/>
            <ac:spMk id="14" creationId="{F282122B-3337-4E6E-9EA7-D98F0E153FDB}"/>
          </ac:spMkLst>
        </pc:spChg>
        <pc:spChg chg="add del mod">
          <ac:chgData name="Friesen, Noah" userId="f5478079-34a5-48a9-a405-d7c5258fe2de" providerId="ADAL" clId="{0DE97CDE-8195-420D-BA07-588DEDC4D9AA}" dt="2019-08-02T22:17:14.874" v="230"/>
          <ac:spMkLst>
            <pc:docMk/>
            <pc:sldMk cId="1230327009" sldId="258"/>
            <ac:spMk id="15" creationId="{92986E8D-C7F2-417D-AB82-BB4B7EE49678}"/>
          </ac:spMkLst>
        </pc:spChg>
        <pc:spChg chg="add del mod">
          <ac:chgData name="Friesen, Noah" userId="f5478079-34a5-48a9-a405-d7c5258fe2de" providerId="ADAL" clId="{0DE97CDE-8195-420D-BA07-588DEDC4D9AA}" dt="2019-08-02T22:17:14.874" v="230"/>
          <ac:spMkLst>
            <pc:docMk/>
            <pc:sldMk cId="1230327009" sldId="258"/>
            <ac:spMk id="16" creationId="{1B9B2552-E601-49B8-AA1D-165B9B97C4D4}"/>
          </ac:spMkLst>
        </pc:spChg>
        <pc:spChg chg="add del mod">
          <ac:chgData name="Friesen, Noah" userId="f5478079-34a5-48a9-a405-d7c5258fe2de" providerId="ADAL" clId="{0DE97CDE-8195-420D-BA07-588DEDC4D9AA}" dt="2019-08-02T22:17:15.210" v="231"/>
          <ac:spMkLst>
            <pc:docMk/>
            <pc:sldMk cId="1230327009" sldId="258"/>
            <ac:spMk id="17" creationId="{1CB69D8B-CE4A-45FC-97E8-AE2557681FDD}"/>
          </ac:spMkLst>
        </pc:spChg>
        <pc:spChg chg="add del mod">
          <ac:chgData name="Friesen, Noah" userId="f5478079-34a5-48a9-a405-d7c5258fe2de" providerId="ADAL" clId="{0DE97CDE-8195-420D-BA07-588DEDC4D9AA}" dt="2019-08-02T22:17:15.210" v="231"/>
          <ac:spMkLst>
            <pc:docMk/>
            <pc:sldMk cId="1230327009" sldId="258"/>
            <ac:spMk id="18" creationId="{7CE56818-9C72-42A3-B20D-F615A3E9896F}"/>
          </ac:spMkLst>
        </pc:spChg>
        <pc:spChg chg="add del mod">
          <ac:chgData name="Friesen, Noah" userId="f5478079-34a5-48a9-a405-d7c5258fe2de" providerId="ADAL" clId="{0DE97CDE-8195-420D-BA07-588DEDC4D9AA}" dt="2019-08-02T22:17:15.370" v="232"/>
          <ac:spMkLst>
            <pc:docMk/>
            <pc:sldMk cId="1230327009" sldId="258"/>
            <ac:spMk id="19" creationId="{8F8DFAD3-6BBF-400A-80D0-82F2835A7C39}"/>
          </ac:spMkLst>
        </pc:spChg>
        <pc:spChg chg="add del mod">
          <ac:chgData name="Friesen, Noah" userId="f5478079-34a5-48a9-a405-d7c5258fe2de" providerId="ADAL" clId="{0DE97CDE-8195-420D-BA07-588DEDC4D9AA}" dt="2019-08-02T22:17:15.370" v="232"/>
          <ac:spMkLst>
            <pc:docMk/>
            <pc:sldMk cId="1230327009" sldId="258"/>
            <ac:spMk id="20" creationId="{72DEA9CD-95D8-4B56-9293-5DD396641BB5}"/>
          </ac:spMkLst>
        </pc:spChg>
        <pc:spChg chg="add del mod">
          <ac:chgData name="Friesen, Noah" userId="f5478079-34a5-48a9-a405-d7c5258fe2de" providerId="ADAL" clId="{0DE97CDE-8195-420D-BA07-588DEDC4D9AA}" dt="2019-08-02T22:17:15.539" v="233"/>
          <ac:spMkLst>
            <pc:docMk/>
            <pc:sldMk cId="1230327009" sldId="258"/>
            <ac:spMk id="21" creationId="{06484AE9-2467-471E-AC14-96B995193FC6}"/>
          </ac:spMkLst>
        </pc:spChg>
        <pc:spChg chg="add del mod">
          <ac:chgData name="Friesen, Noah" userId="f5478079-34a5-48a9-a405-d7c5258fe2de" providerId="ADAL" clId="{0DE97CDE-8195-420D-BA07-588DEDC4D9AA}" dt="2019-08-02T22:17:15.539" v="233"/>
          <ac:spMkLst>
            <pc:docMk/>
            <pc:sldMk cId="1230327009" sldId="258"/>
            <ac:spMk id="22" creationId="{C498751F-8CF3-4E43-B337-308D76251259}"/>
          </ac:spMkLst>
        </pc:spChg>
        <pc:spChg chg="add mod">
          <ac:chgData name="Friesen, Noah" userId="f5478079-34a5-48a9-a405-d7c5258fe2de" providerId="ADAL" clId="{0DE97CDE-8195-420D-BA07-588DEDC4D9AA}" dt="2019-08-02T22:17:20.936" v="251" actId="20577"/>
          <ac:spMkLst>
            <pc:docMk/>
            <pc:sldMk cId="1230327009" sldId="258"/>
            <ac:spMk id="23" creationId="{930E4F32-FA8C-49F5-B13E-3858F7F9EEA7}"/>
          </ac:spMkLst>
        </pc:spChg>
        <pc:spChg chg="add mod">
          <ac:chgData name="Friesen, Noah" userId="f5478079-34a5-48a9-a405-d7c5258fe2de" providerId="ADAL" clId="{0DE97CDE-8195-420D-BA07-588DEDC4D9AA}" dt="2019-08-02T22:18:49.478" v="268" actId="14100"/>
          <ac:spMkLst>
            <pc:docMk/>
            <pc:sldMk cId="1230327009" sldId="258"/>
            <ac:spMk id="24" creationId="{29D5620A-620A-4105-AEAF-C32D5CDFB73D}"/>
          </ac:spMkLst>
        </pc:spChg>
        <pc:spChg chg="add del mod">
          <ac:chgData name="Friesen, Noah" userId="f5478079-34a5-48a9-a405-d7c5258fe2de" providerId="ADAL" clId="{0DE97CDE-8195-420D-BA07-588DEDC4D9AA}" dt="2019-08-02T22:18:06.977" v="260"/>
          <ac:spMkLst>
            <pc:docMk/>
            <pc:sldMk cId="1230327009" sldId="258"/>
            <ac:spMk id="25" creationId="{467BE0A2-D722-4826-9379-7DB647BB9DC0}"/>
          </ac:spMkLst>
        </pc:spChg>
        <pc:spChg chg="add del mod">
          <ac:chgData name="Friesen, Noah" userId="f5478079-34a5-48a9-a405-d7c5258fe2de" providerId="ADAL" clId="{0DE97CDE-8195-420D-BA07-588DEDC4D9AA}" dt="2019-08-02T22:18:06.977" v="260"/>
          <ac:spMkLst>
            <pc:docMk/>
            <pc:sldMk cId="1230327009" sldId="258"/>
            <ac:spMk id="26" creationId="{B0E2D1D9-DEAD-4FAD-9342-F1322C585A61}"/>
          </ac:spMkLst>
        </pc:spChg>
        <pc:spChg chg="add del mod">
          <ac:chgData name="Friesen, Noah" userId="f5478079-34a5-48a9-a405-d7c5258fe2de" providerId="ADAL" clId="{0DE97CDE-8195-420D-BA07-588DEDC4D9AA}" dt="2019-08-02T22:18:45.123" v="266"/>
          <ac:spMkLst>
            <pc:docMk/>
            <pc:sldMk cId="1230327009" sldId="258"/>
            <ac:spMk id="27" creationId="{F0874A5A-3DED-41F5-8447-3A3506641B98}"/>
          </ac:spMkLst>
        </pc:spChg>
        <pc:spChg chg="add del mod">
          <ac:chgData name="Friesen, Noah" userId="f5478079-34a5-48a9-a405-d7c5258fe2de" providerId="ADAL" clId="{0DE97CDE-8195-420D-BA07-588DEDC4D9AA}" dt="2019-08-02T22:18:45.123" v="266"/>
          <ac:spMkLst>
            <pc:docMk/>
            <pc:sldMk cId="1230327009" sldId="258"/>
            <ac:spMk id="28" creationId="{0FA9C625-EA51-43F6-9006-0DE3170B0849}"/>
          </ac:spMkLst>
        </pc:spChg>
        <pc:spChg chg="add del mod">
          <ac:chgData name="Friesen, Noah" userId="f5478079-34a5-48a9-a405-d7c5258fe2de" providerId="ADAL" clId="{0DE97CDE-8195-420D-BA07-588DEDC4D9AA}" dt="2019-08-02T22:18:45.627" v="267"/>
          <ac:spMkLst>
            <pc:docMk/>
            <pc:sldMk cId="1230327009" sldId="258"/>
            <ac:spMk id="29" creationId="{0558FBAF-6743-4D4C-A2CE-D4E9065FB82C}"/>
          </ac:spMkLst>
        </pc:spChg>
        <pc:spChg chg="add del mod">
          <ac:chgData name="Friesen, Noah" userId="f5478079-34a5-48a9-a405-d7c5258fe2de" providerId="ADAL" clId="{0DE97CDE-8195-420D-BA07-588DEDC4D9AA}" dt="2019-08-02T22:18:45.627" v="267"/>
          <ac:spMkLst>
            <pc:docMk/>
            <pc:sldMk cId="1230327009" sldId="258"/>
            <ac:spMk id="30" creationId="{D73EA57E-F399-44B6-8FE5-E1FE5E0767C4}"/>
          </ac:spMkLst>
        </pc:spChg>
        <pc:grpChg chg="mod">
          <ac:chgData name="Friesen, Noah" userId="f5478079-34a5-48a9-a405-d7c5258fe2de" providerId="ADAL" clId="{0DE97CDE-8195-420D-BA07-588DEDC4D9AA}" dt="2019-08-02T22:17:53.510" v="259" actId="1076"/>
          <ac:grpSpMkLst>
            <pc:docMk/>
            <pc:sldMk cId="1230327009" sldId="258"/>
            <ac:grpSpMk id="12" creationId="{63C69F53-657E-45C5-8F4D-3DE990FCC540}"/>
          </ac:grpSpMkLst>
        </pc:grpChg>
      </pc:sldChg>
      <pc:sldChg chg="modSp">
        <pc:chgData name="Friesen, Noah" userId="f5478079-34a5-48a9-a405-d7c5258fe2de" providerId="ADAL" clId="{0DE97CDE-8195-420D-BA07-588DEDC4D9AA}" dt="2019-08-02T22:22:44.686" v="314" actId="1076"/>
        <pc:sldMkLst>
          <pc:docMk/>
          <pc:sldMk cId="2622392467" sldId="259"/>
        </pc:sldMkLst>
        <pc:spChg chg="mod">
          <ac:chgData name="Friesen, Noah" userId="f5478079-34a5-48a9-a405-d7c5258fe2de" providerId="ADAL" clId="{0DE97CDE-8195-420D-BA07-588DEDC4D9AA}" dt="2019-08-02T22:22:44.686" v="314" actId="1076"/>
          <ac:spMkLst>
            <pc:docMk/>
            <pc:sldMk cId="2622392467" sldId="259"/>
            <ac:spMk id="5" creationId="{D7EDA8BD-3197-4317-B2A4-705D6AC31B5D}"/>
          </ac:spMkLst>
        </pc:spChg>
      </pc:sldChg>
      <pc:sldChg chg="modSp">
        <pc:chgData name="Friesen, Noah" userId="f5478079-34a5-48a9-a405-d7c5258fe2de" providerId="ADAL" clId="{0DE97CDE-8195-420D-BA07-588DEDC4D9AA}" dt="2019-08-02T22:20:36.613" v="297" actId="1076"/>
        <pc:sldMkLst>
          <pc:docMk/>
          <pc:sldMk cId="1809421190" sldId="260"/>
        </pc:sldMkLst>
        <pc:spChg chg="mod">
          <ac:chgData name="Friesen, Noah" userId="f5478079-34a5-48a9-a405-d7c5258fe2de" providerId="ADAL" clId="{0DE97CDE-8195-420D-BA07-588DEDC4D9AA}" dt="2019-08-02T22:20:36.613" v="297" actId="1076"/>
          <ac:spMkLst>
            <pc:docMk/>
            <pc:sldMk cId="1809421190" sldId="260"/>
            <ac:spMk id="3" creationId="{EE59E23D-4AAC-407B-81FA-A695D78E5916}"/>
          </ac:spMkLst>
        </pc:spChg>
        <pc:grpChg chg="mod">
          <ac:chgData name="Friesen, Noah" userId="f5478079-34a5-48a9-a405-d7c5258fe2de" providerId="ADAL" clId="{0DE97CDE-8195-420D-BA07-588DEDC4D9AA}" dt="2019-08-02T22:20:33.550" v="296" actId="1076"/>
          <ac:grpSpMkLst>
            <pc:docMk/>
            <pc:sldMk cId="1809421190" sldId="260"/>
            <ac:grpSpMk id="14" creationId="{35A9A04D-9F32-45F1-A22F-58EDED69DEB5}"/>
          </ac:grpSpMkLst>
        </pc:grpChg>
      </pc:sldChg>
      <pc:sldChg chg="modSp">
        <pc:chgData name="Friesen, Noah" userId="f5478079-34a5-48a9-a405-d7c5258fe2de" providerId="ADAL" clId="{0DE97CDE-8195-420D-BA07-588DEDC4D9AA}" dt="2019-08-02T22:19:14.136" v="274" actId="20577"/>
        <pc:sldMkLst>
          <pc:docMk/>
          <pc:sldMk cId="4114049027" sldId="261"/>
        </pc:sldMkLst>
        <pc:spChg chg="mod">
          <ac:chgData name="Friesen, Noah" userId="f5478079-34a5-48a9-a405-d7c5258fe2de" providerId="ADAL" clId="{0DE97CDE-8195-420D-BA07-588DEDC4D9AA}" dt="2019-08-02T22:19:14.136" v="274" actId="20577"/>
          <ac:spMkLst>
            <pc:docMk/>
            <pc:sldMk cId="4114049027" sldId="261"/>
            <ac:spMk id="3" creationId="{61800FA7-2AEC-495B-9E66-1A7FC8B4134E}"/>
          </ac:spMkLst>
        </pc:spChg>
        <pc:grpChg chg="mod">
          <ac:chgData name="Friesen, Noah" userId="f5478079-34a5-48a9-a405-d7c5258fe2de" providerId="ADAL" clId="{0DE97CDE-8195-420D-BA07-588DEDC4D9AA}" dt="2019-08-02T22:19:05.070" v="269" actId="1076"/>
          <ac:grpSpMkLst>
            <pc:docMk/>
            <pc:sldMk cId="4114049027" sldId="261"/>
            <ac:grpSpMk id="17" creationId="{8713DAB7-4D0C-4B15-A066-A4A3F560D130}"/>
          </ac:grpSpMkLst>
        </pc:grpChg>
      </pc:sldChg>
      <pc:sldChg chg="modSp">
        <pc:chgData name="Friesen, Noah" userId="f5478079-34a5-48a9-a405-d7c5258fe2de" providerId="ADAL" clId="{0DE97CDE-8195-420D-BA07-588DEDC4D9AA}" dt="2019-08-02T22:20:26.056" v="295" actId="27636"/>
        <pc:sldMkLst>
          <pc:docMk/>
          <pc:sldMk cId="3991475803" sldId="262"/>
        </pc:sldMkLst>
        <pc:spChg chg="mod">
          <ac:chgData name="Friesen, Noah" userId="f5478079-34a5-48a9-a405-d7c5258fe2de" providerId="ADAL" clId="{0DE97CDE-8195-420D-BA07-588DEDC4D9AA}" dt="2019-08-02T22:20:26.056" v="295" actId="27636"/>
          <ac:spMkLst>
            <pc:docMk/>
            <pc:sldMk cId="3991475803" sldId="262"/>
            <ac:spMk id="3" creationId="{467A7A53-5EFA-4D94-9FDE-2B0A707DF1D2}"/>
          </ac:spMkLst>
        </pc:spChg>
        <pc:picChg chg="mod">
          <ac:chgData name="Friesen, Noah" userId="f5478079-34a5-48a9-a405-d7c5258fe2de" providerId="ADAL" clId="{0DE97CDE-8195-420D-BA07-588DEDC4D9AA}" dt="2019-08-02T22:20:20.326" v="291" actId="1076"/>
          <ac:picMkLst>
            <pc:docMk/>
            <pc:sldMk cId="3991475803" sldId="262"/>
            <ac:picMk id="4" creationId="{F0C67986-6D8D-47C6-ADC4-3134C372F167}"/>
          </ac:picMkLst>
        </pc:picChg>
      </pc:sldChg>
      <pc:sldChg chg="modSp">
        <pc:chgData name="Friesen, Noah" userId="f5478079-34a5-48a9-a405-d7c5258fe2de" providerId="ADAL" clId="{0DE97CDE-8195-420D-BA07-588DEDC4D9AA}" dt="2019-08-02T22:20:51.286" v="300" actId="1076"/>
        <pc:sldMkLst>
          <pc:docMk/>
          <pc:sldMk cId="378446213" sldId="264"/>
        </pc:sldMkLst>
        <pc:grpChg chg="mod">
          <ac:chgData name="Friesen, Noah" userId="f5478079-34a5-48a9-a405-d7c5258fe2de" providerId="ADAL" clId="{0DE97CDE-8195-420D-BA07-588DEDC4D9AA}" dt="2019-08-02T22:20:51.286" v="300" actId="1076"/>
          <ac:grpSpMkLst>
            <pc:docMk/>
            <pc:sldMk cId="378446213" sldId="264"/>
            <ac:grpSpMk id="4" creationId="{F45819D6-6394-4048-8998-BA2DA60BDA2B}"/>
          </ac:grpSpMkLst>
        </pc:grpChg>
        <pc:picChg chg="mod">
          <ac:chgData name="Friesen, Noah" userId="f5478079-34a5-48a9-a405-d7c5258fe2de" providerId="ADAL" clId="{0DE97CDE-8195-420D-BA07-588DEDC4D9AA}" dt="2019-08-02T22:20:51.286" v="300" actId="1076"/>
          <ac:picMkLst>
            <pc:docMk/>
            <pc:sldMk cId="378446213" sldId="264"/>
            <ac:picMk id="10" creationId="{6D7FDFA9-9576-4380-A1B1-13B5AF64FC18}"/>
          </ac:picMkLst>
        </pc:picChg>
      </pc:sldChg>
      <pc:sldChg chg="addSp delSp modSp">
        <pc:chgData name="Friesen, Noah" userId="f5478079-34a5-48a9-a405-d7c5258fe2de" providerId="ADAL" clId="{0DE97CDE-8195-420D-BA07-588DEDC4D9AA}" dt="2019-08-02T22:21:48.552" v="310"/>
        <pc:sldMkLst>
          <pc:docMk/>
          <pc:sldMk cId="1404221577" sldId="265"/>
        </pc:sldMkLst>
        <pc:spChg chg="mod">
          <ac:chgData name="Friesen, Noah" userId="f5478079-34a5-48a9-a405-d7c5258fe2de" providerId="ADAL" clId="{0DE97CDE-8195-420D-BA07-588DEDC4D9AA}" dt="2019-08-01T23:52:34.182" v="214" actId="20577"/>
          <ac:spMkLst>
            <pc:docMk/>
            <pc:sldMk cId="1404221577" sldId="265"/>
            <ac:spMk id="3" creationId="{90317D39-9FC4-4B2F-BC8A-8A422E796811}"/>
          </ac:spMkLst>
        </pc:spChg>
        <pc:spChg chg="add del mod">
          <ac:chgData name="Friesen, Noah" userId="f5478079-34a5-48a9-a405-d7c5258fe2de" providerId="ADAL" clId="{0DE97CDE-8195-420D-BA07-588DEDC4D9AA}" dt="2019-08-02T22:21:48.552" v="310"/>
          <ac:spMkLst>
            <pc:docMk/>
            <pc:sldMk cId="1404221577" sldId="265"/>
            <ac:spMk id="4" creationId="{2D3B0C01-138F-4BED-9EB8-B3425B37B680}"/>
          </ac:spMkLst>
        </pc:spChg>
        <pc:spChg chg="add del mod">
          <ac:chgData name="Friesen, Noah" userId="f5478079-34a5-48a9-a405-d7c5258fe2de" providerId="ADAL" clId="{0DE97CDE-8195-420D-BA07-588DEDC4D9AA}" dt="2019-08-02T22:21:48.552" v="310"/>
          <ac:spMkLst>
            <pc:docMk/>
            <pc:sldMk cId="1404221577" sldId="265"/>
            <ac:spMk id="5" creationId="{574596FB-C41B-4A5D-B6BE-E8354EAD42A3}"/>
          </ac:spMkLst>
        </pc:spChg>
      </pc:sldChg>
      <pc:sldChg chg="addSp delSp modSp">
        <pc:chgData name="Friesen, Noah" userId="f5478079-34a5-48a9-a405-d7c5258fe2de" providerId="ADAL" clId="{0DE97CDE-8195-420D-BA07-588DEDC4D9AA}" dt="2019-08-05T21:18:11.876" v="319" actId="13782"/>
        <pc:sldMkLst>
          <pc:docMk/>
          <pc:sldMk cId="3928940934" sldId="266"/>
        </pc:sldMkLst>
        <pc:spChg chg="del">
          <ac:chgData name="Friesen, Noah" userId="f5478079-34a5-48a9-a405-d7c5258fe2de" providerId="ADAL" clId="{0DE97CDE-8195-420D-BA07-588DEDC4D9AA}" dt="2019-08-05T21:18:10.622" v="318" actId="12084"/>
          <ac:spMkLst>
            <pc:docMk/>
            <pc:sldMk cId="3928940934" sldId="266"/>
            <ac:spMk id="3" creationId="{309A6CFB-3459-47F6-8309-6E9FDA1C579C}"/>
          </ac:spMkLst>
        </pc:spChg>
        <pc:graphicFrameChg chg="add mod">
          <ac:chgData name="Friesen, Noah" userId="f5478079-34a5-48a9-a405-d7c5258fe2de" providerId="ADAL" clId="{0DE97CDE-8195-420D-BA07-588DEDC4D9AA}" dt="2019-08-05T21:18:11.876" v="319" actId="13782"/>
          <ac:graphicFrameMkLst>
            <pc:docMk/>
            <pc:sldMk cId="3928940934" sldId="266"/>
            <ac:graphicFrameMk id="4" creationId="{C5D6ED95-33D6-4F55-8251-D93E14DD0B3D}"/>
          </ac:graphicFrameMkLst>
        </pc:graphicFrameChg>
      </pc:sldChg>
      <pc:sldChg chg="addSp delSp modSp">
        <pc:chgData name="Friesen, Noah" userId="f5478079-34a5-48a9-a405-d7c5258fe2de" providerId="ADAL" clId="{0DE97CDE-8195-420D-BA07-588DEDC4D9AA}" dt="2019-08-02T22:20:14.766" v="290" actId="1076"/>
        <pc:sldMkLst>
          <pc:docMk/>
          <pc:sldMk cId="931502763" sldId="267"/>
        </pc:sldMkLst>
        <pc:spChg chg="add del mod">
          <ac:chgData name="Friesen, Noah" userId="f5478079-34a5-48a9-a405-d7c5258fe2de" providerId="ADAL" clId="{0DE97CDE-8195-420D-BA07-588DEDC4D9AA}" dt="2019-08-02T22:20:10.040" v="289"/>
          <ac:spMkLst>
            <pc:docMk/>
            <pc:sldMk cId="931502763" sldId="267"/>
            <ac:spMk id="7" creationId="{8425BDBC-9C88-4472-A22F-8892A4E442BB}"/>
          </ac:spMkLst>
        </pc:spChg>
        <pc:spChg chg="add del mod">
          <ac:chgData name="Friesen, Noah" userId="f5478079-34a5-48a9-a405-d7c5258fe2de" providerId="ADAL" clId="{0DE97CDE-8195-420D-BA07-588DEDC4D9AA}" dt="2019-08-02T22:20:10.040" v="289"/>
          <ac:spMkLst>
            <pc:docMk/>
            <pc:sldMk cId="931502763" sldId="267"/>
            <ac:spMk id="8" creationId="{32F20DCD-BCFE-4444-8973-7A59FD46F90D}"/>
          </ac:spMkLst>
        </pc:spChg>
        <pc:grpChg chg="mod">
          <ac:chgData name="Friesen, Noah" userId="f5478079-34a5-48a9-a405-d7c5258fe2de" providerId="ADAL" clId="{0DE97CDE-8195-420D-BA07-588DEDC4D9AA}" dt="2019-08-02T22:20:14.766" v="290" actId="1076"/>
          <ac:grpSpMkLst>
            <pc:docMk/>
            <pc:sldMk cId="931502763" sldId="267"/>
            <ac:grpSpMk id="18" creationId="{EF1036B4-11E9-4A48-AB1A-71EE83DF3BE0}"/>
          </ac:grpSpMkLst>
        </pc:grpChg>
      </pc:sldChg>
      <pc:sldChg chg="modSp">
        <pc:chgData name="Friesen, Noah" userId="f5478079-34a5-48a9-a405-d7c5258fe2de" providerId="ADAL" clId="{0DE97CDE-8195-420D-BA07-588DEDC4D9AA}" dt="2019-08-02T22:22:03.308" v="312" actId="368"/>
        <pc:sldMkLst>
          <pc:docMk/>
          <pc:sldMk cId="1683991548" sldId="281"/>
        </pc:sldMkLst>
        <pc:spChg chg="mod">
          <ac:chgData name="Friesen, Noah" userId="f5478079-34a5-48a9-a405-d7c5258fe2de" providerId="ADAL" clId="{0DE97CDE-8195-420D-BA07-588DEDC4D9AA}" dt="2019-08-02T22:22:03.308" v="312" actId="368"/>
          <ac:spMkLst>
            <pc:docMk/>
            <pc:sldMk cId="1683991548" sldId="281"/>
            <ac:spMk id="3" creationId="{CE68D63F-C0CC-44B5-987A-82A4DBF1973D}"/>
          </ac:spMkLst>
        </pc:spChg>
      </pc:sldChg>
      <pc:sldChg chg="modSp">
        <pc:chgData name="Friesen, Noah" userId="f5478079-34a5-48a9-a405-d7c5258fe2de" providerId="ADAL" clId="{0DE97CDE-8195-420D-BA07-588DEDC4D9AA}" dt="2019-08-02T22:22:10.131" v="313" actId="368"/>
        <pc:sldMkLst>
          <pc:docMk/>
          <pc:sldMk cId="3942468251" sldId="286"/>
        </pc:sldMkLst>
        <pc:spChg chg="mod">
          <ac:chgData name="Friesen, Noah" userId="f5478079-34a5-48a9-a405-d7c5258fe2de" providerId="ADAL" clId="{0DE97CDE-8195-420D-BA07-588DEDC4D9AA}" dt="2019-08-02T22:22:10.131" v="313" actId="368"/>
          <ac:spMkLst>
            <pc:docMk/>
            <pc:sldMk cId="3942468251" sldId="286"/>
            <ac:spMk id="3" creationId="{CE68D63F-C0CC-44B5-987A-82A4DBF1973D}"/>
          </ac:spMkLst>
        </pc:spChg>
      </pc:sldChg>
      <pc:sldChg chg="addSp delSp modSp">
        <pc:chgData name="Friesen, Noah" userId="f5478079-34a5-48a9-a405-d7c5258fe2de" providerId="ADAL" clId="{0DE97CDE-8195-420D-BA07-588DEDC4D9AA}" dt="2019-08-02T22:20:02.375" v="288" actId="1076"/>
        <pc:sldMkLst>
          <pc:docMk/>
          <pc:sldMk cId="1907552598" sldId="287"/>
        </pc:sldMkLst>
        <pc:spChg chg="add del mod">
          <ac:chgData name="Friesen, Noah" userId="f5478079-34a5-48a9-a405-d7c5258fe2de" providerId="ADAL" clId="{0DE97CDE-8195-420D-BA07-588DEDC4D9AA}" dt="2019-08-02T22:19:18.856" v="275"/>
          <ac:spMkLst>
            <pc:docMk/>
            <pc:sldMk cId="1907552598" sldId="287"/>
            <ac:spMk id="2" creationId="{78F981CE-2072-4E67-B9AC-174445AD20FD}"/>
          </ac:spMkLst>
        </pc:spChg>
        <pc:spChg chg="mod">
          <ac:chgData name="Friesen, Noah" userId="f5478079-34a5-48a9-a405-d7c5258fe2de" providerId="ADAL" clId="{0DE97CDE-8195-420D-BA07-588DEDC4D9AA}" dt="2019-08-02T22:19:33.446" v="287" actId="14100"/>
          <ac:spMkLst>
            <pc:docMk/>
            <pc:sldMk cId="1907552598" sldId="287"/>
            <ac:spMk id="3" creationId="{61800FA7-2AEC-495B-9E66-1A7FC8B4134E}"/>
          </ac:spMkLst>
        </pc:spChg>
        <pc:spChg chg="add mod">
          <ac:chgData name="Friesen, Noah" userId="f5478079-34a5-48a9-a405-d7c5258fe2de" providerId="ADAL" clId="{0DE97CDE-8195-420D-BA07-588DEDC4D9AA}" dt="2019-08-02T22:19:23.150" v="285" actId="20577"/>
          <ac:spMkLst>
            <pc:docMk/>
            <pc:sldMk cId="1907552598" sldId="287"/>
            <ac:spMk id="4" creationId="{56467557-A41D-42F0-A6E1-270198803B69}"/>
          </ac:spMkLst>
        </pc:spChg>
        <pc:spChg chg="del">
          <ac:chgData name="Friesen, Noah" userId="f5478079-34a5-48a9-a405-d7c5258fe2de" providerId="ADAL" clId="{0DE97CDE-8195-420D-BA07-588DEDC4D9AA}" dt="2019-08-02T22:19:26.087" v="286" actId="478"/>
          <ac:spMkLst>
            <pc:docMk/>
            <pc:sldMk cId="1907552598" sldId="287"/>
            <ac:spMk id="5" creationId="{5C026A68-9C6A-450B-8794-333572EB8844}"/>
          </ac:spMkLst>
        </pc:spChg>
        <pc:picChg chg="mod">
          <ac:chgData name="Friesen, Noah" userId="f5478079-34a5-48a9-a405-d7c5258fe2de" providerId="ADAL" clId="{0DE97CDE-8195-420D-BA07-588DEDC4D9AA}" dt="2019-08-02T22:20:02.375" v="288" actId="1076"/>
          <ac:picMkLst>
            <pc:docMk/>
            <pc:sldMk cId="1907552598" sldId="287"/>
            <ac:picMk id="8" creationId="{56A0F1CB-4348-44BE-AA05-6E56E9115786}"/>
          </ac:picMkLst>
        </pc:picChg>
      </pc:sldChg>
      <pc:sldChg chg="modSp">
        <pc:chgData name="Friesen, Noah" userId="f5478079-34a5-48a9-a405-d7c5258fe2de" providerId="ADAL" clId="{0DE97CDE-8195-420D-BA07-588DEDC4D9AA}" dt="2019-08-02T22:21:07.556" v="302" actId="1076"/>
        <pc:sldMkLst>
          <pc:docMk/>
          <pc:sldMk cId="3317599109" sldId="288"/>
        </pc:sldMkLst>
        <pc:spChg chg="mod">
          <ac:chgData name="Friesen, Noah" userId="f5478079-34a5-48a9-a405-d7c5258fe2de" providerId="ADAL" clId="{0DE97CDE-8195-420D-BA07-588DEDC4D9AA}" dt="2019-08-02T22:21:07.556" v="302" actId="1076"/>
          <ac:spMkLst>
            <pc:docMk/>
            <pc:sldMk cId="3317599109" sldId="288"/>
            <ac:spMk id="3" creationId="{90317D39-9FC4-4B2F-BC8A-8A422E796811}"/>
          </ac:spMkLst>
        </pc:spChg>
        <pc:picChg chg="mod">
          <ac:chgData name="Friesen, Noah" userId="f5478079-34a5-48a9-a405-d7c5258fe2de" providerId="ADAL" clId="{0DE97CDE-8195-420D-BA07-588DEDC4D9AA}" dt="2019-08-02T22:21:02.581" v="301" actId="1076"/>
          <ac:picMkLst>
            <pc:docMk/>
            <pc:sldMk cId="3317599109" sldId="288"/>
            <ac:picMk id="4" creationId="{294AA2B9-7749-4302-8106-00B3299BB812}"/>
          </ac:picMkLst>
        </pc:picChg>
      </pc:sldChg>
      <pc:sldChg chg="modSp">
        <pc:chgData name="Friesen, Noah" userId="f5478079-34a5-48a9-a405-d7c5258fe2de" providerId="ADAL" clId="{0DE97CDE-8195-420D-BA07-588DEDC4D9AA}" dt="2019-08-02T22:21:16.765" v="304" actId="1076"/>
        <pc:sldMkLst>
          <pc:docMk/>
          <pc:sldMk cId="4142172717" sldId="289"/>
        </pc:sldMkLst>
        <pc:spChg chg="mod">
          <ac:chgData name="Friesen, Noah" userId="f5478079-34a5-48a9-a405-d7c5258fe2de" providerId="ADAL" clId="{0DE97CDE-8195-420D-BA07-588DEDC4D9AA}" dt="2019-08-02T22:21:14.782" v="303" actId="1076"/>
          <ac:spMkLst>
            <pc:docMk/>
            <pc:sldMk cId="4142172717" sldId="289"/>
            <ac:spMk id="3" creationId="{90317D39-9FC4-4B2F-BC8A-8A422E796811}"/>
          </ac:spMkLst>
        </pc:spChg>
        <pc:picChg chg="mod">
          <ac:chgData name="Friesen, Noah" userId="f5478079-34a5-48a9-a405-d7c5258fe2de" providerId="ADAL" clId="{0DE97CDE-8195-420D-BA07-588DEDC4D9AA}" dt="2019-08-02T22:21:16.765" v="304" actId="1076"/>
          <ac:picMkLst>
            <pc:docMk/>
            <pc:sldMk cId="4142172717" sldId="289"/>
            <ac:picMk id="5" creationId="{3AE83F26-BEDD-469F-AB14-D2855DF1387B}"/>
          </ac:picMkLst>
        </pc:picChg>
      </pc:sldChg>
      <pc:sldChg chg="modSp">
        <pc:chgData name="Friesen, Noah" userId="f5478079-34a5-48a9-a405-d7c5258fe2de" providerId="ADAL" clId="{0DE97CDE-8195-420D-BA07-588DEDC4D9AA}" dt="2019-08-02T22:21:31.901" v="306" actId="1076"/>
        <pc:sldMkLst>
          <pc:docMk/>
          <pc:sldMk cId="2241255068" sldId="290"/>
        </pc:sldMkLst>
        <pc:spChg chg="mod">
          <ac:chgData name="Friesen, Noah" userId="f5478079-34a5-48a9-a405-d7c5258fe2de" providerId="ADAL" clId="{0DE97CDE-8195-420D-BA07-588DEDC4D9AA}" dt="2019-08-02T22:21:31.901" v="306" actId="1076"/>
          <ac:spMkLst>
            <pc:docMk/>
            <pc:sldMk cId="2241255068" sldId="290"/>
            <ac:spMk id="3" creationId="{90317D39-9FC4-4B2F-BC8A-8A422E796811}"/>
          </ac:spMkLst>
        </pc:spChg>
        <pc:spChg chg="mod">
          <ac:chgData name="Friesen, Noah" userId="f5478079-34a5-48a9-a405-d7c5258fe2de" providerId="ADAL" clId="{0DE97CDE-8195-420D-BA07-588DEDC4D9AA}" dt="2019-08-02T22:21:31.901" v="306" actId="1076"/>
          <ac:spMkLst>
            <pc:docMk/>
            <pc:sldMk cId="2241255068" sldId="290"/>
            <ac:spMk id="7" creationId="{43D511FA-E4C6-4CDF-BE69-40E9E5AEF866}"/>
          </ac:spMkLst>
        </pc:spChg>
        <pc:picChg chg="mod">
          <ac:chgData name="Friesen, Noah" userId="f5478079-34a5-48a9-a405-d7c5258fe2de" providerId="ADAL" clId="{0DE97CDE-8195-420D-BA07-588DEDC4D9AA}" dt="2019-08-02T22:21:31.901" v="306" actId="1076"/>
          <ac:picMkLst>
            <pc:docMk/>
            <pc:sldMk cId="2241255068" sldId="290"/>
            <ac:picMk id="4" creationId="{FAE7006C-AA4B-4BF7-838C-55523A09475C}"/>
          </ac:picMkLst>
        </pc:picChg>
        <pc:picChg chg="mod">
          <ac:chgData name="Friesen, Noah" userId="f5478079-34a5-48a9-a405-d7c5258fe2de" providerId="ADAL" clId="{0DE97CDE-8195-420D-BA07-588DEDC4D9AA}" dt="2019-08-02T22:21:31.901" v="306" actId="1076"/>
          <ac:picMkLst>
            <pc:docMk/>
            <pc:sldMk cId="2241255068" sldId="290"/>
            <ac:picMk id="6" creationId="{F2921820-0BBC-4660-A5CC-E3CA5A33107E}"/>
          </ac:picMkLst>
        </pc:picChg>
      </pc:sldChg>
      <pc:sldChg chg="modSp">
        <pc:chgData name="Friesen, Noah" userId="f5478079-34a5-48a9-a405-d7c5258fe2de" providerId="ADAL" clId="{0DE97CDE-8195-420D-BA07-588DEDC4D9AA}" dt="2019-08-02T22:21:44.525" v="309" actId="1076"/>
        <pc:sldMkLst>
          <pc:docMk/>
          <pc:sldMk cId="13605679" sldId="291"/>
        </pc:sldMkLst>
        <pc:spChg chg="mod">
          <ac:chgData name="Friesen, Noah" userId="f5478079-34a5-48a9-a405-d7c5258fe2de" providerId="ADAL" clId="{0DE97CDE-8195-420D-BA07-588DEDC4D9AA}" dt="2019-08-02T22:21:44.525" v="309" actId="1076"/>
          <ac:spMkLst>
            <pc:docMk/>
            <pc:sldMk cId="13605679" sldId="291"/>
            <ac:spMk id="3" creationId="{90317D39-9FC4-4B2F-BC8A-8A422E796811}"/>
          </ac:spMkLst>
        </pc:spChg>
        <pc:picChg chg="mod">
          <ac:chgData name="Friesen, Noah" userId="f5478079-34a5-48a9-a405-d7c5258fe2de" providerId="ADAL" clId="{0DE97CDE-8195-420D-BA07-588DEDC4D9AA}" dt="2019-08-02T22:21:38.556" v="308" actId="14100"/>
          <ac:picMkLst>
            <pc:docMk/>
            <pc:sldMk cId="13605679" sldId="291"/>
            <ac:picMk id="4" creationId="{7BFE3D86-220A-4161-BCC2-932273175B81}"/>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ED7813-465A-47CD-9AEA-4B9FE68DF856}" type="doc">
      <dgm:prSet loTypeId="urn:microsoft.com/office/officeart/2005/8/layout/vList2" loCatId="list" qsTypeId="urn:microsoft.com/office/officeart/2005/8/quickstyle/simple3" qsCatId="simple" csTypeId="urn:microsoft.com/office/officeart/2005/8/colors/accent1_3" csCatId="accent1"/>
      <dgm:spPr/>
      <dgm:t>
        <a:bodyPr/>
        <a:lstStyle/>
        <a:p>
          <a:endParaRPr lang="en-US"/>
        </a:p>
      </dgm:t>
    </dgm:pt>
    <dgm:pt modelId="{A0243263-9A42-4B98-B0C7-D80AA499D496}">
      <dgm:prSet/>
      <dgm:spPr/>
      <dgm:t>
        <a:bodyPr/>
        <a:lstStyle/>
        <a:p>
          <a:r>
            <a:rPr lang="en-US"/>
            <a:t>What is HEC-ResSim?</a:t>
          </a:r>
        </a:p>
      </dgm:t>
    </dgm:pt>
    <dgm:pt modelId="{BED714D1-06CB-432B-9B97-8D43017A7C89}" type="parTrans" cxnId="{5D7FC150-8E85-4E04-8219-1390D3594029}">
      <dgm:prSet/>
      <dgm:spPr/>
      <dgm:t>
        <a:bodyPr/>
        <a:lstStyle/>
        <a:p>
          <a:endParaRPr lang="en-US"/>
        </a:p>
      </dgm:t>
    </dgm:pt>
    <dgm:pt modelId="{D824888B-26CB-453A-9D44-E7BA54C89A30}" type="sibTrans" cxnId="{5D7FC150-8E85-4E04-8219-1390D3594029}">
      <dgm:prSet/>
      <dgm:spPr/>
      <dgm:t>
        <a:bodyPr/>
        <a:lstStyle/>
        <a:p>
          <a:endParaRPr lang="en-US"/>
        </a:p>
      </dgm:t>
    </dgm:pt>
    <dgm:pt modelId="{AE511728-A013-4BC8-8AE6-0D6EACC7E5C2}">
      <dgm:prSet/>
      <dgm:spPr/>
      <dgm:t>
        <a:bodyPr/>
        <a:lstStyle/>
        <a:p>
          <a:r>
            <a:rPr lang="en-US"/>
            <a:t>How are HEC-ResSim models built?</a:t>
          </a:r>
        </a:p>
      </dgm:t>
    </dgm:pt>
    <dgm:pt modelId="{3FCEEDAB-8197-409F-B452-F1FA83A3E57A}" type="parTrans" cxnId="{497FA209-8A96-4CC9-B04F-4FEF5DEDA63F}">
      <dgm:prSet/>
      <dgm:spPr/>
      <dgm:t>
        <a:bodyPr/>
        <a:lstStyle/>
        <a:p>
          <a:endParaRPr lang="en-US"/>
        </a:p>
      </dgm:t>
    </dgm:pt>
    <dgm:pt modelId="{8164271A-7AF0-42D4-BF56-1C9D47399FE5}" type="sibTrans" cxnId="{497FA209-8A96-4CC9-B04F-4FEF5DEDA63F}">
      <dgm:prSet/>
      <dgm:spPr/>
      <dgm:t>
        <a:bodyPr/>
        <a:lstStyle/>
        <a:p>
          <a:endParaRPr lang="en-US"/>
        </a:p>
      </dgm:t>
    </dgm:pt>
    <dgm:pt modelId="{FE92571C-F13B-4D97-8A89-F09CEC0CC4A1}">
      <dgm:prSet/>
      <dgm:spPr/>
      <dgm:t>
        <a:bodyPr/>
        <a:lstStyle/>
        <a:p>
          <a:r>
            <a:rPr lang="en-US"/>
            <a:t>Introduce the first workshop.</a:t>
          </a:r>
        </a:p>
      </dgm:t>
    </dgm:pt>
    <dgm:pt modelId="{F607724B-3D37-4875-AC17-3BA1A08DA124}" type="parTrans" cxnId="{96D4EFAF-E2DF-423D-8861-483F3395D35C}">
      <dgm:prSet/>
      <dgm:spPr/>
      <dgm:t>
        <a:bodyPr/>
        <a:lstStyle/>
        <a:p>
          <a:endParaRPr lang="en-US"/>
        </a:p>
      </dgm:t>
    </dgm:pt>
    <dgm:pt modelId="{09967D5E-2926-43BF-959A-809AA4BC0085}" type="sibTrans" cxnId="{96D4EFAF-E2DF-423D-8861-483F3395D35C}">
      <dgm:prSet/>
      <dgm:spPr/>
      <dgm:t>
        <a:bodyPr/>
        <a:lstStyle/>
        <a:p>
          <a:endParaRPr lang="en-US"/>
        </a:p>
      </dgm:t>
    </dgm:pt>
    <dgm:pt modelId="{A938320A-9641-4F91-9B84-93BEAAA6CD2B}" type="pres">
      <dgm:prSet presAssocID="{CEED7813-465A-47CD-9AEA-4B9FE68DF856}" presName="linear" presStyleCnt="0">
        <dgm:presLayoutVars>
          <dgm:animLvl val="lvl"/>
          <dgm:resizeHandles val="exact"/>
        </dgm:presLayoutVars>
      </dgm:prSet>
      <dgm:spPr/>
    </dgm:pt>
    <dgm:pt modelId="{35B97856-9A1B-45B7-AB9E-1CB21919468A}" type="pres">
      <dgm:prSet presAssocID="{A0243263-9A42-4B98-B0C7-D80AA499D496}" presName="parentText" presStyleLbl="node1" presStyleIdx="0" presStyleCnt="3">
        <dgm:presLayoutVars>
          <dgm:chMax val="0"/>
          <dgm:bulletEnabled val="1"/>
        </dgm:presLayoutVars>
      </dgm:prSet>
      <dgm:spPr/>
    </dgm:pt>
    <dgm:pt modelId="{41D3B37D-4025-46DC-8D41-44FF024AD110}" type="pres">
      <dgm:prSet presAssocID="{D824888B-26CB-453A-9D44-E7BA54C89A30}" presName="spacer" presStyleCnt="0"/>
      <dgm:spPr/>
    </dgm:pt>
    <dgm:pt modelId="{2E64A429-D41D-41F2-ACB3-BBA0B7D8A09D}" type="pres">
      <dgm:prSet presAssocID="{AE511728-A013-4BC8-8AE6-0D6EACC7E5C2}" presName="parentText" presStyleLbl="node1" presStyleIdx="1" presStyleCnt="3">
        <dgm:presLayoutVars>
          <dgm:chMax val="0"/>
          <dgm:bulletEnabled val="1"/>
        </dgm:presLayoutVars>
      </dgm:prSet>
      <dgm:spPr/>
    </dgm:pt>
    <dgm:pt modelId="{994582CD-9085-4065-A1FF-E1C6CC3FF251}" type="pres">
      <dgm:prSet presAssocID="{8164271A-7AF0-42D4-BF56-1C9D47399FE5}" presName="spacer" presStyleCnt="0"/>
      <dgm:spPr/>
    </dgm:pt>
    <dgm:pt modelId="{4A15A121-216E-49E5-BAD4-54F64672399D}" type="pres">
      <dgm:prSet presAssocID="{FE92571C-F13B-4D97-8A89-F09CEC0CC4A1}" presName="parentText" presStyleLbl="node1" presStyleIdx="2" presStyleCnt="3">
        <dgm:presLayoutVars>
          <dgm:chMax val="0"/>
          <dgm:bulletEnabled val="1"/>
        </dgm:presLayoutVars>
      </dgm:prSet>
      <dgm:spPr/>
    </dgm:pt>
  </dgm:ptLst>
  <dgm:cxnLst>
    <dgm:cxn modelId="{497FA209-8A96-4CC9-B04F-4FEF5DEDA63F}" srcId="{CEED7813-465A-47CD-9AEA-4B9FE68DF856}" destId="{AE511728-A013-4BC8-8AE6-0D6EACC7E5C2}" srcOrd="1" destOrd="0" parTransId="{3FCEEDAB-8197-409F-B452-F1FA83A3E57A}" sibTransId="{8164271A-7AF0-42D4-BF56-1C9D47399FE5}"/>
    <dgm:cxn modelId="{5D7FC150-8E85-4E04-8219-1390D3594029}" srcId="{CEED7813-465A-47CD-9AEA-4B9FE68DF856}" destId="{A0243263-9A42-4B98-B0C7-D80AA499D496}" srcOrd="0" destOrd="0" parTransId="{BED714D1-06CB-432B-9B97-8D43017A7C89}" sibTransId="{D824888B-26CB-453A-9D44-E7BA54C89A30}"/>
    <dgm:cxn modelId="{1997E670-B1BA-4C2F-8389-9C2B14E9D373}" type="presOf" srcId="{AE511728-A013-4BC8-8AE6-0D6EACC7E5C2}" destId="{2E64A429-D41D-41F2-ACB3-BBA0B7D8A09D}" srcOrd="0" destOrd="0" presId="urn:microsoft.com/office/officeart/2005/8/layout/vList2"/>
    <dgm:cxn modelId="{7C222C99-3409-410C-B594-130D8DCF3EA3}" type="presOf" srcId="{A0243263-9A42-4B98-B0C7-D80AA499D496}" destId="{35B97856-9A1B-45B7-AB9E-1CB21919468A}" srcOrd="0" destOrd="0" presId="urn:microsoft.com/office/officeart/2005/8/layout/vList2"/>
    <dgm:cxn modelId="{9D8FB69F-26B7-49BD-BC8E-F1C75A127D0A}" type="presOf" srcId="{CEED7813-465A-47CD-9AEA-4B9FE68DF856}" destId="{A938320A-9641-4F91-9B84-93BEAAA6CD2B}" srcOrd="0" destOrd="0" presId="urn:microsoft.com/office/officeart/2005/8/layout/vList2"/>
    <dgm:cxn modelId="{D08999A2-FD23-4C6E-8F93-44140B5C6BC7}" type="presOf" srcId="{FE92571C-F13B-4D97-8A89-F09CEC0CC4A1}" destId="{4A15A121-216E-49E5-BAD4-54F64672399D}" srcOrd="0" destOrd="0" presId="urn:microsoft.com/office/officeart/2005/8/layout/vList2"/>
    <dgm:cxn modelId="{96D4EFAF-E2DF-423D-8861-483F3395D35C}" srcId="{CEED7813-465A-47CD-9AEA-4B9FE68DF856}" destId="{FE92571C-F13B-4D97-8A89-F09CEC0CC4A1}" srcOrd="2" destOrd="0" parTransId="{F607724B-3D37-4875-AC17-3BA1A08DA124}" sibTransId="{09967D5E-2926-43BF-959A-809AA4BC0085}"/>
    <dgm:cxn modelId="{2C51CA88-C188-420F-9210-CCF1E7C134DB}" type="presParOf" srcId="{A938320A-9641-4F91-9B84-93BEAAA6CD2B}" destId="{35B97856-9A1B-45B7-AB9E-1CB21919468A}" srcOrd="0" destOrd="0" presId="urn:microsoft.com/office/officeart/2005/8/layout/vList2"/>
    <dgm:cxn modelId="{32AC09B8-EF72-41D1-9A39-B943C7A6365C}" type="presParOf" srcId="{A938320A-9641-4F91-9B84-93BEAAA6CD2B}" destId="{41D3B37D-4025-46DC-8D41-44FF024AD110}" srcOrd="1" destOrd="0" presId="urn:microsoft.com/office/officeart/2005/8/layout/vList2"/>
    <dgm:cxn modelId="{9897F088-781B-4EF7-976A-0AACF9DF4F7F}" type="presParOf" srcId="{A938320A-9641-4F91-9B84-93BEAAA6CD2B}" destId="{2E64A429-D41D-41F2-ACB3-BBA0B7D8A09D}" srcOrd="2" destOrd="0" presId="urn:microsoft.com/office/officeart/2005/8/layout/vList2"/>
    <dgm:cxn modelId="{D5E433D1-573E-4874-9406-CC4127627311}" type="presParOf" srcId="{A938320A-9641-4F91-9B84-93BEAAA6CD2B}" destId="{994582CD-9085-4065-A1FF-E1C6CC3FF251}" srcOrd="3" destOrd="0" presId="urn:microsoft.com/office/officeart/2005/8/layout/vList2"/>
    <dgm:cxn modelId="{F38D8897-81D7-4786-A038-BD109354FEBD}" type="presParOf" srcId="{A938320A-9641-4F91-9B84-93BEAAA6CD2B}" destId="{4A15A121-216E-49E5-BAD4-54F64672399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3EF12A-244E-47E5-A4E1-10A01350B1D1}"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C57468CC-2F80-409D-8636-1AC036B458FE}">
      <dgm:prSet/>
      <dgm:spPr/>
      <dgm:t>
        <a:bodyPr/>
        <a:lstStyle/>
        <a:p>
          <a:r>
            <a:rPr lang="en-US"/>
            <a:t>Sequent Peak Method</a:t>
          </a:r>
        </a:p>
      </dgm:t>
    </dgm:pt>
    <dgm:pt modelId="{9361FDB7-0ECA-46DD-BA4A-78B2C23754CB}" type="parTrans" cxnId="{60045DBB-6FD6-4936-A2B4-9C545DF6F3C6}">
      <dgm:prSet/>
      <dgm:spPr/>
      <dgm:t>
        <a:bodyPr/>
        <a:lstStyle/>
        <a:p>
          <a:endParaRPr lang="en-US"/>
        </a:p>
      </dgm:t>
    </dgm:pt>
    <dgm:pt modelId="{C00EEC39-9FA7-4937-BA75-BC53F2AD252E}" type="sibTrans" cxnId="{60045DBB-6FD6-4936-A2B4-9C545DF6F3C6}">
      <dgm:prSet/>
      <dgm:spPr/>
      <dgm:t>
        <a:bodyPr/>
        <a:lstStyle/>
        <a:p>
          <a:endParaRPr lang="en-US"/>
        </a:p>
      </dgm:t>
    </dgm:pt>
    <dgm:pt modelId="{6F4DB801-DD67-47C0-BF43-E919FF5057DD}">
      <dgm:prSet/>
      <dgm:spPr/>
      <dgm:t>
        <a:bodyPr/>
        <a:lstStyle/>
        <a:p>
          <a:r>
            <a:rPr lang="en-US"/>
            <a:t>You will determine the yield of a reservoir using this method</a:t>
          </a:r>
        </a:p>
      </dgm:t>
    </dgm:pt>
    <dgm:pt modelId="{338E9DBC-F551-4E5A-ABEB-92BB9D09E016}" type="parTrans" cxnId="{3EBABA0E-048C-4DB5-8543-72BF870C102A}">
      <dgm:prSet/>
      <dgm:spPr/>
      <dgm:t>
        <a:bodyPr/>
        <a:lstStyle/>
        <a:p>
          <a:endParaRPr lang="en-US"/>
        </a:p>
      </dgm:t>
    </dgm:pt>
    <dgm:pt modelId="{ED9F07B8-D943-418F-8888-539CB2EB9D73}" type="sibTrans" cxnId="{3EBABA0E-048C-4DB5-8543-72BF870C102A}">
      <dgm:prSet/>
      <dgm:spPr/>
      <dgm:t>
        <a:bodyPr/>
        <a:lstStyle/>
        <a:p>
          <a:endParaRPr lang="en-US"/>
        </a:p>
      </dgm:t>
    </dgm:pt>
    <dgm:pt modelId="{44BE03F0-9701-4700-9A3A-C09153625DD2}">
      <dgm:prSet/>
      <dgm:spPr/>
      <dgm:t>
        <a:bodyPr/>
        <a:lstStyle/>
        <a:p>
          <a:r>
            <a:rPr lang="en-US"/>
            <a:t>HEC-ResSim</a:t>
          </a:r>
        </a:p>
      </dgm:t>
    </dgm:pt>
    <dgm:pt modelId="{729D267A-B06B-4117-B7B2-A6BC0B35C8A1}" type="parTrans" cxnId="{21A24308-0F7D-4C37-8AED-D6C2E0940B25}">
      <dgm:prSet/>
      <dgm:spPr/>
      <dgm:t>
        <a:bodyPr/>
        <a:lstStyle/>
        <a:p>
          <a:endParaRPr lang="en-US"/>
        </a:p>
      </dgm:t>
    </dgm:pt>
    <dgm:pt modelId="{BB442704-1E50-4795-9F89-90F9F24C5654}" type="sibTrans" cxnId="{21A24308-0F7D-4C37-8AED-D6C2E0940B25}">
      <dgm:prSet/>
      <dgm:spPr/>
      <dgm:t>
        <a:bodyPr/>
        <a:lstStyle/>
        <a:p>
          <a:endParaRPr lang="en-US"/>
        </a:p>
      </dgm:t>
    </dgm:pt>
    <dgm:pt modelId="{F103B823-0B47-49F3-868F-E2E280CD35FA}">
      <dgm:prSet/>
      <dgm:spPr/>
      <dgm:t>
        <a:bodyPr/>
        <a:lstStyle/>
        <a:p>
          <a:r>
            <a:rPr lang="en-US"/>
            <a:t>You will determine the yield for the same reservoir by manually iterating among different demands</a:t>
          </a:r>
        </a:p>
      </dgm:t>
    </dgm:pt>
    <dgm:pt modelId="{D1244B2B-CF64-4804-9479-32A088A820B0}" type="parTrans" cxnId="{EDFCEA9B-8918-4E63-808A-3411755E3A52}">
      <dgm:prSet/>
      <dgm:spPr/>
      <dgm:t>
        <a:bodyPr/>
        <a:lstStyle/>
        <a:p>
          <a:endParaRPr lang="en-US"/>
        </a:p>
      </dgm:t>
    </dgm:pt>
    <dgm:pt modelId="{5E72CE79-8C03-4E72-9BA7-9A82098113EC}" type="sibTrans" cxnId="{EDFCEA9B-8918-4E63-808A-3411755E3A52}">
      <dgm:prSet/>
      <dgm:spPr/>
      <dgm:t>
        <a:bodyPr/>
        <a:lstStyle/>
        <a:p>
          <a:endParaRPr lang="en-US"/>
        </a:p>
      </dgm:t>
    </dgm:pt>
    <dgm:pt modelId="{267E715A-6CC7-44BD-88EB-3493EA806A1F}" type="pres">
      <dgm:prSet presAssocID="{9F3EF12A-244E-47E5-A4E1-10A01350B1D1}" presName="vert0" presStyleCnt="0">
        <dgm:presLayoutVars>
          <dgm:dir/>
          <dgm:animOne val="branch"/>
          <dgm:animLvl val="lvl"/>
        </dgm:presLayoutVars>
      </dgm:prSet>
      <dgm:spPr/>
    </dgm:pt>
    <dgm:pt modelId="{35A8D6AB-F51A-4BD0-BA4B-FD8DE1CA15AB}" type="pres">
      <dgm:prSet presAssocID="{C57468CC-2F80-409D-8636-1AC036B458FE}" presName="thickLine" presStyleLbl="alignNode1" presStyleIdx="0" presStyleCnt="2"/>
      <dgm:spPr/>
    </dgm:pt>
    <dgm:pt modelId="{FB4A3961-E216-49AC-9BC6-E2914ED0BEDE}" type="pres">
      <dgm:prSet presAssocID="{C57468CC-2F80-409D-8636-1AC036B458FE}" presName="horz1" presStyleCnt="0"/>
      <dgm:spPr/>
    </dgm:pt>
    <dgm:pt modelId="{9F7B6008-259B-4022-8817-47C18B839DE2}" type="pres">
      <dgm:prSet presAssocID="{C57468CC-2F80-409D-8636-1AC036B458FE}" presName="tx1" presStyleLbl="revTx" presStyleIdx="0" presStyleCnt="4"/>
      <dgm:spPr/>
    </dgm:pt>
    <dgm:pt modelId="{D8783006-9A47-47E4-AD35-C90AC6F2758C}" type="pres">
      <dgm:prSet presAssocID="{C57468CC-2F80-409D-8636-1AC036B458FE}" presName="vert1" presStyleCnt="0"/>
      <dgm:spPr/>
    </dgm:pt>
    <dgm:pt modelId="{041AEA27-9C23-4618-B865-880674AF59E3}" type="pres">
      <dgm:prSet presAssocID="{6F4DB801-DD67-47C0-BF43-E919FF5057DD}" presName="vertSpace2a" presStyleCnt="0"/>
      <dgm:spPr/>
    </dgm:pt>
    <dgm:pt modelId="{1CC4B428-8D20-4D0B-87CE-CDC166B874BF}" type="pres">
      <dgm:prSet presAssocID="{6F4DB801-DD67-47C0-BF43-E919FF5057DD}" presName="horz2" presStyleCnt="0"/>
      <dgm:spPr/>
    </dgm:pt>
    <dgm:pt modelId="{99819E12-7EB6-439D-974C-268F0ABEC78D}" type="pres">
      <dgm:prSet presAssocID="{6F4DB801-DD67-47C0-BF43-E919FF5057DD}" presName="horzSpace2" presStyleCnt="0"/>
      <dgm:spPr/>
    </dgm:pt>
    <dgm:pt modelId="{141A7D2C-2833-40F0-B578-5DDEDF8D080A}" type="pres">
      <dgm:prSet presAssocID="{6F4DB801-DD67-47C0-BF43-E919FF5057DD}" presName="tx2" presStyleLbl="revTx" presStyleIdx="1" presStyleCnt="4"/>
      <dgm:spPr/>
    </dgm:pt>
    <dgm:pt modelId="{129B1946-AA23-4638-A653-A3E2E1D7DACE}" type="pres">
      <dgm:prSet presAssocID="{6F4DB801-DD67-47C0-BF43-E919FF5057DD}" presName="vert2" presStyleCnt="0"/>
      <dgm:spPr/>
    </dgm:pt>
    <dgm:pt modelId="{521EDBC4-12FC-4165-BCC4-3864F6535D9E}" type="pres">
      <dgm:prSet presAssocID="{6F4DB801-DD67-47C0-BF43-E919FF5057DD}" presName="thinLine2b" presStyleLbl="callout" presStyleIdx="0" presStyleCnt="2"/>
      <dgm:spPr/>
    </dgm:pt>
    <dgm:pt modelId="{2D3DC09F-4243-4935-8CDE-7CD79EF6EF2F}" type="pres">
      <dgm:prSet presAssocID="{6F4DB801-DD67-47C0-BF43-E919FF5057DD}" presName="vertSpace2b" presStyleCnt="0"/>
      <dgm:spPr/>
    </dgm:pt>
    <dgm:pt modelId="{FBD6E5A1-A7EA-490F-BDBF-0C938C0E182A}" type="pres">
      <dgm:prSet presAssocID="{44BE03F0-9701-4700-9A3A-C09153625DD2}" presName="thickLine" presStyleLbl="alignNode1" presStyleIdx="1" presStyleCnt="2"/>
      <dgm:spPr/>
    </dgm:pt>
    <dgm:pt modelId="{D5C522A1-1AAF-4EF5-9B0B-FD951C31C519}" type="pres">
      <dgm:prSet presAssocID="{44BE03F0-9701-4700-9A3A-C09153625DD2}" presName="horz1" presStyleCnt="0"/>
      <dgm:spPr/>
    </dgm:pt>
    <dgm:pt modelId="{F1FF82B7-EA7B-41EB-B8E6-02735B4FF838}" type="pres">
      <dgm:prSet presAssocID="{44BE03F0-9701-4700-9A3A-C09153625DD2}" presName="tx1" presStyleLbl="revTx" presStyleIdx="2" presStyleCnt="4"/>
      <dgm:spPr/>
    </dgm:pt>
    <dgm:pt modelId="{724E5ADD-4CDF-4D6F-AD67-CE9735C56846}" type="pres">
      <dgm:prSet presAssocID="{44BE03F0-9701-4700-9A3A-C09153625DD2}" presName="vert1" presStyleCnt="0"/>
      <dgm:spPr/>
    </dgm:pt>
    <dgm:pt modelId="{B9A8AC61-BBCD-4B38-8982-490845D8EC70}" type="pres">
      <dgm:prSet presAssocID="{F103B823-0B47-49F3-868F-E2E280CD35FA}" presName="vertSpace2a" presStyleCnt="0"/>
      <dgm:spPr/>
    </dgm:pt>
    <dgm:pt modelId="{FB448E20-D35A-4C35-8BDE-5F76520041E7}" type="pres">
      <dgm:prSet presAssocID="{F103B823-0B47-49F3-868F-E2E280CD35FA}" presName="horz2" presStyleCnt="0"/>
      <dgm:spPr/>
    </dgm:pt>
    <dgm:pt modelId="{6E2AD9FB-CC15-486A-8DF3-B3A991CECF9B}" type="pres">
      <dgm:prSet presAssocID="{F103B823-0B47-49F3-868F-E2E280CD35FA}" presName="horzSpace2" presStyleCnt="0"/>
      <dgm:spPr/>
    </dgm:pt>
    <dgm:pt modelId="{C42E14D6-F682-45EC-9A95-CF56B84115FF}" type="pres">
      <dgm:prSet presAssocID="{F103B823-0B47-49F3-868F-E2E280CD35FA}" presName="tx2" presStyleLbl="revTx" presStyleIdx="3" presStyleCnt="4"/>
      <dgm:spPr/>
    </dgm:pt>
    <dgm:pt modelId="{BC1715E5-7EF1-4C63-8FF0-3EBDAA50D240}" type="pres">
      <dgm:prSet presAssocID="{F103B823-0B47-49F3-868F-E2E280CD35FA}" presName="vert2" presStyleCnt="0"/>
      <dgm:spPr/>
    </dgm:pt>
    <dgm:pt modelId="{56B1606C-9C02-425B-83C3-F9EA1A49977C}" type="pres">
      <dgm:prSet presAssocID="{F103B823-0B47-49F3-868F-E2E280CD35FA}" presName="thinLine2b" presStyleLbl="callout" presStyleIdx="1" presStyleCnt="2"/>
      <dgm:spPr/>
    </dgm:pt>
    <dgm:pt modelId="{0405DA22-6953-4E76-94C2-156EE6BB0ECA}" type="pres">
      <dgm:prSet presAssocID="{F103B823-0B47-49F3-868F-E2E280CD35FA}" presName="vertSpace2b" presStyleCnt="0"/>
      <dgm:spPr/>
    </dgm:pt>
  </dgm:ptLst>
  <dgm:cxnLst>
    <dgm:cxn modelId="{21A24308-0F7D-4C37-8AED-D6C2E0940B25}" srcId="{9F3EF12A-244E-47E5-A4E1-10A01350B1D1}" destId="{44BE03F0-9701-4700-9A3A-C09153625DD2}" srcOrd="1" destOrd="0" parTransId="{729D267A-B06B-4117-B7B2-A6BC0B35C8A1}" sibTransId="{BB442704-1E50-4795-9F89-90F9F24C5654}"/>
    <dgm:cxn modelId="{3EBABA0E-048C-4DB5-8543-72BF870C102A}" srcId="{C57468CC-2F80-409D-8636-1AC036B458FE}" destId="{6F4DB801-DD67-47C0-BF43-E919FF5057DD}" srcOrd="0" destOrd="0" parTransId="{338E9DBC-F551-4E5A-ABEB-92BB9D09E016}" sibTransId="{ED9F07B8-D943-418F-8888-539CB2EB9D73}"/>
    <dgm:cxn modelId="{3B258B34-0D2E-4080-AD2B-58E6FD8C7D3E}" type="presOf" srcId="{C57468CC-2F80-409D-8636-1AC036B458FE}" destId="{9F7B6008-259B-4022-8817-47C18B839DE2}" srcOrd="0" destOrd="0" presId="urn:microsoft.com/office/officeart/2008/layout/LinedList"/>
    <dgm:cxn modelId="{EDFCEA9B-8918-4E63-808A-3411755E3A52}" srcId="{44BE03F0-9701-4700-9A3A-C09153625DD2}" destId="{F103B823-0B47-49F3-868F-E2E280CD35FA}" srcOrd="0" destOrd="0" parTransId="{D1244B2B-CF64-4804-9479-32A088A820B0}" sibTransId="{5E72CE79-8C03-4E72-9BA7-9A82098113EC}"/>
    <dgm:cxn modelId="{9446DFB0-6F2E-4DF5-80C8-4972793F74EB}" type="presOf" srcId="{9F3EF12A-244E-47E5-A4E1-10A01350B1D1}" destId="{267E715A-6CC7-44BD-88EB-3493EA806A1F}" srcOrd="0" destOrd="0" presId="urn:microsoft.com/office/officeart/2008/layout/LinedList"/>
    <dgm:cxn modelId="{60045DBB-6FD6-4936-A2B4-9C545DF6F3C6}" srcId="{9F3EF12A-244E-47E5-A4E1-10A01350B1D1}" destId="{C57468CC-2F80-409D-8636-1AC036B458FE}" srcOrd="0" destOrd="0" parTransId="{9361FDB7-0ECA-46DD-BA4A-78B2C23754CB}" sibTransId="{C00EEC39-9FA7-4937-BA75-BC53F2AD252E}"/>
    <dgm:cxn modelId="{4EB463C2-6188-4D7B-8ABA-35995D36FB23}" type="presOf" srcId="{44BE03F0-9701-4700-9A3A-C09153625DD2}" destId="{F1FF82B7-EA7B-41EB-B8E6-02735B4FF838}" srcOrd="0" destOrd="0" presId="urn:microsoft.com/office/officeart/2008/layout/LinedList"/>
    <dgm:cxn modelId="{A682EADA-9A29-4802-9B21-1225E73BCBB1}" type="presOf" srcId="{F103B823-0B47-49F3-868F-E2E280CD35FA}" destId="{C42E14D6-F682-45EC-9A95-CF56B84115FF}" srcOrd="0" destOrd="0" presId="urn:microsoft.com/office/officeart/2008/layout/LinedList"/>
    <dgm:cxn modelId="{BA2248F7-AA43-46AD-954E-A07B9002878F}" type="presOf" srcId="{6F4DB801-DD67-47C0-BF43-E919FF5057DD}" destId="{141A7D2C-2833-40F0-B578-5DDEDF8D080A}" srcOrd="0" destOrd="0" presId="urn:microsoft.com/office/officeart/2008/layout/LinedList"/>
    <dgm:cxn modelId="{55203427-4697-4BE0-A6B8-50CD182652C8}" type="presParOf" srcId="{267E715A-6CC7-44BD-88EB-3493EA806A1F}" destId="{35A8D6AB-F51A-4BD0-BA4B-FD8DE1CA15AB}" srcOrd="0" destOrd="0" presId="urn:microsoft.com/office/officeart/2008/layout/LinedList"/>
    <dgm:cxn modelId="{C3AF95AA-EB53-450D-BE51-BFD534718053}" type="presParOf" srcId="{267E715A-6CC7-44BD-88EB-3493EA806A1F}" destId="{FB4A3961-E216-49AC-9BC6-E2914ED0BEDE}" srcOrd="1" destOrd="0" presId="urn:microsoft.com/office/officeart/2008/layout/LinedList"/>
    <dgm:cxn modelId="{9BF7B9F0-5A23-4C4E-8F25-3840B1442D22}" type="presParOf" srcId="{FB4A3961-E216-49AC-9BC6-E2914ED0BEDE}" destId="{9F7B6008-259B-4022-8817-47C18B839DE2}" srcOrd="0" destOrd="0" presId="urn:microsoft.com/office/officeart/2008/layout/LinedList"/>
    <dgm:cxn modelId="{4727E87C-C891-46AF-B5F5-0DEA0FF1C82A}" type="presParOf" srcId="{FB4A3961-E216-49AC-9BC6-E2914ED0BEDE}" destId="{D8783006-9A47-47E4-AD35-C90AC6F2758C}" srcOrd="1" destOrd="0" presId="urn:microsoft.com/office/officeart/2008/layout/LinedList"/>
    <dgm:cxn modelId="{2AAE7D38-AB50-4F1E-B4AC-D9ED4D169ABF}" type="presParOf" srcId="{D8783006-9A47-47E4-AD35-C90AC6F2758C}" destId="{041AEA27-9C23-4618-B865-880674AF59E3}" srcOrd="0" destOrd="0" presId="urn:microsoft.com/office/officeart/2008/layout/LinedList"/>
    <dgm:cxn modelId="{0B382903-164A-4323-84C0-4E1C6CCC679B}" type="presParOf" srcId="{D8783006-9A47-47E4-AD35-C90AC6F2758C}" destId="{1CC4B428-8D20-4D0B-87CE-CDC166B874BF}" srcOrd="1" destOrd="0" presId="urn:microsoft.com/office/officeart/2008/layout/LinedList"/>
    <dgm:cxn modelId="{A1C0D737-260F-4FEF-B754-F4E4E3052A8D}" type="presParOf" srcId="{1CC4B428-8D20-4D0B-87CE-CDC166B874BF}" destId="{99819E12-7EB6-439D-974C-268F0ABEC78D}" srcOrd="0" destOrd="0" presId="urn:microsoft.com/office/officeart/2008/layout/LinedList"/>
    <dgm:cxn modelId="{EF505C23-E79F-447C-B834-DB27B7191C20}" type="presParOf" srcId="{1CC4B428-8D20-4D0B-87CE-CDC166B874BF}" destId="{141A7D2C-2833-40F0-B578-5DDEDF8D080A}" srcOrd="1" destOrd="0" presId="urn:microsoft.com/office/officeart/2008/layout/LinedList"/>
    <dgm:cxn modelId="{594A2A95-8296-4EF3-839A-4154D6278D2A}" type="presParOf" srcId="{1CC4B428-8D20-4D0B-87CE-CDC166B874BF}" destId="{129B1946-AA23-4638-A653-A3E2E1D7DACE}" srcOrd="2" destOrd="0" presId="urn:microsoft.com/office/officeart/2008/layout/LinedList"/>
    <dgm:cxn modelId="{5DC342F8-DB88-4284-A3FD-22CBEA5F88E6}" type="presParOf" srcId="{D8783006-9A47-47E4-AD35-C90AC6F2758C}" destId="{521EDBC4-12FC-4165-BCC4-3864F6535D9E}" srcOrd="2" destOrd="0" presId="urn:microsoft.com/office/officeart/2008/layout/LinedList"/>
    <dgm:cxn modelId="{FB53BFA1-3208-4CC1-BCD8-56CA54078CE5}" type="presParOf" srcId="{D8783006-9A47-47E4-AD35-C90AC6F2758C}" destId="{2D3DC09F-4243-4935-8CDE-7CD79EF6EF2F}" srcOrd="3" destOrd="0" presId="urn:microsoft.com/office/officeart/2008/layout/LinedList"/>
    <dgm:cxn modelId="{5B638FF9-E219-4B76-B588-3E6D66B24239}" type="presParOf" srcId="{267E715A-6CC7-44BD-88EB-3493EA806A1F}" destId="{FBD6E5A1-A7EA-490F-BDBF-0C938C0E182A}" srcOrd="2" destOrd="0" presId="urn:microsoft.com/office/officeart/2008/layout/LinedList"/>
    <dgm:cxn modelId="{7B88332F-B284-4909-B234-1F098B74324F}" type="presParOf" srcId="{267E715A-6CC7-44BD-88EB-3493EA806A1F}" destId="{D5C522A1-1AAF-4EF5-9B0B-FD951C31C519}" srcOrd="3" destOrd="0" presId="urn:microsoft.com/office/officeart/2008/layout/LinedList"/>
    <dgm:cxn modelId="{01364E12-F2E7-4F9F-94DB-A813A3C406E9}" type="presParOf" srcId="{D5C522A1-1AAF-4EF5-9B0B-FD951C31C519}" destId="{F1FF82B7-EA7B-41EB-B8E6-02735B4FF838}" srcOrd="0" destOrd="0" presId="urn:microsoft.com/office/officeart/2008/layout/LinedList"/>
    <dgm:cxn modelId="{DC0A209B-69DA-4AE7-A685-286E2F7FFB05}" type="presParOf" srcId="{D5C522A1-1AAF-4EF5-9B0B-FD951C31C519}" destId="{724E5ADD-4CDF-4D6F-AD67-CE9735C56846}" srcOrd="1" destOrd="0" presId="urn:microsoft.com/office/officeart/2008/layout/LinedList"/>
    <dgm:cxn modelId="{74921F5D-2041-4081-ABE6-8FD094517938}" type="presParOf" srcId="{724E5ADD-4CDF-4D6F-AD67-CE9735C56846}" destId="{B9A8AC61-BBCD-4B38-8982-490845D8EC70}" srcOrd="0" destOrd="0" presId="urn:microsoft.com/office/officeart/2008/layout/LinedList"/>
    <dgm:cxn modelId="{F77AE862-3BF7-45B7-A720-66ABE8319CE7}" type="presParOf" srcId="{724E5ADD-4CDF-4D6F-AD67-CE9735C56846}" destId="{FB448E20-D35A-4C35-8BDE-5F76520041E7}" srcOrd="1" destOrd="0" presId="urn:microsoft.com/office/officeart/2008/layout/LinedList"/>
    <dgm:cxn modelId="{EEE13247-E04F-45D1-9A23-01C6D7EA46BE}" type="presParOf" srcId="{FB448E20-D35A-4C35-8BDE-5F76520041E7}" destId="{6E2AD9FB-CC15-486A-8DF3-B3A991CECF9B}" srcOrd="0" destOrd="0" presId="urn:microsoft.com/office/officeart/2008/layout/LinedList"/>
    <dgm:cxn modelId="{DBDA0BB0-956C-4A86-8D26-400F9B0C5CCB}" type="presParOf" srcId="{FB448E20-D35A-4C35-8BDE-5F76520041E7}" destId="{C42E14D6-F682-45EC-9A95-CF56B84115FF}" srcOrd="1" destOrd="0" presId="urn:microsoft.com/office/officeart/2008/layout/LinedList"/>
    <dgm:cxn modelId="{F3626A8A-EB13-43BE-8EF3-B70B23615982}" type="presParOf" srcId="{FB448E20-D35A-4C35-8BDE-5F76520041E7}" destId="{BC1715E5-7EF1-4C63-8FF0-3EBDAA50D240}" srcOrd="2" destOrd="0" presId="urn:microsoft.com/office/officeart/2008/layout/LinedList"/>
    <dgm:cxn modelId="{E665E339-3992-40C6-8F1B-5E7992D77C3A}" type="presParOf" srcId="{724E5ADD-4CDF-4D6F-AD67-CE9735C56846}" destId="{56B1606C-9C02-425B-83C3-F9EA1A49977C}" srcOrd="2" destOrd="0" presId="urn:microsoft.com/office/officeart/2008/layout/LinedList"/>
    <dgm:cxn modelId="{2CA9D41D-C6FB-4A85-B3A6-8BC48135CB9E}" type="presParOf" srcId="{724E5ADD-4CDF-4D6F-AD67-CE9735C56846}" destId="{0405DA22-6953-4E76-94C2-156EE6BB0ECA}" srcOrd="3"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B97856-9A1B-45B7-AB9E-1CB21919468A}">
      <dsp:nvSpPr>
        <dsp:cNvPr id="0" name=""/>
        <dsp:cNvSpPr/>
      </dsp:nvSpPr>
      <dsp:spPr>
        <a:xfrm>
          <a:off x="0" y="1009291"/>
          <a:ext cx="7886700" cy="983384"/>
        </a:xfrm>
        <a:prstGeom prst="roundRect">
          <a:avLst/>
        </a:prstGeom>
        <a:gradFill rotWithShape="0">
          <a:gsLst>
            <a:gs pos="0">
              <a:schemeClr val="accent1">
                <a:shade val="80000"/>
                <a:hueOff val="0"/>
                <a:satOff val="0"/>
                <a:lumOff val="0"/>
                <a:alphaOff val="0"/>
                <a:lumMod val="110000"/>
                <a:satMod val="105000"/>
                <a:tint val="67000"/>
              </a:schemeClr>
            </a:gs>
            <a:gs pos="50000">
              <a:schemeClr val="accent1">
                <a:shade val="80000"/>
                <a:hueOff val="0"/>
                <a:satOff val="0"/>
                <a:lumOff val="0"/>
                <a:alphaOff val="0"/>
                <a:lumMod val="105000"/>
                <a:satMod val="103000"/>
                <a:tint val="73000"/>
              </a:schemeClr>
            </a:gs>
            <a:gs pos="100000">
              <a:schemeClr val="accent1">
                <a:shade val="8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What is HEC-ResSim?</a:t>
          </a:r>
        </a:p>
      </dsp:txBody>
      <dsp:txXfrm>
        <a:off x="48005" y="1057296"/>
        <a:ext cx="7790690" cy="887374"/>
      </dsp:txXfrm>
    </dsp:sp>
    <dsp:sp modelId="{2E64A429-D41D-41F2-ACB3-BBA0B7D8A09D}">
      <dsp:nvSpPr>
        <dsp:cNvPr id="0" name=""/>
        <dsp:cNvSpPr/>
      </dsp:nvSpPr>
      <dsp:spPr>
        <a:xfrm>
          <a:off x="0" y="2110756"/>
          <a:ext cx="7886700" cy="983384"/>
        </a:xfrm>
        <a:prstGeom prst="roundRect">
          <a:avLst/>
        </a:prstGeom>
        <a:gradFill rotWithShape="0">
          <a:gsLst>
            <a:gs pos="0">
              <a:schemeClr val="accent1">
                <a:shade val="80000"/>
                <a:hueOff val="174641"/>
                <a:satOff val="-3128"/>
                <a:lumOff val="13293"/>
                <a:alphaOff val="0"/>
                <a:lumMod val="110000"/>
                <a:satMod val="105000"/>
                <a:tint val="67000"/>
              </a:schemeClr>
            </a:gs>
            <a:gs pos="50000">
              <a:schemeClr val="accent1">
                <a:shade val="80000"/>
                <a:hueOff val="174641"/>
                <a:satOff val="-3128"/>
                <a:lumOff val="13293"/>
                <a:alphaOff val="0"/>
                <a:lumMod val="105000"/>
                <a:satMod val="103000"/>
                <a:tint val="73000"/>
              </a:schemeClr>
            </a:gs>
            <a:gs pos="100000">
              <a:schemeClr val="accent1">
                <a:shade val="80000"/>
                <a:hueOff val="174641"/>
                <a:satOff val="-3128"/>
                <a:lumOff val="1329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How are HEC-ResSim models built?</a:t>
          </a:r>
        </a:p>
      </dsp:txBody>
      <dsp:txXfrm>
        <a:off x="48005" y="2158761"/>
        <a:ext cx="7790690" cy="887374"/>
      </dsp:txXfrm>
    </dsp:sp>
    <dsp:sp modelId="{4A15A121-216E-49E5-BAD4-54F64672399D}">
      <dsp:nvSpPr>
        <dsp:cNvPr id="0" name=""/>
        <dsp:cNvSpPr/>
      </dsp:nvSpPr>
      <dsp:spPr>
        <a:xfrm>
          <a:off x="0" y="3212221"/>
          <a:ext cx="7886700" cy="983384"/>
        </a:xfrm>
        <a:prstGeom prst="roundRect">
          <a:avLst/>
        </a:prstGeom>
        <a:gradFill rotWithShape="0">
          <a:gsLst>
            <a:gs pos="0">
              <a:schemeClr val="accent1">
                <a:shade val="80000"/>
                <a:hueOff val="349283"/>
                <a:satOff val="-6256"/>
                <a:lumOff val="26585"/>
                <a:alphaOff val="0"/>
                <a:lumMod val="110000"/>
                <a:satMod val="105000"/>
                <a:tint val="67000"/>
              </a:schemeClr>
            </a:gs>
            <a:gs pos="50000">
              <a:schemeClr val="accent1">
                <a:shade val="80000"/>
                <a:hueOff val="349283"/>
                <a:satOff val="-6256"/>
                <a:lumOff val="26585"/>
                <a:alphaOff val="0"/>
                <a:lumMod val="105000"/>
                <a:satMod val="103000"/>
                <a:tint val="73000"/>
              </a:schemeClr>
            </a:gs>
            <a:gs pos="100000">
              <a:schemeClr val="accent1">
                <a:shade val="80000"/>
                <a:hueOff val="349283"/>
                <a:satOff val="-6256"/>
                <a:lumOff val="2658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Introduce the first workshop.</a:t>
          </a:r>
        </a:p>
      </dsp:txBody>
      <dsp:txXfrm>
        <a:off x="48005" y="3260226"/>
        <a:ext cx="7790690" cy="8873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8D6AB-F51A-4BD0-BA4B-FD8DE1CA15AB}">
      <dsp:nvSpPr>
        <dsp:cNvPr id="0" name=""/>
        <dsp:cNvSpPr/>
      </dsp:nvSpPr>
      <dsp:spPr>
        <a:xfrm>
          <a:off x="0" y="0"/>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7B6008-259B-4022-8817-47C18B839DE2}">
      <dsp:nvSpPr>
        <dsp:cNvPr id="0" name=""/>
        <dsp:cNvSpPr/>
      </dsp:nvSpPr>
      <dsp:spPr>
        <a:xfrm>
          <a:off x="0" y="0"/>
          <a:ext cx="1577340" cy="26024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Sequent Peak Method</a:t>
          </a:r>
        </a:p>
      </dsp:txBody>
      <dsp:txXfrm>
        <a:off x="0" y="0"/>
        <a:ext cx="1577340" cy="2602448"/>
      </dsp:txXfrm>
    </dsp:sp>
    <dsp:sp modelId="{141A7D2C-2833-40F0-B578-5DDEDF8D080A}">
      <dsp:nvSpPr>
        <dsp:cNvPr id="0" name=""/>
        <dsp:cNvSpPr/>
      </dsp:nvSpPr>
      <dsp:spPr>
        <a:xfrm>
          <a:off x="1695640" y="118177"/>
          <a:ext cx="6191059" cy="2363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a:t>You will determine the yield of a reservoir using this method</a:t>
          </a:r>
        </a:p>
      </dsp:txBody>
      <dsp:txXfrm>
        <a:off x="1695640" y="118177"/>
        <a:ext cx="6191059" cy="2363552"/>
      </dsp:txXfrm>
    </dsp:sp>
    <dsp:sp modelId="{521EDBC4-12FC-4165-BCC4-3864F6535D9E}">
      <dsp:nvSpPr>
        <dsp:cNvPr id="0" name=""/>
        <dsp:cNvSpPr/>
      </dsp:nvSpPr>
      <dsp:spPr>
        <a:xfrm>
          <a:off x="1577340" y="2481729"/>
          <a:ext cx="63093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D6E5A1-A7EA-490F-BDBF-0C938C0E182A}">
      <dsp:nvSpPr>
        <dsp:cNvPr id="0" name=""/>
        <dsp:cNvSpPr/>
      </dsp:nvSpPr>
      <dsp:spPr>
        <a:xfrm>
          <a:off x="0" y="2602448"/>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FF82B7-EA7B-41EB-B8E6-02735B4FF838}">
      <dsp:nvSpPr>
        <dsp:cNvPr id="0" name=""/>
        <dsp:cNvSpPr/>
      </dsp:nvSpPr>
      <dsp:spPr>
        <a:xfrm>
          <a:off x="0" y="2602448"/>
          <a:ext cx="1577340" cy="26024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marL="0" lvl="0" indent="0" algn="l" defTabSz="1377950">
            <a:lnSpc>
              <a:spcPct val="90000"/>
            </a:lnSpc>
            <a:spcBef>
              <a:spcPct val="0"/>
            </a:spcBef>
            <a:spcAft>
              <a:spcPct val="35000"/>
            </a:spcAft>
            <a:buNone/>
          </a:pPr>
          <a:r>
            <a:rPr lang="en-US" sz="3100" kern="1200"/>
            <a:t>HEC-ResSim</a:t>
          </a:r>
        </a:p>
      </dsp:txBody>
      <dsp:txXfrm>
        <a:off x="0" y="2602448"/>
        <a:ext cx="1577340" cy="2602448"/>
      </dsp:txXfrm>
    </dsp:sp>
    <dsp:sp modelId="{C42E14D6-F682-45EC-9A95-CF56B84115FF}">
      <dsp:nvSpPr>
        <dsp:cNvPr id="0" name=""/>
        <dsp:cNvSpPr/>
      </dsp:nvSpPr>
      <dsp:spPr>
        <a:xfrm>
          <a:off x="1695640" y="2720626"/>
          <a:ext cx="6191059" cy="2363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a:t>You will determine the yield for the same reservoir by manually iterating among different demands</a:t>
          </a:r>
        </a:p>
      </dsp:txBody>
      <dsp:txXfrm>
        <a:off x="1695640" y="2720626"/>
        <a:ext cx="6191059" cy="2363552"/>
      </dsp:txXfrm>
    </dsp:sp>
    <dsp:sp modelId="{56B1606C-9C02-425B-83C3-F9EA1A49977C}">
      <dsp:nvSpPr>
        <dsp:cNvPr id="0" name=""/>
        <dsp:cNvSpPr/>
      </dsp:nvSpPr>
      <dsp:spPr>
        <a:xfrm>
          <a:off x="1577340" y="5084178"/>
          <a:ext cx="630936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A88F94-87F2-4C89-803B-EB2841EE4921}" type="datetimeFigureOut">
              <a:rPr lang="en-US" smtClean="0"/>
              <a:t>8/7/2019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F976BC-B5ED-4E08-8DEF-E37F4B06A1F5}" type="slidenum">
              <a:rPr lang="en-US" smtClean="0"/>
              <a:t>‹#›</a:t>
            </a:fld>
            <a:endParaRPr lang="en-US"/>
          </a:p>
        </p:txBody>
      </p:sp>
    </p:spTree>
    <p:extLst>
      <p:ext uri="{BB962C8B-B14F-4D97-AF65-F5344CB8AC3E}">
        <p14:creationId xmlns:p14="http://schemas.microsoft.com/office/powerpoint/2010/main" val="2207601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This lecture will remind students what HEC-ResSim is and how it is used. We will go over the basic components of an HEC-ResSim model. We will also introduce the first hands-on workshop.</a:t>
            </a:r>
          </a:p>
        </p:txBody>
      </p:sp>
      <p:sp>
        <p:nvSpPr>
          <p:cNvPr id="4" name="Slide Number Placeholder 3"/>
          <p:cNvSpPr>
            <a:spLocks noGrp="1"/>
          </p:cNvSpPr>
          <p:nvPr>
            <p:ph type="sldNum" sz="quarter" idx="10"/>
          </p:nvPr>
        </p:nvSpPr>
        <p:spPr/>
        <p:txBody>
          <a:bodyPr/>
          <a:lstStyle/>
          <a:p>
            <a:fld id="{FBF976BC-B5ED-4E08-8DEF-E37F4B06A1F5}" type="slidenum">
              <a:rPr lang="en-US" smtClean="0"/>
              <a:t>2</a:t>
            </a:fld>
            <a:endParaRPr lang="en-US"/>
          </a:p>
        </p:txBody>
      </p:sp>
    </p:spTree>
    <p:extLst>
      <p:ext uri="{BB962C8B-B14F-4D97-AF65-F5344CB8AC3E}">
        <p14:creationId xmlns:p14="http://schemas.microsoft.com/office/powerpoint/2010/main" val="36797170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As discussed in the previous lecture, there is no one right answer for what to use as the Conservation Zone. Use policy guidance to help determine the right usable storage for your study, and clearly state what you used.</a:t>
            </a:r>
          </a:p>
        </p:txBody>
      </p:sp>
      <p:sp>
        <p:nvSpPr>
          <p:cNvPr id="4" name="Slide Number Placeholder 3"/>
          <p:cNvSpPr>
            <a:spLocks noGrp="1"/>
          </p:cNvSpPr>
          <p:nvPr>
            <p:ph type="sldNum" sz="quarter" idx="10"/>
          </p:nvPr>
        </p:nvSpPr>
        <p:spPr/>
        <p:txBody>
          <a:bodyPr/>
          <a:lstStyle/>
          <a:p>
            <a:fld id="{FBF976BC-B5ED-4E08-8DEF-E37F4B06A1F5}" type="slidenum">
              <a:rPr lang="en-US" smtClean="0"/>
              <a:t>11</a:t>
            </a:fld>
            <a:endParaRPr lang="en-US"/>
          </a:p>
        </p:txBody>
      </p:sp>
    </p:spTree>
    <p:extLst>
      <p:ext uri="{BB962C8B-B14F-4D97-AF65-F5344CB8AC3E}">
        <p14:creationId xmlns:p14="http://schemas.microsoft.com/office/powerpoint/2010/main" val="2322693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There are many options that can be set on an Alternative. It is important to verify that your Alternative is setup correctly.</a:t>
            </a:r>
          </a:p>
        </p:txBody>
      </p:sp>
      <p:sp>
        <p:nvSpPr>
          <p:cNvPr id="4" name="Slide Number Placeholder 3"/>
          <p:cNvSpPr>
            <a:spLocks noGrp="1"/>
          </p:cNvSpPr>
          <p:nvPr>
            <p:ph type="sldNum" sz="quarter" idx="10"/>
          </p:nvPr>
        </p:nvSpPr>
        <p:spPr/>
        <p:txBody>
          <a:bodyPr/>
          <a:lstStyle/>
          <a:p>
            <a:fld id="{FBF976BC-B5ED-4E08-8DEF-E37F4B06A1F5}" type="slidenum">
              <a:rPr lang="en-US" smtClean="0"/>
              <a:t>12</a:t>
            </a:fld>
            <a:endParaRPr lang="en-US"/>
          </a:p>
        </p:txBody>
      </p:sp>
    </p:spTree>
    <p:extLst>
      <p:ext uri="{BB962C8B-B14F-4D97-AF65-F5344CB8AC3E}">
        <p14:creationId xmlns:p14="http://schemas.microsoft.com/office/powerpoint/2010/main" val="2279917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This screenshot shows the tab for linking time series from an HEC-DSS file to an HEC-ResSim model. Every input time series in the HEC-ResSim model must be linked.</a:t>
            </a:r>
          </a:p>
        </p:txBody>
      </p:sp>
      <p:sp>
        <p:nvSpPr>
          <p:cNvPr id="4" name="Slide Number Placeholder 3"/>
          <p:cNvSpPr>
            <a:spLocks noGrp="1"/>
          </p:cNvSpPr>
          <p:nvPr>
            <p:ph type="sldNum" sz="quarter" idx="10"/>
          </p:nvPr>
        </p:nvSpPr>
        <p:spPr/>
        <p:txBody>
          <a:bodyPr/>
          <a:lstStyle/>
          <a:p>
            <a:fld id="{FBF976BC-B5ED-4E08-8DEF-E37F4B06A1F5}" type="slidenum">
              <a:rPr lang="en-US" smtClean="0"/>
              <a:t>13</a:t>
            </a:fld>
            <a:endParaRPr lang="en-US"/>
          </a:p>
        </p:txBody>
      </p:sp>
    </p:spTree>
    <p:extLst>
      <p:ext uri="{BB962C8B-B14F-4D97-AF65-F5344CB8AC3E}">
        <p14:creationId xmlns:p14="http://schemas.microsoft.com/office/powerpoint/2010/main" val="1279172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Using a time series for lookback means you don’t have to change your lookback values each time you change your simulation period. The model will automatically read the value that matches the beginning of your run. Lookback Elevation and Storage are linked, only one needs to be entered, the other will be computed.</a:t>
            </a:r>
          </a:p>
        </p:txBody>
      </p:sp>
      <p:sp>
        <p:nvSpPr>
          <p:cNvPr id="4" name="Slide Number Placeholder 3"/>
          <p:cNvSpPr>
            <a:spLocks noGrp="1"/>
          </p:cNvSpPr>
          <p:nvPr>
            <p:ph type="sldNum" sz="quarter" idx="10"/>
          </p:nvPr>
        </p:nvSpPr>
        <p:spPr/>
        <p:txBody>
          <a:bodyPr/>
          <a:lstStyle/>
          <a:p>
            <a:fld id="{FBF976BC-B5ED-4E08-8DEF-E37F4B06A1F5}" type="slidenum">
              <a:rPr lang="en-US" smtClean="0"/>
              <a:t>14</a:t>
            </a:fld>
            <a:endParaRPr lang="en-US"/>
          </a:p>
        </p:txBody>
      </p:sp>
    </p:spTree>
    <p:extLst>
      <p:ext uri="{BB962C8B-B14F-4D97-AF65-F5344CB8AC3E}">
        <p14:creationId xmlns:p14="http://schemas.microsoft.com/office/powerpoint/2010/main" val="3361022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Simulations have a lookback time, start time, and end time. The lookback time is used to load initial conditions based on linked time series in the Alternative. The start and end times define the limits of the run. Simulations for water supply studies will often run for the full period of record.</a:t>
            </a:r>
          </a:p>
        </p:txBody>
      </p:sp>
      <p:sp>
        <p:nvSpPr>
          <p:cNvPr id="4" name="Slide Number Placeholder 3"/>
          <p:cNvSpPr>
            <a:spLocks noGrp="1"/>
          </p:cNvSpPr>
          <p:nvPr>
            <p:ph type="sldNum" sz="quarter" idx="10"/>
          </p:nvPr>
        </p:nvSpPr>
        <p:spPr/>
        <p:txBody>
          <a:bodyPr/>
          <a:lstStyle/>
          <a:p>
            <a:fld id="{FBF976BC-B5ED-4E08-8DEF-E37F4B06A1F5}" type="slidenum">
              <a:rPr lang="en-US" smtClean="0"/>
              <a:t>15</a:t>
            </a:fld>
            <a:endParaRPr lang="en-US"/>
          </a:p>
        </p:txBody>
      </p:sp>
    </p:spTree>
    <p:extLst>
      <p:ext uri="{BB962C8B-B14F-4D97-AF65-F5344CB8AC3E}">
        <p14:creationId xmlns:p14="http://schemas.microsoft.com/office/powerpoint/2010/main" val="683805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It is important to understand and acknowledge the assumptions implicit in a modeling effort. Simple models will have different assumptions than more complex models. </a:t>
            </a:r>
          </a:p>
        </p:txBody>
      </p:sp>
      <p:sp>
        <p:nvSpPr>
          <p:cNvPr id="4" name="Slide Number Placeholder 3"/>
          <p:cNvSpPr>
            <a:spLocks noGrp="1"/>
          </p:cNvSpPr>
          <p:nvPr>
            <p:ph type="sldNum" sz="quarter" idx="10"/>
          </p:nvPr>
        </p:nvSpPr>
        <p:spPr/>
        <p:txBody>
          <a:bodyPr/>
          <a:lstStyle/>
          <a:p>
            <a:fld id="{FBF976BC-B5ED-4E08-8DEF-E37F4B06A1F5}" type="slidenum">
              <a:rPr lang="en-US" smtClean="0"/>
              <a:t>16</a:t>
            </a:fld>
            <a:endParaRPr lang="en-US"/>
          </a:p>
        </p:txBody>
      </p:sp>
    </p:spTree>
    <p:extLst>
      <p:ext uri="{BB962C8B-B14F-4D97-AF65-F5344CB8AC3E}">
        <p14:creationId xmlns:p14="http://schemas.microsoft.com/office/powerpoint/2010/main" val="2572598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different components have various sub-components and all interact with each other to result in a model run.</a:t>
            </a:r>
          </a:p>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17</a:t>
            </a:fld>
            <a:endParaRPr lang="en-US"/>
          </a:p>
        </p:txBody>
      </p:sp>
    </p:spTree>
    <p:extLst>
      <p:ext uri="{BB962C8B-B14F-4D97-AF65-F5344CB8AC3E}">
        <p14:creationId xmlns:p14="http://schemas.microsoft.com/office/powerpoint/2010/main" val="27601990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18</a:t>
            </a:fld>
            <a:endParaRPr lang="en-US"/>
          </a:p>
        </p:txBody>
      </p:sp>
    </p:spTree>
    <p:extLst>
      <p:ext uri="{BB962C8B-B14F-4D97-AF65-F5344CB8AC3E}">
        <p14:creationId xmlns:p14="http://schemas.microsoft.com/office/powerpoint/2010/main" val="11279037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We will work through some exercises using pre-built models. First, we will use an Excel spreadsheet to demonstrate the sequent peak method. Then we will look at doing a similar analysis </a:t>
            </a:r>
            <a:r>
              <a:rPr lang="en-US"/>
              <a:t>using HEC-ResSim.</a:t>
            </a:r>
            <a:endParaRPr lang="en-US" dirty="0"/>
          </a:p>
        </p:txBody>
      </p:sp>
      <p:sp>
        <p:nvSpPr>
          <p:cNvPr id="4" name="Slide Number Placeholder 3"/>
          <p:cNvSpPr>
            <a:spLocks noGrp="1"/>
          </p:cNvSpPr>
          <p:nvPr>
            <p:ph type="sldNum" sz="quarter" idx="10"/>
          </p:nvPr>
        </p:nvSpPr>
        <p:spPr/>
        <p:txBody>
          <a:bodyPr/>
          <a:lstStyle/>
          <a:p>
            <a:fld id="{FBF976BC-B5ED-4E08-8DEF-E37F4B06A1F5}" type="slidenum">
              <a:rPr lang="en-US" smtClean="0"/>
              <a:t>19</a:t>
            </a:fld>
            <a:endParaRPr lang="en-US"/>
          </a:p>
        </p:txBody>
      </p:sp>
    </p:spTree>
    <p:extLst>
      <p:ext uri="{BB962C8B-B14F-4D97-AF65-F5344CB8AC3E}">
        <p14:creationId xmlns:p14="http://schemas.microsoft.com/office/powerpoint/2010/main" val="3690449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While this class will assume familiarity with HEC-ResSim, we will quickly review how it works and the basic structure of a HEC-ResSim watershed.</a:t>
            </a:r>
          </a:p>
        </p:txBody>
      </p:sp>
      <p:sp>
        <p:nvSpPr>
          <p:cNvPr id="4" name="Slide Number Placeholder 3"/>
          <p:cNvSpPr>
            <a:spLocks noGrp="1"/>
          </p:cNvSpPr>
          <p:nvPr>
            <p:ph type="sldNum" sz="quarter" idx="10"/>
          </p:nvPr>
        </p:nvSpPr>
        <p:spPr/>
        <p:txBody>
          <a:bodyPr/>
          <a:lstStyle/>
          <a:p>
            <a:fld id="{FBF976BC-B5ED-4E08-8DEF-E37F4B06A1F5}" type="slidenum">
              <a:rPr lang="en-US" smtClean="0"/>
              <a:t>3</a:t>
            </a:fld>
            <a:endParaRPr lang="en-US"/>
          </a:p>
        </p:txBody>
      </p:sp>
    </p:spTree>
    <p:extLst>
      <p:ext uri="{BB962C8B-B14F-4D97-AF65-F5344CB8AC3E}">
        <p14:creationId xmlns:p14="http://schemas.microsoft.com/office/powerpoint/2010/main" val="2889549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number of different items in a given model (number of networks, alternatives, etc.) will depend on the complexity of the modeled system and the different uses for that model. It is possible to perform a yield analysis using existing items or to create dedicated networks, alternatives, and simulations.</a:t>
            </a:r>
          </a:p>
        </p:txBody>
      </p:sp>
      <p:sp>
        <p:nvSpPr>
          <p:cNvPr id="4" name="Slide Number Placeholder 3"/>
          <p:cNvSpPr>
            <a:spLocks noGrp="1"/>
          </p:cNvSpPr>
          <p:nvPr>
            <p:ph type="sldNum" sz="quarter" idx="10"/>
          </p:nvPr>
        </p:nvSpPr>
        <p:spPr/>
        <p:txBody>
          <a:bodyPr/>
          <a:lstStyle/>
          <a:p>
            <a:fld id="{FBF976BC-B5ED-4E08-8DEF-E37F4B06A1F5}" type="slidenum">
              <a:rPr lang="en-US" smtClean="0"/>
              <a:t>4</a:t>
            </a:fld>
            <a:endParaRPr lang="en-US"/>
          </a:p>
        </p:txBody>
      </p:sp>
    </p:spTree>
    <p:extLst>
      <p:ext uri="{BB962C8B-B14F-4D97-AF65-F5344CB8AC3E}">
        <p14:creationId xmlns:p14="http://schemas.microsoft.com/office/powerpoint/2010/main" val="3894057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stream layout and connectivity are defined in the stream alignment. Common computation points, reservoirs, and any other modeled items like diversions are also defined in the Watershed Setup module.</a:t>
            </a:r>
          </a:p>
        </p:txBody>
      </p:sp>
      <p:sp>
        <p:nvSpPr>
          <p:cNvPr id="4" name="Slide Number Placeholder 3"/>
          <p:cNvSpPr>
            <a:spLocks noGrp="1"/>
          </p:cNvSpPr>
          <p:nvPr>
            <p:ph type="sldNum" sz="quarter" idx="10"/>
          </p:nvPr>
        </p:nvSpPr>
        <p:spPr/>
        <p:txBody>
          <a:bodyPr/>
          <a:lstStyle/>
          <a:p>
            <a:fld id="{FBF976BC-B5ED-4E08-8DEF-E37F4B06A1F5}" type="slidenum">
              <a:rPr lang="en-US" smtClean="0"/>
              <a:t>5</a:t>
            </a:fld>
            <a:endParaRPr lang="en-US"/>
          </a:p>
        </p:txBody>
      </p:sp>
    </p:spTree>
    <p:extLst>
      <p:ext uri="{BB962C8B-B14F-4D97-AF65-F5344CB8AC3E}">
        <p14:creationId xmlns:p14="http://schemas.microsoft.com/office/powerpoint/2010/main" val="3035942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Different configurations can be used to model different scenarios. You can model a future with or without a future project by using configurations that include or exclude that project.</a:t>
            </a:r>
          </a:p>
        </p:txBody>
      </p:sp>
      <p:sp>
        <p:nvSpPr>
          <p:cNvPr id="4" name="Slide Number Placeholder 3"/>
          <p:cNvSpPr>
            <a:spLocks noGrp="1"/>
          </p:cNvSpPr>
          <p:nvPr>
            <p:ph type="sldNum" sz="quarter" idx="10"/>
          </p:nvPr>
        </p:nvSpPr>
        <p:spPr/>
        <p:txBody>
          <a:bodyPr/>
          <a:lstStyle/>
          <a:p>
            <a:fld id="{FBF976BC-B5ED-4E08-8DEF-E37F4B06A1F5}" type="slidenum">
              <a:rPr lang="en-US" smtClean="0"/>
              <a:t>6</a:t>
            </a:fld>
            <a:endParaRPr lang="en-US"/>
          </a:p>
        </p:txBody>
      </p:sp>
    </p:spTree>
    <p:extLst>
      <p:ext uri="{BB962C8B-B14F-4D97-AF65-F5344CB8AC3E}">
        <p14:creationId xmlns:p14="http://schemas.microsoft.com/office/powerpoint/2010/main" val="3539382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The network is where the physical properties of the system are defined. Features relevant to yield analysis that can be set here include the location of a diversion and the routing parameters in reaches below a reservoir.</a:t>
            </a:r>
          </a:p>
        </p:txBody>
      </p:sp>
      <p:sp>
        <p:nvSpPr>
          <p:cNvPr id="4" name="Slide Number Placeholder 3"/>
          <p:cNvSpPr>
            <a:spLocks noGrp="1"/>
          </p:cNvSpPr>
          <p:nvPr>
            <p:ph type="sldNum" sz="quarter" idx="10"/>
          </p:nvPr>
        </p:nvSpPr>
        <p:spPr/>
        <p:txBody>
          <a:bodyPr/>
          <a:lstStyle/>
          <a:p>
            <a:fld id="{FBF976BC-B5ED-4E08-8DEF-E37F4B06A1F5}" type="slidenum">
              <a:rPr lang="en-US" smtClean="0"/>
              <a:t>7</a:t>
            </a:fld>
            <a:endParaRPr lang="en-US"/>
          </a:p>
        </p:txBody>
      </p:sp>
    </p:spTree>
    <p:extLst>
      <p:ext uri="{BB962C8B-B14F-4D97-AF65-F5344CB8AC3E}">
        <p14:creationId xmlns:p14="http://schemas.microsoft.com/office/powerpoint/2010/main" val="2494696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It is important to remember that the values input as physical parameters should only include physical limitations. A model builder should put in the full outlet capacity even if the reservoir typically does not release at capacity due to operating restrictions.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Accuracy in defining these physical parameters is important to performing an accurate yield analysis. Storage and outlet characteristics can affect the resulting yield, especially as the modeled storage drops to near the bottom of the conservation pool.</a:t>
            </a:r>
          </a:p>
          <a:p>
            <a:endParaRPr lang="en-US" dirty="0"/>
          </a:p>
          <a:p>
            <a:r>
              <a:rPr lang="en-US" dirty="0"/>
              <a:t>Evaporation can have a very significant effect on the overall safe yield, and handling evaporation properly in both the model and in the inflow calculations will be discussed in a later lecture.</a:t>
            </a:r>
          </a:p>
          <a:p>
            <a:endParaRPr lang="en-US" dirty="0"/>
          </a:p>
        </p:txBody>
      </p:sp>
      <p:sp>
        <p:nvSpPr>
          <p:cNvPr id="4" name="Slide Number Placeholder 3"/>
          <p:cNvSpPr>
            <a:spLocks noGrp="1"/>
          </p:cNvSpPr>
          <p:nvPr>
            <p:ph type="sldNum" sz="quarter" idx="10"/>
          </p:nvPr>
        </p:nvSpPr>
        <p:spPr/>
        <p:txBody>
          <a:bodyPr/>
          <a:lstStyle/>
          <a:p>
            <a:fld id="{FBF976BC-B5ED-4E08-8DEF-E37F4B06A1F5}" type="slidenum">
              <a:rPr lang="en-US" smtClean="0"/>
              <a:t>8</a:t>
            </a:fld>
            <a:endParaRPr lang="en-US"/>
          </a:p>
        </p:txBody>
      </p:sp>
    </p:spTree>
    <p:extLst>
      <p:ext uri="{BB962C8B-B14F-4D97-AF65-F5344CB8AC3E}">
        <p14:creationId xmlns:p14="http://schemas.microsoft.com/office/powerpoint/2010/main" val="1180684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Yield analysis will typically be focused on operations within the conservation zone. This zone may be named differently or be split into multiple operation zones (such as Conservation and Buffer). </a:t>
            </a:r>
          </a:p>
          <a:p>
            <a:endParaRPr lang="en-US" dirty="0"/>
          </a:p>
          <a:p>
            <a:r>
              <a:rPr lang="en-US" dirty="0"/>
              <a:t>Note that the zones shown in this example are not necessarily typical. Often the Inactive and Dead Storage zones will be the same, and there may be more or fewer zones.</a:t>
            </a:r>
          </a:p>
        </p:txBody>
      </p:sp>
      <p:sp>
        <p:nvSpPr>
          <p:cNvPr id="4" name="Slide Number Placeholder 3"/>
          <p:cNvSpPr>
            <a:spLocks noGrp="1"/>
          </p:cNvSpPr>
          <p:nvPr>
            <p:ph type="sldNum" sz="quarter" idx="10"/>
          </p:nvPr>
        </p:nvSpPr>
        <p:spPr/>
        <p:txBody>
          <a:bodyPr/>
          <a:lstStyle/>
          <a:p>
            <a:fld id="{FBF976BC-B5ED-4E08-8DEF-E37F4B06A1F5}" type="slidenum">
              <a:rPr lang="en-US" smtClean="0"/>
              <a:t>9</a:t>
            </a:fld>
            <a:endParaRPr lang="en-US"/>
          </a:p>
        </p:txBody>
      </p:sp>
    </p:spTree>
    <p:extLst>
      <p:ext uri="{BB962C8B-B14F-4D97-AF65-F5344CB8AC3E}">
        <p14:creationId xmlns:p14="http://schemas.microsoft.com/office/powerpoint/2010/main" val="223950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Very simple models can have no rules defined, and the model will follow the guide curve at all times unless the physical outlet capacity won’t allow it. </a:t>
            </a:r>
          </a:p>
          <a:p>
            <a:r>
              <a:rPr lang="en-US" dirty="0"/>
              <a:t>Models can also have minimum flow rules defined in the conservation zone preventing zero releases in that pool, but have no rules defined in the flood zone, allowing releases up to outlet capacity in that pool.</a:t>
            </a:r>
          </a:p>
        </p:txBody>
      </p:sp>
      <p:sp>
        <p:nvSpPr>
          <p:cNvPr id="4" name="Slide Number Placeholder 3"/>
          <p:cNvSpPr>
            <a:spLocks noGrp="1"/>
          </p:cNvSpPr>
          <p:nvPr>
            <p:ph type="sldNum" sz="quarter" idx="10"/>
          </p:nvPr>
        </p:nvSpPr>
        <p:spPr/>
        <p:txBody>
          <a:bodyPr/>
          <a:lstStyle/>
          <a:p>
            <a:fld id="{FBF976BC-B5ED-4E08-8DEF-E37F4B06A1F5}" type="slidenum">
              <a:rPr lang="en-US" smtClean="0"/>
              <a:t>10</a:t>
            </a:fld>
            <a:endParaRPr lang="en-US"/>
          </a:p>
        </p:txBody>
      </p:sp>
    </p:spTree>
    <p:extLst>
      <p:ext uri="{BB962C8B-B14F-4D97-AF65-F5344CB8AC3E}">
        <p14:creationId xmlns:p14="http://schemas.microsoft.com/office/powerpoint/2010/main" val="17827765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alphaModFix amt="80000"/>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4524" y="339767"/>
            <a:ext cx="7772400" cy="2065682"/>
          </a:xfrm>
          <a:noFill/>
        </p:spPr>
        <p:txBody>
          <a:bodyPr anchor="b">
            <a:normAutofit/>
          </a:bodyPr>
          <a:lstStyle>
            <a:lvl1pPr algn="l">
              <a:defRPr sz="44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143000" y="3058341"/>
            <a:ext cx="6858000" cy="1655762"/>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4400" kern="1200" dirty="0">
                <a:solidFill>
                  <a:schemeClr val="accent4">
                    <a:lumMod val="20000"/>
                    <a:lumOff val="80000"/>
                  </a:schemeClr>
                </a:solidFill>
                <a:latin typeface="Arial" panose="020B0604020202020204" pitchFamily="34" charset="0"/>
                <a:ea typeface="+mn-ea"/>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7611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5703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862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nowledge Che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C6E1A-3178-4E5D-BB5B-5AB1EEA54C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9343151-8A8B-4F9A-AD41-78478FB9DCB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3FE9BC4F-C621-438C-A4AE-7FFDCDD676E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E8224468-23AC-46BF-872E-68542602F69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Text Placeholder 8">
            <a:extLst>
              <a:ext uri="{FF2B5EF4-FFF2-40B4-BE49-F238E27FC236}">
                <a16:creationId xmlns:a16="http://schemas.microsoft.com/office/drawing/2014/main" id="{427B67A1-24D0-48C2-9390-F9C23D5DCFD6}"/>
              </a:ext>
            </a:extLst>
          </p:cNvPr>
          <p:cNvSpPr>
            <a:spLocks noGrp="1"/>
          </p:cNvSpPr>
          <p:nvPr>
            <p:ph type="body" sz="quarter" idx="13"/>
          </p:nvPr>
        </p:nvSpPr>
        <p:spPr>
          <a:xfrm>
            <a:off x="628650" y="1268413"/>
            <a:ext cx="7732713" cy="4778375"/>
          </a:xfrm>
        </p:spPr>
        <p:txBody>
          <a:bodyPr/>
          <a:lstStyle>
            <a:lvl1pPr marL="228600" indent="-228600">
              <a:buFontTx/>
              <a:buBlip>
                <a:blip r:embed="rId2"/>
              </a:buBlip>
              <a:defRPr/>
            </a:lvl1pPr>
            <a:lvl2pPr marL="685800" indent="-228600">
              <a:buClr>
                <a:schemeClr val="accent2">
                  <a:lumMod val="75000"/>
                </a:schemeClr>
              </a:buClr>
              <a:buFont typeface="Arial" panose="020B0604020202020204" pitchFamily="34" charset="0"/>
              <a:buChar char="•"/>
              <a:defRPr>
                <a:solidFill>
                  <a:schemeClr val="accent2">
                    <a:lumMod val="7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92383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marL="685800" indent="-228600">
              <a:buFont typeface="Calibri" panose="020F050202020403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6286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2652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8484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3271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1383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9198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9172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9465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duotone>
              <a:schemeClr val="accent5">
                <a:shade val="45000"/>
                <a:satMod val="135000"/>
              </a:schemeClr>
              <a:prstClr val="white"/>
            </a:duotone>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560173"/>
          </a:xfrm>
          <a:prstGeom prst="rect">
            <a:avLst/>
          </a:prstGeom>
          <a:solidFill>
            <a:schemeClr val="accent1">
              <a:lumMod val="75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972065"/>
            <a:ext cx="7886700" cy="520489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8/7/2019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11837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3200" kern="1200">
          <a:solidFill>
            <a:schemeClr val="bg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96B1-B12B-4E01-A4D8-DF1561646508}"/>
              </a:ext>
            </a:extLst>
          </p:cNvPr>
          <p:cNvSpPr>
            <a:spLocks noGrp="1"/>
          </p:cNvSpPr>
          <p:nvPr>
            <p:ph type="ctrTitle"/>
          </p:nvPr>
        </p:nvSpPr>
        <p:spPr/>
        <p:txBody>
          <a:bodyPr>
            <a:noAutofit/>
          </a:bodyPr>
          <a:lstStyle/>
          <a:p>
            <a:r>
              <a:rPr lang="en-US" dirty="0">
                <a:solidFill>
                  <a:prstClr val="white"/>
                </a:solidFill>
              </a:rPr>
              <a:t>Conducting Reservoir Storage-Yield Analyses Using HEC-ResSim</a:t>
            </a:r>
            <a:endParaRPr lang="en-US" sz="3000" dirty="0"/>
          </a:p>
        </p:txBody>
      </p:sp>
      <p:sp>
        <p:nvSpPr>
          <p:cNvPr id="3" name="Subtitle 2">
            <a:extLst>
              <a:ext uri="{FF2B5EF4-FFF2-40B4-BE49-F238E27FC236}">
                <a16:creationId xmlns:a16="http://schemas.microsoft.com/office/drawing/2014/main" id="{1614B91E-5D24-493F-88BE-96900C005CB2}"/>
              </a:ext>
            </a:extLst>
          </p:cNvPr>
          <p:cNvSpPr>
            <a:spLocks noGrp="1"/>
          </p:cNvSpPr>
          <p:nvPr>
            <p:ph type="subTitle" idx="1"/>
          </p:nvPr>
        </p:nvSpPr>
        <p:spPr/>
        <p:txBody>
          <a:bodyPr/>
          <a:lstStyle/>
          <a:p>
            <a:r>
              <a:rPr lang="en-US" dirty="0"/>
              <a:t>Lecture #3 – HEC-ResSim Overview</a:t>
            </a:r>
          </a:p>
        </p:txBody>
      </p:sp>
    </p:spTree>
    <p:extLst>
      <p:ext uri="{BB962C8B-B14F-4D97-AF65-F5344CB8AC3E}">
        <p14:creationId xmlns:p14="http://schemas.microsoft.com/office/powerpoint/2010/main" val="1271162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0135D-58DD-4230-B04F-C260B04AAD22}"/>
              </a:ext>
            </a:extLst>
          </p:cNvPr>
          <p:cNvSpPr>
            <a:spLocks noGrp="1"/>
          </p:cNvSpPr>
          <p:nvPr>
            <p:ph type="title"/>
          </p:nvPr>
        </p:nvSpPr>
        <p:spPr/>
        <p:txBody>
          <a:bodyPr/>
          <a:lstStyle/>
          <a:p>
            <a:r>
              <a:rPr lang="en-US" dirty="0"/>
              <a:t>HEC-ResSim: Reservoirs</a:t>
            </a:r>
          </a:p>
        </p:txBody>
      </p:sp>
      <p:sp>
        <p:nvSpPr>
          <p:cNvPr id="3" name="Content Placeholder 2">
            <a:extLst>
              <a:ext uri="{FF2B5EF4-FFF2-40B4-BE49-F238E27FC236}">
                <a16:creationId xmlns:a16="http://schemas.microsoft.com/office/drawing/2014/main" id="{90317D39-9FC4-4B2F-BC8A-8A422E796811}"/>
              </a:ext>
            </a:extLst>
          </p:cNvPr>
          <p:cNvSpPr>
            <a:spLocks noGrp="1"/>
          </p:cNvSpPr>
          <p:nvPr>
            <p:ph idx="1"/>
          </p:nvPr>
        </p:nvSpPr>
        <p:spPr/>
        <p:txBody>
          <a:bodyPr/>
          <a:lstStyle/>
          <a:p>
            <a:r>
              <a:rPr lang="en-US" dirty="0"/>
              <a:t>Guide Curve – storage level that HEC-ResSim will always attempt to follow</a:t>
            </a:r>
          </a:p>
          <a:p>
            <a:pPr lvl="1"/>
            <a:r>
              <a:rPr lang="en-US" dirty="0"/>
              <a:t>Generally represents the top of the conservation pool / bottom of the flood pool</a:t>
            </a:r>
          </a:p>
        </p:txBody>
      </p:sp>
      <p:pic>
        <p:nvPicPr>
          <p:cNvPr id="10" name="Picture 9">
            <a:extLst>
              <a:ext uri="{FF2B5EF4-FFF2-40B4-BE49-F238E27FC236}">
                <a16:creationId xmlns:a16="http://schemas.microsoft.com/office/drawing/2014/main" id="{6D7FDFA9-9576-4380-A1B1-13B5AF64FC18}"/>
              </a:ext>
            </a:extLst>
          </p:cNvPr>
          <p:cNvPicPr>
            <a:picLocks noChangeAspect="1"/>
          </p:cNvPicPr>
          <p:nvPr/>
        </p:nvPicPr>
        <p:blipFill rotWithShape="1">
          <a:blip r:embed="rId3"/>
          <a:srcRect t="21898" b="15523"/>
          <a:stretch/>
        </p:blipFill>
        <p:spPr>
          <a:xfrm>
            <a:off x="1238254" y="2901344"/>
            <a:ext cx="6667492" cy="3275619"/>
          </a:xfrm>
          <a:prstGeom prst="rect">
            <a:avLst/>
          </a:prstGeom>
        </p:spPr>
      </p:pic>
      <p:grpSp>
        <p:nvGrpSpPr>
          <p:cNvPr id="4" name="Group 3">
            <a:extLst>
              <a:ext uri="{FF2B5EF4-FFF2-40B4-BE49-F238E27FC236}">
                <a16:creationId xmlns:a16="http://schemas.microsoft.com/office/drawing/2014/main" id="{F45819D6-6394-4048-8998-BA2DA60BDA2B}"/>
              </a:ext>
            </a:extLst>
          </p:cNvPr>
          <p:cNvGrpSpPr/>
          <p:nvPr/>
        </p:nvGrpSpPr>
        <p:grpSpPr>
          <a:xfrm>
            <a:off x="478090" y="4036241"/>
            <a:ext cx="1895568" cy="771828"/>
            <a:chOff x="390432" y="4108450"/>
            <a:chExt cx="1895568" cy="771828"/>
          </a:xfrm>
        </p:grpSpPr>
        <p:sp>
          <p:nvSpPr>
            <p:cNvPr id="13" name="TextBox 12">
              <a:extLst>
                <a:ext uri="{FF2B5EF4-FFF2-40B4-BE49-F238E27FC236}">
                  <a16:creationId xmlns:a16="http://schemas.microsoft.com/office/drawing/2014/main" id="{011BCFF3-D7CF-4483-8025-0517CDC28C58}"/>
                </a:ext>
              </a:extLst>
            </p:cNvPr>
            <p:cNvSpPr txBox="1"/>
            <p:nvPr/>
          </p:nvSpPr>
          <p:spPr>
            <a:xfrm>
              <a:off x="390432" y="4372447"/>
              <a:ext cx="1520327" cy="507831"/>
            </a:xfrm>
            <a:prstGeom prst="rect">
              <a:avLst/>
            </a:prstGeom>
            <a:solidFill>
              <a:schemeClr val="bg1"/>
            </a:solidFill>
          </p:spPr>
          <p:txBody>
            <a:bodyPr wrap="square" rtlCol="0">
              <a:spAutoFit/>
            </a:bodyPr>
            <a:lstStyle/>
            <a:p>
              <a:r>
                <a:rPr lang="en-US" sz="1350" dirty="0">
                  <a:solidFill>
                    <a:srgbClr val="FF0000"/>
                  </a:solidFill>
                </a:rPr>
                <a:t>Selected as Guide Curve (bold text)</a:t>
              </a:r>
            </a:p>
          </p:txBody>
        </p:sp>
        <p:cxnSp>
          <p:nvCxnSpPr>
            <p:cNvPr id="12" name="Straight Arrow Connector 11">
              <a:extLst>
                <a:ext uri="{FF2B5EF4-FFF2-40B4-BE49-F238E27FC236}">
                  <a16:creationId xmlns:a16="http://schemas.microsoft.com/office/drawing/2014/main" id="{AC1B10EC-D990-4DDC-99D0-CC573683D26D}"/>
                </a:ext>
              </a:extLst>
            </p:cNvPr>
            <p:cNvCxnSpPr/>
            <p:nvPr/>
          </p:nvCxnSpPr>
          <p:spPr>
            <a:xfrm flipV="1">
              <a:off x="1718733" y="4108450"/>
              <a:ext cx="567267" cy="50800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8446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0135D-58DD-4230-B04F-C260B04AAD22}"/>
              </a:ext>
            </a:extLst>
          </p:cNvPr>
          <p:cNvSpPr>
            <a:spLocks noGrp="1"/>
          </p:cNvSpPr>
          <p:nvPr>
            <p:ph type="title"/>
          </p:nvPr>
        </p:nvSpPr>
        <p:spPr/>
        <p:txBody>
          <a:bodyPr/>
          <a:lstStyle/>
          <a:p>
            <a:r>
              <a:rPr lang="en-US" dirty="0"/>
              <a:t>HEC-ResSim: Reservoirs</a:t>
            </a:r>
          </a:p>
        </p:txBody>
      </p:sp>
      <p:sp>
        <p:nvSpPr>
          <p:cNvPr id="3" name="Content Placeholder 2">
            <a:extLst>
              <a:ext uri="{FF2B5EF4-FFF2-40B4-BE49-F238E27FC236}">
                <a16:creationId xmlns:a16="http://schemas.microsoft.com/office/drawing/2014/main" id="{90317D39-9FC4-4B2F-BC8A-8A422E796811}"/>
              </a:ext>
            </a:extLst>
          </p:cNvPr>
          <p:cNvSpPr>
            <a:spLocks noGrp="1"/>
          </p:cNvSpPr>
          <p:nvPr>
            <p:ph idx="1"/>
          </p:nvPr>
        </p:nvSpPr>
        <p:spPr/>
        <p:txBody>
          <a:bodyPr/>
          <a:lstStyle/>
          <a:p>
            <a:r>
              <a:rPr lang="en-US" dirty="0"/>
              <a:t>The top of the Conservation Zone is typically the Guide Curve</a:t>
            </a:r>
          </a:p>
          <a:p>
            <a:r>
              <a:rPr lang="en-US" dirty="0"/>
              <a:t>The bottom can vary depending on the reservoir</a:t>
            </a:r>
          </a:p>
          <a:p>
            <a:pPr lvl="1"/>
            <a:r>
              <a:rPr lang="en-US" dirty="0"/>
              <a:t>Conservation zone should match the usable storage discussed in Lecture #2</a:t>
            </a:r>
          </a:p>
          <a:p>
            <a:pPr lvl="1"/>
            <a:r>
              <a:rPr lang="en-US" dirty="0"/>
              <a:t>The top of dead storage or inactive storage zones is often the bottom of the Conservation Zone</a:t>
            </a:r>
          </a:p>
          <a:p>
            <a:pPr lvl="1"/>
            <a:r>
              <a:rPr lang="en-US" dirty="0"/>
              <a:t>Sometimes a project might define the Conservation Zone differently</a:t>
            </a:r>
          </a:p>
        </p:txBody>
      </p:sp>
    </p:spTree>
    <p:extLst>
      <p:ext uri="{BB962C8B-B14F-4D97-AF65-F5344CB8AC3E}">
        <p14:creationId xmlns:p14="http://schemas.microsoft.com/office/powerpoint/2010/main" val="3006790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0135D-58DD-4230-B04F-C260B04AAD22}"/>
              </a:ext>
            </a:extLst>
          </p:cNvPr>
          <p:cNvSpPr>
            <a:spLocks noGrp="1"/>
          </p:cNvSpPr>
          <p:nvPr>
            <p:ph type="title"/>
          </p:nvPr>
        </p:nvSpPr>
        <p:spPr/>
        <p:txBody>
          <a:bodyPr/>
          <a:lstStyle/>
          <a:p>
            <a:r>
              <a:rPr lang="en-US" dirty="0"/>
              <a:t>HEC-ResSim: Alternatives</a:t>
            </a:r>
          </a:p>
        </p:txBody>
      </p:sp>
      <p:sp>
        <p:nvSpPr>
          <p:cNvPr id="3" name="Content Placeholder 2">
            <a:extLst>
              <a:ext uri="{FF2B5EF4-FFF2-40B4-BE49-F238E27FC236}">
                <a16:creationId xmlns:a16="http://schemas.microsoft.com/office/drawing/2014/main" id="{90317D39-9FC4-4B2F-BC8A-8A422E796811}"/>
              </a:ext>
            </a:extLst>
          </p:cNvPr>
          <p:cNvSpPr>
            <a:spLocks noGrp="1"/>
          </p:cNvSpPr>
          <p:nvPr>
            <p:ph idx="1"/>
          </p:nvPr>
        </p:nvSpPr>
        <p:spPr>
          <a:xfrm>
            <a:off x="4909054" y="1035960"/>
            <a:ext cx="3751262" cy="4620572"/>
          </a:xfrm>
        </p:spPr>
        <p:txBody>
          <a:bodyPr/>
          <a:lstStyle/>
          <a:p>
            <a:r>
              <a:rPr lang="en-US" dirty="0"/>
              <a:t>Alternatives define time series input and run options</a:t>
            </a:r>
          </a:p>
          <a:p>
            <a:r>
              <a:rPr lang="en-US" dirty="0"/>
              <a:t>Each Alternative is based on a specific Network</a:t>
            </a:r>
          </a:p>
          <a:p>
            <a:endParaRPr lang="en-US" dirty="0"/>
          </a:p>
          <a:p>
            <a:endParaRPr lang="en-US" dirty="0"/>
          </a:p>
        </p:txBody>
      </p:sp>
      <p:pic>
        <p:nvPicPr>
          <p:cNvPr id="4" name="Picture 3">
            <a:extLst>
              <a:ext uri="{FF2B5EF4-FFF2-40B4-BE49-F238E27FC236}">
                <a16:creationId xmlns:a16="http://schemas.microsoft.com/office/drawing/2014/main" id="{294AA2B9-7749-4302-8106-00B3299BB812}"/>
              </a:ext>
            </a:extLst>
          </p:cNvPr>
          <p:cNvPicPr>
            <a:picLocks noChangeAspect="1"/>
          </p:cNvPicPr>
          <p:nvPr/>
        </p:nvPicPr>
        <p:blipFill rotWithShape="1">
          <a:blip r:embed="rId3"/>
          <a:srcRect b="19593"/>
          <a:stretch/>
        </p:blipFill>
        <p:spPr>
          <a:xfrm>
            <a:off x="344293" y="1035959"/>
            <a:ext cx="4419795" cy="4620573"/>
          </a:xfrm>
          <a:prstGeom prst="rect">
            <a:avLst/>
          </a:prstGeom>
        </p:spPr>
      </p:pic>
    </p:spTree>
    <p:extLst>
      <p:ext uri="{BB962C8B-B14F-4D97-AF65-F5344CB8AC3E}">
        <p14:creationId xmlns:p14="http://schemas.microsoft.com/office/powerpoint/2010/main" val="3317599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0135D-58DD-4230-B04F-C260B04AAD22}"/>
              </a:ext>
            </a:extLst>
          </p:cNvPr>
          <p:cNvSpPr>
            <a:spLocks noGrp="1"/>
          </p:cNvSpPr>
          <p:nvPr>
            <p:ph type="title"/>
          </p:nvPr>
        </p:nvSpPr>
        <p:spPr/>
        <p:txBody>
          <a:bodyPr/>
          <a:lstStyle/>
          <a:p>
            <a:r>
              <a:rPr lang="en-US" dirty="0"/>
              <a:t>HEC-ResSim: Alternatives</a:t>
            </a:r>
          </a:p>
        </p:txBody>
      </p:sp>
      <p:sp>
        <p:nvSpPr>
          <p:cNvPr id="3" name="Content Placeholder 2">
            <a:extLst>
              <a:ext uri="{FF2B5EF4-FFF2-40B4-BE49-F238E27FC236}">
                <a16:creationId xmlns:a16="http://schemas.microsoft.com/office/drawing/2014/main" id="{90317D39-9FC4-4B2F-BC8A-8A422E796811}"/>
              </a:ext>
            </a:extLst>
          </p:cNvPr>
          <p:cNvSpPr>
            <a:spLocks noGrp="1"/>
          </p:cNvSpPr>
          <p:nvPr>
            <p:ph idx="1"/>
          </p:nvPr>
        </p:nvSpPr>
        <p:spPr>
          <a:xfrm>
            <a:off x="472534" y="1111347"/>
            <a:ext cx="3352334" cy="3616770"/>
          </a:xfrm>
        </p:spPr>
        <p:txBody>
          <a:bodyPr>
            <a:normAutofit lnSpcReduction="10000"/>
          </a:bodyPr>
          <a:lstStyle/>
          <a:p>
            <a:r>
              <a:rPr lang="en-US" dirty="0"/>
              <a:t>HEC-ResSim does not calculate inflows or local flows</a:t>
            </a:r>
          </a:p>
          <a:p>
            <a:r>
              <a:rPr lang="en-US" dirty="0"/>
              <a:t>Calculate before running HEC-ResSim</a:t>
            </a:r>
          </a:p>
          <a:p>
            <a:r>
              <a:rPr lang="en-US" dirty="0"/>
              <a:t>Must be input as time series from a HEC-DSS file</a:t>
            </a:r>
          </a:p>
          <a:p>
            <a:endParaRPr lang="en-US" dirty="0"/>
          </a:p>
        </p:txBody>
      </p:sp>
      <p:pic>
        <p:nvPicPr>
          <p:cNvPr id="5" name="Picture 4">
            <a:extLst>
              <a:ext uri="{FF2B5EF4-FFF2-40B4-BE49-F238E27FC236}">
                <a16:creationId xmlns:a16="http://schemas.microsoft.com/office/drawing/2014/main" id="{3AE83F26-BEDD-469F-AB14-D2855DF1387B}"/>
              </a:ext>
            </a:extLst>
          </p:cNvPr>
          <p:cNvPicPr>
            <a:picLocks noChangeAspect="1"/>
          </p:cNvPicPr>
          <p:nvPr/>
        </p:nvPicPr>
        <p:blipFill>
          <a:blip r:embed="rId3"/>
          <a:stretch>
            <a:fillRect/>
          </a:stretch>
        </p:blipFill>
        <p:spPr>
          <a:xfrm>
            <a:off x="4036741" y="1111347"/>
            <a:ext cx="5014729" cy="3973609"/>
          </a:xfrm>
          <a:prstGeom prst="rect">
            <a:avLst/>
          </a:prstGeom>
        </p:spPr>
      </p:pic>
    </p:spTree>
    <p:extLst>
      <p:ext uri="{BB962C8B-B14F-4D97-AF65-F5344CB8AC3E}">
        <p14:creationId xmlns:p14="http://schemas.microsoft.com/office/powerpoint/2010/main" val="4142172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0135D-58DD-4230-B04F-C260B04AAD22}"/>
              </a:ext>
            </a:extLst>
          </p:cNvPr>
          <p:cNvSpPr>
            <a:spLocks noGrp="1"/>
          </p:cNvSpPr>
          <p:nvPr>
            <p:ph type="title"/>
          </p:nvPr>
        </p:nvSpPr>
        <p:spPr/>
        <p:txBody>
          <a:bodyPr/>
          <a:lstStyle/>
          <a:p>
            <a:r>
              <a:rPr lang="en-US" dirty="0"/>
              <a:t>HEC-ResSim: Alternatives</a:t>
            </a:r>
          </a:p>
        </p:txBody>
      </p:sp>
      <p:sp>
        <p:nvSpPr>
          <p:cNvPr id="3" name="Content Placeholder 2">
            <a:extLst>
              <a:ext uri="{FF2B5EF4-FFF2-40B4-BE49-F238E27FC236}">
                <a16:creationId xmlns:a16="http://schemas.microsoft.com/office/drawing/2014/main" id="{90317D39-9FC4-4B2F-BC8A-8A422E796811}"/>
              </a:ext>
            </a:extLst>
          </p:cNvPr>
          <p:cNvSpPr>
            <a:spLocks noGrp="1"/>
          </p:cNvSpPr>
          <p:nvPr>
            <p:ph idx="1"/>
          </p:nvPr>
        </p:nvSpPr>
        <p:spPr>
          <a:xfrm>
            <a:off x="175176" y="4290938"/>
            <a:ext cx="4608697" cy="1503514"/>
          </a:xfrm>
        </p:spPr>
        <p:txBody>
          <a:bodyPr>
            <a:normAutofit/>
          </a:bodyPr>
          <a:lstStyle/>
          <a:p>
            <a:r>
              <a:rPr lang="en-US" sz="2100" dirty="0"/>
              <a:t>Initial conditions are input as Lookback values. They can be constant values or linked to a time series.</a:t>
            </a:r>
          </a:p>
        </p:txBody>
      </p:sp>
      <p:pic>
        <p:nvPicPr>
          <p:cNvPr id="4" name="Picture 3">
            <a:extLst>
              <a:ext uri="{FF2B5EF4-FFF2-40B4-BE49-F238E27FC236}">
                <a16:creationId xmlns:a16="http://schemas.microsoft.com/office/drawing/2014/main" id="{FAE7006C-AA4B-4BF7-838C-55523A09475C}"/>
              </a:ext>
            </a:extLst>
          </p:cNvPr>
          <p:cNvPicPr>
            <a:picLocks noChangeAspect="1"/>
          </p:cNvPicPr>
          <p:nvPr/>
        </p:nvPicPr>
        <p:blipFill>
          <a:blip r:embed="rId3"/>
          <a:stretch>
            <a:fillRect/>
          </a:stretch>
        </p:blipFill>
        <p:spPr>
          <a:xfrm>
            <a:off x="175176" y="1703792"/>
            <a:ext cx="4608698" cy="2505779"/>
          </a:xfrm>
          <a:prstGeom prst="rect">
            <a:avLst/>
          </a:prstGeom>
        </p:spPr>
      </p:pic>
      <p:pic>
        <p:nvPicPr>
          <p:cNvPr id="6" name="Picture 5">
            <a:extLst>
              <a:ext uri="{FF2B5EF4-FFF2-40B4-BE49-F238E27FC236}">
                <a16:creationId xmlns:a16="http://schemas.microsoft.com/office/drawing/2014/main" id="{F2921820-0BBC-4660-A5CC-E3CA5A33107E}"/>
              </a:ext>
            </a:extLst>
          </p:cNvPr>
          <p:cNvPicPr>
            <a:picLocks noChangeAspect="1"/>
          </p:cNvPicPr>
          <p:nvPr/>
        </p:nvPicPr>
        <p:blipFill>
          <a:blip r:embed="rId4"/>
          <a:stretch>
            <a:fillRect/>
          </a:stretch>
        </p:blipFill>
        <p:spPr>
          <a:xfrm>
            <a:off x="4902343" y="1703791"/>
            <a:ext cx="4241657" cy="1797691"/>
          </a:xfrm>
          <a:prstGeom prst="rect">
            <a:avLst/>
          </a:prstGeom>
        </p:spPr>
      </p:pic>
      <p:sp>
        <p:nvSpPr>
          <p:cNvPr id="7" name="Content Placeholder 2">
            <a:extLst>
              <a:ext uri="{FF2B5EF4-FFF2-40B4-BE49-F238E27FC236}">
                <a16:creationId xmlns:a16="http://schemas.microsoft.com/office/drawing/2014/main" id="{43D511FA-E4C6-4CDF-BE69-40E9E5AEF866}"/>
              </a:ext>
            </a:extLst>
          </p:cNvPr>
          <p:cNvSpPr txBox="1">
            <a:spLocks/>
          </p:cNvSpPr>
          <p:nvPr/>
        </p:nvSpPr>
        <p:spPr>
          <a:xfrm>
            <a:off x="4883110" y="3608733"/>
            <a:ext cx="4085713" cy="1503514"/>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100" dirty="0"/>
              <a:t>An Operation Set must be chosen for each reservoir. This will define what rules are used for this Alternative.</a:t>
            </a:r>
          </a:p>
        </p:txBody>
      </p:sp>
    </p:spTree>
    <p:extLst>
      <p:ext uri="{BB962C8B-B14F-4D97-AF65-F5344CB8AC3E}">
        <p14:creationId xmlns:p14="http://schemas.microsoft.com/office/powerpoint/2010/main" val="2241255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0135D-58DD-4230-B04F-C260B04AAD22}"/>
              </a:ext>
            </a:extLst>
          </p:cNvPr>
          <p:cNvSpPr>
            <a:spLocks noGrp="1"/>
          </p:cNvSpPr>
          <p:nvPr>
            <p:ph type="title"/>
          </p:nvPr>
        </p:nvSpPr>
        <p:spPr/>
        <p:txBody>
          <a:bodyPr/>
          <a:lstStyle/>
          <a:p>
            <a:r>
              <a:rPr lang="en-US" dirty="0"/>
              <a:t>HEC-ResSim: Simulations</a:t>
            </a:r>
          </a:p>
        </p:txBody>
      </p:sp>
      <p:sp>
        <p:nvSpPr>
          <p:cNvPr id="3" name="Content Placeholder 2">
            <a:extLst>
              <a:ext uri="{FF2B5EF4-FFF2-40B4-BE49-F238E27FC236}">
                <a16:creationId xmlns:a16="http://schemas.microsoft.com/office/drawing/2014/main" id="{90317D39-9FC4-4B2F-BC8A-8A422E796811}"/>
              </a:ext>
            </a:extLst>
          </p:cNvPr>
          <p:cNvSpPr>
            <a:spLocks noGrp="1"/>
          </p:cNvSpPr>
          <p:nvPr>
            <p:ph idx="1"/>
          </p:nvPr>
        </p:nvSpPr>
        <p:spPr>
          <a:xfrm>
            <a:off x="4808963" y="1110330"/>
            <a:ext cx="4335037" cy="3364706"/>
          </a:xfrm>
        </p:spPr>
        <p:txBody>
          <a:bodyPr>
            <a:normAutofit fontScale="77500" lnSpcReduction="20000"/>
          </a:bodyPr>
          <a:lstStyle/>
          <a:p>
            <a:r>
              <a:rPr lang="en-US" dirty="0"/>
              <a:t>Simulations define the run period</a:t>
            </a:r>
          </a:p>
          <a:p>
            <a:r>
              <a:rPr lang="en-US" dirty="0"/>
              <a:t>Each Simulation can contain multiple Alternatives</a:t>
            </a:r>
          </a:p>
          <a:p>
            <a:r>
              <a:rPr lang="en-US" dirty="0"/>
              <a:t>Simulations are where you actually run the model and get results</a:t>
            </a:r>
          </a:p>
          <a:p>
            <a:r>
              <a:rPr lang="en-US" dirty="0"/>
              <a:t>Each Simulation creates a copy of the Alternatives and Networks it contains. Changes made in the Simulation are separate from changes made to the base Network.</a:t>
            </a:r>
          </a:p>
        </p:txBody>
      </p:sp>
      <p:pic>
        <p:nvPicPr>
          <p:cNvPr id="4" name="Picture 3">
            <a:extLst>
              <a:ext uri="{FF2B5EF4-FFF2-40B4-BE49-F238E27FC236}">
                <a16:creationId xmlns:a16="http://schemas.microsoft.com/office/drawing/2014/main" id="{7BFE3D86-220A-4161-BCC2-932273175B81}"/>
              </a:ext>
            </a:extLst>
          </p:cNvPr>
          <p:cNvPicPr>
            <a:picLocks noChangeAspect="1"/>
          </p:cNvPicPr>
          <p:nvPr/>
        </p:nvPicPr>
        <p:blipFill>
          <a:blip r:embed="rId3"/>
          <a:stretch>
            <a:fillRect/>
          </a:stretch>
        </p:blipFill>
        <p:spPr>
          <a:xfrm>
            <a:off x="349869" y="1110330"/>
            <a:ext cx="4429885" cy="4521036"/>
          </a:xfrm>
          <a:prstGeom prst="rect">
            <a:avLst/>
          </a:prstGeom>
        </p:spPr>
      </p:pic>
    </p:spTree>
    <p:extLst>
      <p:ext uri="{BB962C8B-B14F-4D97-AF65-F5344CB8AC3E}">
        <p14:creationId xmlns:p14="http://schemas.microsoft.com/office/powerpoint/2010/main" val="136056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0135D-58DD-4230-B04F-C260B04AAD22}"/>
              </a:ext>
            </a:extLst>
          </p:cNvPr>
          <p:cNvSpPr>
            <a:spLocks noGrp="1"/>
          </p:cNvSpPr>
          <p:nvPr>
            <p:ph type="title"/>
          </p:nvPr>
        </p:nvSpPr>
        <p:spPr/>
        <p:txBody>
          <a:bodyPr/>
          <a:lstStyle/>
          <a:p>
            <a:r>
              <a:rPr lang="en-US" dirty="0"/>
              <a:t>Complexity of Yield Models</a:t>
            </a:r>
          </a:p>
        </p:txBody>
      </p:sp>
      <p:sp>
        <p:nvSpPr>
          <p:cNvPr id="3" name="Content Placeholder 2">
            <a:extLst>
              <a:ext uri="{FF2B5EF4-FFF2-40B4-BE49-F238E27FC236}">
                <a16:creationId xmlns:a16="http://schemas.microsoft.com/office/drawing/2014/main" id="{90317D39-9FC4-4B2F-BC8A-8A422E796811}"/>
              </a:ext>
            </a:extLst>
          </p:cNvPr>
          <p:cNvSpPr>
            <a:spLocks noGrp="1"/>
          </p:cNvSpPr>
          <p:nvPr>
            <p:ph idx="1"/>
          </p:nvPr>
        </p:nvSpPr>
        <p:spPr/>
        <p:txBody>
          <a:bodyPr/>
          <a:lstStyle/>
          <a:p>
            <a:r>
              <a:rPr lang="en-US" dirty="0"/>
              <a:t>A simplistic model might include these assumptions:</a:t>
            </a:r>
          </a:p>
          <a:p>
            <a:pPr lvl="1"/>
            <a:r>
              <a:rPr lang="en-US" dirty="0"/>
              <a:t>Annual guide curve</a:t>
            </a:r>
          </a:p>
          <a:p>
            <a:pPr lvl="1"/>
            <a:r>
              <a:rPr lang="en-US" dirty="0"/>
              <a:t>Constant demand</a:t>
            </a:r>
          </a:p>
          <a:p>
            <a:pPr lvl="1"/>
            <a:r>
              <a:rPr lang="en-US" dirty="0"/>
              <a:t>No other reservoir uses</a:t>
            </a:r>
          </a:p>
          <a:p>
            <a:r>
              <a:rPr lang="en-US" dirty="0"/>
              <a:t>A more complex model might require:</a:t>
            </a:r>
          </a:p>
          <a:p>
            <a:pPr lvl="1"/>
            <a:r>
              <a:rPr lang="en-US" dirty="0"/>
              <a:t>Seasonally-varying demand</a:t>
            </a:r>
          </a:p>
          <a:p>
            <a:pPr lvl="1"/>
            <a:r>
              <a:rPr lang="en-US" dirty="0"/>
              <a:t>Other reservoir purposes/uses</a:t>
            </a:r>
          </a:p>
          <a:p>
            <a:pPr lvl="1"/>
            <a:r>
              <a:rPr lang="en-US" dirty="0"/>
              <a:t>Downstream conditions</a:t>
            </a:r>
          </a:p>
          <a:p>
            <a:pPr lvl="1"/>
            <a:r>
              <a:rPr lang="en-US" dirty="0"/>
              <a:t>Joint reservoir operations</a:t>
            </a:r>
          </a:p>
          <a:p>
            <a:pPr lvl="1"/>
            <a:r>
              <a:rPr lang="en-US" dirty="0"/>
              <a:t>Inflow allocation</a:t>
            </a:r>
          </a:p>
          <a:p>
            <a:pPr lvl="1"/>
            <a:r>
              <a:rPr lang="en-US" dirty="0"/>
              <a:t>Storage targets based on seasonal forecasts</a:t>
            </a:r>
          </a:p>
          <a:p>
            <a:pPr lvl="1"/>
            <a:endParaRPr lang="en-US" dirty="0"/>
          </a:p>
          <a:p>
            <a:endParaRPr lang="en-US" dirty="0"/>
          </a:p>
        </p:txBody>
      </p:sp>
    </p:spTree>
    <p:extLst>
      <p:ext uri="{BB962C8B-B14F-4D97-AF65-F5344CB8AC3E}">
        <p14:creationId xmlns:p14="http://schemas.microsoft.com/office/powerpoint/2010/main" val="1404221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CE68D63F-C0CC-44B5-987A-82A4DBF1973D}"/>
              </a:ext>
            </a:extLst>
          </p:cNvPr>
          <p:cNvSpPr>
            <a:spLocks noGrp="1"/>
          </p:cNvSpPr>
          <p:nvPr>
            <p:ph type="body" sz="quarter" idx="13"/>
          </p:nvPr>
        </p:nvSpPr>
        <p:spPr/>
        <p:txBody>
          <a:bodyPr>
            <a:normAutofit lnSpcReduction="10000"/>
          </a:bodyPr>
          <a:lstStyle/>
          <a:p>
            <a:r>
              <a:rPr lang="en-US" dirty="0"/>
              <a:t>What are the components of an HEC-ResSim model?</a:t>
            </a:r>
          </a:p>
          <a:p>
            <a:pPr lvl="1"/>
            <a:r>
              <a:rPr lang="en-US" dirty="0"/>
              <a:t>Watershed (overall model), Configuration (collection of projects to model), Network (projects and reaches with physical parameters and rules), Alternative (time series links and run options), Simulation (run period and alternative selection)</a:t>
            </a:r>
          </a:p>
          <a:p>
            <a:r>
              <a:rPr lang="en-US" dirty="0"/>
              <a:t>Where is the elevation-storage curve defined in an HEC-ResSim model?</a:t>
            </a:r>
          </a:p>
          <a:p>
            <a:pPr lvl="1"/>
            <a:r>
              <a:rPr lang="en-US" dirty="0"/>
              <a:t>On the reservoir object as part of a Network. The Physical tab inside the Reservoir Editor contains this curve as well as the outlet capacities and other parameters.</a:t>
            </a:r>
          </a:p>
        </p:txBody>
      </p:sp>
    </p:spTree>
    <p:extLst>
      <p:ext uri="{BB962C8B-B14F-4D97-AF65-F5344CB8AC3E}">
        <p14:creationId xmlns:p14="http://schemas.microsoft.com/office/powerpoint/2010/main" val="1683991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CE68D63F-C0CC-44B5-987A-82A4DBF1973D}"/>
              </a:ext>
            </a:extLst>
          </p:cNvPr>
          <p:cNvSpPr>
            <a:spLocks noGrp="1"/>
          </p:cNvSpPr>
          <p:nvPr>
            <p:ph type="body" sz="quarter" idx="13"/>
          </p:nvPr>
        </p:nvSpPr>
        <p:spPr/>
        <p:txBody>
          <a:bodyPr/>
          <a:lstStyle/>
          <a:p>
            <a:r>
              <a:rPr lang="en-US" dirty="0"/>
              <a:t>What is an Operation Zone?</a:t>
            </a:r>
          </a:p>
          <a:p>
            <a:pPr lvl="1"/>
            <a:r>
              <a:rPr lang="en-US" dirty="0"/>
              <a:t>A range of pool elevations defined in the reservoir that contains specific rules that are active when the elevation is within the range. The top elevation of each zone is defined in a table, and can vary over a year.</a:t>
            </a:r>
          </a:p>
          <a:p>
            <a:r>
              <a:rPr lang="en-US" dirty="0"/>
              <a:t>What is a Guide Curve in a HEC-ResSim model?</a:t>
            </a:r>
          </a:p>
          <a:p>
            <a:pPr lvl="1"/>
            <a:r>
              <a:rPr lang="en-US" dirty="0"/>
              <a:t>A seasonally-varying target elevation that the model will attempt to follow at all times, if possible. Rules will constrain the model’s ability to follow the guide curve.</a:t>
            </a:r>
          </a:p>
          <a:p>
            <a:pPr lvl="1"/>
            <a:endParaRPr lang="en-US" dirty="0"/>
          </a:p>
        </p:txBody>
      </p:sp>
    </p:spTree>
    <p:extLst>
      <p:ext uri="{BB962C8B-B14F-4D97-AF65-F5344CB8AC3E}">
        <p14:creationId xmlns:p14="http://schemas.microsoft.com/office/powerpoint/2010/main" val="3942468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D10C8-813A-4082-B785-664D85A18D76}"/>
              </a:ext>
            </a:extLst>
          </p:cNvPr>
          <p:cNvSpPr>
            <a:spLocks noGrp="1"/>
          </p:cNvSpPr>
          <p:nvPr>
            <p:ph type="title"/>
          </p:nvPr>
        </p:nvSpPr>
        <p:spPr/>
        <p:txBody>
          <a:bodyPr/>
          <a:lstStyle/>
          <a:p>
            <a:r>
              <a:rPr lang="en-US" dirty="0"/>
              <a:t>Workshop #1 – Simple Yield Analysis</a:t>
            </a:r>
          </a:p>
        </p:txBody>
      </p:sp>
      <p:graphicFrame>
        <p:nvGraphicFramePr>
          <p:cNvPr id="4" name="Content Placeholder 3">
            <a:extLst>
              <a:ext uri="{FF2B5EF4-FFF2-40B4-BE49-F238E27FC236}">
                <a16:creationId xmlns:a16="http://schemas.microsoft.com/office/drawing/2014/main" id="{C5D6ED95-33D6-4F55-8251-D93E14DD0B3D}"/>
              </a:ext>
            </a:extLst>
          </p:cNvPr>
          <p:cNvGraphicFramePr>
            <a:graphicFrameLocks noGrp="1"/>
          </p:cNvGraphicFramePr>
          <p:nvPr>
            <p:ph idx="1"/>
            <p:extLst>
              <p:ext uri="{D42A27DB-BD31-4B8C-83A1-F6EECF244321}">
                <p14:modId xmlns:p14="http://schemas.microsoft.com/office/powerpoint/2010/main" val="3005749793"/>
              </p:ext>
            </p:extLst>
          </p:nvPr>
        </p:nvGraphicFramePr>
        <p:xfrm>
          <a:off x="628650" y="972065"/>
          <a:ext cx="7886700" cy="52048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8940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Introduction</a:t>
            </a:r>
          </a:p>
        </p:txBody>
      </p:sp>
      <p:graphicFrame>
        <p:nvGraphicFramePr>
          <p:cNvPr id="4" name="Content Placeholder 3">
            <a:extLst>
              <a:ext uri="{FF2B5EF4-FFF2-40B4-BE49-F238E27FC236}">
                <a16:creationId xmlns:a16="http://schemas.microsoft.com/office/drawing/2014/main" id="{A3C677C6-F2D1-4A9E-BBA0-65A7B6E88F08}"/>
              </a:ext>
            </a:extLst>
          </p:cNvPr>
          <p:cNvGraphicFramePr>
            <a:graphicFrameLocks noGrp="1"/>
          </p:cNvGraphicFramePr>
          <p:nvPr>
            <p:ph idx="1"/>
            <p:extLst>
              <p:ext uri="{D42A27DB-BD31-4B8C-83A1-F6EECF244321}">
                <p14:modId xmlns:p14="http://schemas.microsoft.com/office/powerpoint/2010/main" val="4059836865"/>
              </p:ext>
            </p:extLst>
          </p:nvPr>
        </p:nvGraphicFramePr>
        <p:xfrm>
          <a:off x="628650" y="972065"/>
          <a:ext cx="7886700" cy="52048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629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63C69F53-657E-45C5-8F4D-3DE990FCC540}"/>
              </a:ext>
            </a:extLst>
          </p:cNvPr>
          <p:cNvGrpSpPr/>
          <p:nvPr/>
        </p:nvGrpSpPr>
        <p:grpSpPr>
          <a:xfrm>
            <a:off x="3426247" y="957772"/>
            <a:ext cx="5591648" cy="4471981"/>
            <a:chOff x="3426247" y="1275115"/>
            <a:chExt cx="5591648" cy="4471981"/>
          </a:xfrm>
        </p:grpSpPr>
        <p:sp>
          <p:nvSpPr>
            <p:cNvPr id="5" name="TextBox 4">
              <a:extLst>
                <a:ext uri="{FF2B5EF4-FFF2-40B4-BE49-F238E27FC236}">
                  <a16:creationId xmlns:a16="http://schemas.microsoft.com/office/drawing/2014/main" id="{F2A79431-F640-4890-A043-1D4E8EAC852D}"/>
                </a:ext>
              </a:extLst>
            </p:cNvPr>
            <p:cNvSpPr txBox="1"/>
            <p:nvPr/>
          </p:nvSpPr>
          <p:spPr>
            <a:xfrm>
              <a:off x="5717754" y="5516264"/>
              <a:ext cx="3205909" cy="230832"/>
            </a:xfrm>
            <a:prstGeom prst="rect">
              <a:avLst/>
            </a:prstGeom>
            <a:noFill/>
          </p:spPr>
          <p:txBody>
            <a:bodyPr wrap="square" rtlCol="0">
              <a:spAutoFit/>
            </a:bodyPr>
            <a:lstStyle/>
            <a:p>
              <a:r>
                <a:rPr lang="en-US" sz="900" dirty="0"/>
                <a:t>Example HEC-ResSim model showing reservoir and river network</a:t>
              </a:r>
            </a:p>
          </p:txBody>
        </p:sp>
        <p:pic>
          <p:nvPicPr>
            <p:cNvPr id="8" name="Picture 7">
              <a:extLst>
                <a:ext uri="{FF2B5EF4-FFF2-40B4-BE49-F238E27FC236}">
                  <a16:creationId xmlns:a16="http://schemas.microsoft.com/office/drawing/2014/main" id="{9FAA8792-144D-41B9-A992-C7F92B1C44B6}"/>
                </a:ext>
              </a:extLst>
            </p:cNvPr>
            <p:cNvPicPr>
              <a:picLocks noChangeAspect="1"/>
            </p:cNvPicPr>
            <p:nvPr/>
          </p:nvPicPr>
          <p:blipFill rotWithShape="1">
            <a:blip r:embed="rId3"/>
            <a:srcRect l="782"/>
            <a:stretch/>
          </p:blipFill>
          <p:spPr>
            <a:xfrm>
              <a:off x="3426247" y="1275115"/>
              <a:ext cx="5591648" cy="4250000"/>
            </a:xfrm>
            <a:prstGeom prst="rect">
              <a:avLst/>
            </a:prstGeom>
          </p:spPr>
        </p:pic>
      </p:grpSp>
      <p:sp>
        <p:nvSpPr>
          <p:cNvPr id="23" name="Title 22">
            <a:extLst>
              <a:ext uri="{FF2B5EF4-FFF2-40B4-BE49-F238E27FC236}">
                <a16:creationId xmlns:a16="http://schemas.microsoft.com/office/drawing/2014/main" id="{930E4F32-FA8C-49F5-B13E-3858F7F9EEA7}"/>
              </a:ext>
            </a:extLst>
          </p:cNvPr>
          <p:cNvSpPr>
            <a:spLocks noGrp="1"/>
          </p:cNvSpPr>
          <p:nvPr>
            <p:ph type="title"/>
          </p:nvPr>
        </p:nvSpPr>
        <p:spPr/>
        <p:txBody>
          <a:bodyPr/>
          <a:lstStyle/>
          <a:p>
            <a:r>
              <a:rPr lang="en-US" dirty="0"/>
              <a:t>HEC-ResSim</a:t>
            </a:r>
          </a:p>
        </p:txBody>
      </p:sp>
      <p:sp>
        <p:nvSpPr>
          <p:cNvPr id="24" name="Content Placeholder 23">
            <a:extLst>
              <a:ext uri="{FF2B5EF4-FFF2-40B4-BE49-F238E27FC236}">
                <a16:creationId xmlns:a16="http://schemas.microsoft.com/office/drawing/2014/main" id="{29D5620A-620A-4105-AEAF-C32D5CDFB73D}"/>
              </a:ext>
            </a:extLst>
          </p:cNvPr>
          <p:cNvSpPr>
            <a:spLocks noGrp="1"/>
          </p:cNvSpPr>
          <p:nvPr>
            <p:ph idx="1"/>
          </p:nvPr>
        </p:nvSpPr>
        <p:spPr>
          <a:xfrm>
            <a:off x="628650" y="972065"/>
            <a:ext cx="2797597" cy="5204898"/>
          </a:xfrm>
        </p:spPr>
        <p:txBody>
          <a:bodyPr/>
          <a:lstStyle/>
          <a:p>
            <a:r>
              <a:rPr lang="en-US" dirty="0"/>
              <a:t>USACE Reservoir simulation tool</a:t>
            </a:r>
          </a:p>
          <a:p>
            <a:r>
              <a:rPr lang="en-US" dirty="0"/>
              <a:t>Allows rule-based simulation of reservoir operations</a:t>
            </a:r>
          </a:p>
          <a:p>
            <a:r>
              <a:rPr lang="en-US" dirty="0"/>
              <a:t>Under active development</a:t>
            </a:r>
          </a:p>
          <a:p>
            <a:endParaRPr lang="en-US" dirty="0"/>
          </a:p>
        </p:txBody>
      </p:sp>
    </p:spTree>
    <p:extLst>
      <p:ext uri="{BB962C8B-B14F-4D97-AF65-F5344CB8AC3E}">
        <p14:creationId xmlns:p14="http://schemas.microsoft.com/office/powerpoint/2010/main" val="1230327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D6196-B893-43CC-9D43-BFE9FF885443}"/>
              </a:ext>
            </a:extLst>
          </p:cNvPr>
          <p:cNvSpPr>
            <a:spLocks noGrp="1"/>
          </p:cNvSpPr>
          <p:nvPr>
            <p:ph type="title"/>
          </p:nvPr>
        </p:nvSpPr>
        <p:spPr/>
        <p:txBody>
          <a:bodyPr/>
          <a:lstStyle/>
          <a:p>
            <a:r>
              <a:rPr lang="en-US" dirty="0"/>
              <a:t>HEC-ResSim</a:t>
            </a:r>
          </a:p>
        </p:txBody>
      </p:sp>
      <p:sp>
        <p:nvSpPr>
          <p:cNvPr id="3" name="Content Placeholder 2">
            <a:extLst>
              <a:ext uri="{FF2B5EF4-FFF2-40B4-BE49-F238E27FC236}">
                <a16:creationId xmlns:a16="http://schemas.microsoft.com/office/drawing/2014/main" id="{F93D9DE3-A997-4714-AFD1-394FFADA3A4E}"/>
              </a:ext>
            </a:extLst>
          </p:cNvPr>
          <p:cNvSpPr>
            <a:spLocks noGrp="1"/>
          </p:cNvSpPr>
          <p:nvPr>
            <p:ph idx="1"/>
          </p:nvPr>
        </p:nvSpPr>
        <p:spPr>
          <a:xfrm>
            <a:off x="628651" y="1690689"/>
            <a:ext cx="3452696" cy="3263504"/>
          </a:xfrm>
        </p:spPr>
        <p:txBody>
          <a:bodyPr>
            <a:normAutofit/>
          </a:bodyPr>
          <a:lstStyle/>
          <a:p>
            <a:r>
              <a:rPr lang="en-US" dirty="0"/>
              <a:t>Models organized into watersheds – configurations – networks – alternatives – simulations</a:t>
            </a:r>
          </a:p>
        </p:txBody>
      </p:sp>
      <p:grpSp>
        <p:nvGrpSpPr>
          <p:cNvPr id="6" name="Group 5">
            <a:extLst>
              <a:ext uri="{FF2B5EF4-FFF2-40B4-BE49-F238E27FC236}">
                <a16:creationId xmlns:a16="http://schemas.microsoft.com/office/drawing/2014/main" id="{65EA7E8D-AFE8-4872-8707-B28408B5BB14}"/>
              </a:ext>
            </a:extLst>
          </p:cNvPr>
          <p:cNvGrpSpPr/>
          <p:nvPr/>
        </p:nvGrpSpPr>
        <p:grpSpPr>
          <a:xfrm>
            <a:off x="4047890" y="747132"/>
            <a:ext cx="4431400" cy="5825142"/>
            <a:chOff x="3076017" y="977004"/>
            <a:chExt cx="4047493" cy="5117770"/>
          </a:xfrm>
        </p:grpSpPr>
        <p:pic>
          <p:nvPicPr>
            <p:cNvPr id="4" name="Picture 3">
              <a:extLst>
                <a:ext uri="{FF2B5EF4-FFF2-40B4-BE49-F238E27FC236}">
                  <a16:creationId xmlns:a16="http://schemas.microsoft.com/office/drawing/2014/main" id="{1F804DAC-7682-4DE3-9297-BEFFD20DD60C}"/>
                </a:ext>
              </a:extLst>
            </p:cNvPr>
            <p:cNvPicPr>
              <a:picLocks noChangeAspect="1"/>
            </p:cNvPicPr>
            <p:nvPr/>
          </p:nvPicPr>
          <p:blipFill rotWithShape="1">
            <a:blip r:embed="rId3"/>
            <a:srcRect r="2999" b="1892"/>
            <a:stretch/>
          </p:blipFill>
          <p:spPr>
            <a:xfrm>
              <a:off x="3076017" y="977004"/>
              <a:ext cx="3823297" cy="4953514"/>
            </a:xfrm>
            <a:prstGeom prst="rect">
              <a:avLst/>
            </a:prstGeom>
          </p:spPr>
        </p:pic>
        <p:sp>
          <p:nvSpPr>
            <p:cNvPr id="5" name="TextBox 4">
              <a:extLst>
                <a:ext uri="{FF2B5EF4-FFF2-40B4-BE49-F238E27FC236}">
                  <a16:creationId xmlns:a16="http://schemas.microsoft.com/office/drawing/2014/main" id="{D7EDA8BD-3197-4317-B2A4-705D6AC31B5D}"/>
                </a:ext>
              </a:extLst>
            </p:cNvPr>
            <p:cNvSpPr txBox="1"/>
            <p:nvPr/>
          </p:nvSpPr>
          <p:spPr>
            <a:xfrm>
              <a:off x="5388353" y="5863942"/>
              <a:ext cx="1735157" cy="230832"/>
            </a:xfrm>
            <a:prstGeom prst="rect">
              <a:avLst/>
            </a:prstGeom>
            <a:noFill/>
          </p:spPr>
          <p:txBody>
            <a:bodyPr wrap="square" rtlCol="0">
              <a:spAutoFit/>
            </a:bodyPr>
            <a:lstStyle/>
            <a:p>
              <a:r>
                <a:rPr lang="en-US" sz="900" dirty="0"/>
                <a:t>From HEC-ResSim User’s Manual</a:t>
              </a:r>
            </a:p>
          </p:txBody>
        </p:sp>
      </p:grpSp>
    </p:spTree>
    <p:extLst>
      <p:ext uri="{BB962C8B-B14F-4D97-AF65-F5344CB8AC3E}">
        <p14:creationId xmlns:p14="http://schemas.microsoft.com/office/powerpoint/2010/main" val="2622392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F0240-51D3-45C5-86D5-FE0485B55D32}"/>
              </a:ext>
            </a:extLst>
          </p:cNvPr>
          <p:cNvSpPr>
            <a:spLocks noGrp="1"/>
          </p:cNvSpPr>
          <p:nvPr>
            <p:ph type="title"/>
          </p:nvPr>
        </p:nvSpPr>
        <p:spPr/>
        <p:txBody>
          <a:bodyPr/>
          <a:lstStyle/>
          <a:p>
            <a:r>
              <a:rPr lang="en-US" dirty="0"/>
              <a:t>HEC-ResSim: Watersheds</a:t>
            </a:r>
          </a:p>
        </p:txBody>
      </p:sp>
      <p:sp>
        <p:nvSpPr>
          <p:cNvPr id="3" name="Content Placeholder 2">
            <a:extLst>
              <a:ext uri="{FF2B5EF4-FFF2-40B4-BE49-F238E27FC236}">
                <a16:creationId xmlns:a16="http://schemas.microsoft.com/office/drawing/2014/main" id="{61800FA7-2AEC-495B-9E66-1A7FC8B4134E}"/>
              </a:ext>
            </a:extLst>
          </p:cNvPr>
          <p:cNvSpPr>
            <a:spLocks noGrp="1"/>
          </p:cNvSpPr>
          <p:nvPr>
            <p:ph idx="1"/>
          </p:nvPr>
        </p:nvSpPr>
        <p:spPr>
          <a:xfrm>
            <a:off x="6152588" y="1454652"/>
            <a:ext cx="3016003" cy="3263504"/>
          </a:xfrm>
        </p:spPr>
        <p:txBody>
          <a:bodyPr/>
          <a:lstStyle/>
          <a:p>
            <a:r>
              <a:rPr lang="en-US" dirty="0"/>
              <a:t>A watershed contains Stream Alignments and Configurations</a:t>
            </a:r>
          </a:p>
        </p:txBody>
      </p:sp>
      <p:grpSp>
        <p:nvGrpSpPr>
          <p:cNvPr id="17" name="Group 16">
            <a:extLst>
              <a:ext uri="{FF2B5EF4-FFF2-40B4-BE49-F238E27FC236}">
                <a16:creationId xmlns:a16="http://schemas.microsoft.com/office/drawing/2014/main" id="{8713DAB7-4D0C-4B15-A066-A4A3F560D130}"/>
              </a:ext>
            </a:extLst>
          </p:cNvPr>
          <p:cNvGrpSpPr/>
          <p:nvPr/>
        </p:nvGrpSpPr>
        <p:grpSpPr>
          <a:xfrm>
            <a:off x="95029" y="1454652"/>
            <a:ext cx="6053902" cy="4488948"/>
            <a:chOff x="838199" y="1421004"/>
            <a:chExt cx="7332463" cy="5436996"/>
          </a:xfrm>
        </p:grpSpPr>
        <p:pic>
          <p:nvPicPr>
            <p:cNvPr id="4" name="Picture 3">
              <a:extLst>
                <a:ext uri="{FF2B5EF4-FFF2-40B4-BE49-F238E27FC236}">
                  <a16:creationId xmlns:a16="http://schemas.microsoft.com/office/drawing/2014/main" id="{D675EDC8-BE21-4661-AE60-9409EF5F3764}"/>
                </a:ext>
              </a:extLst>
            </p:cNvPr>
            <p:cNvPicPr>
              <a:picLocks noChangeAspect="1"/>
            </p:cNvPicPr>
            <p:nvPr/>
          </p:nvPicPr>
          <p:blipFill>
            <a:blip r:embed="rId3"/>
            <a:stretch>
              <a:fillRect/>
            </a:stretch>
          </p:blipFill>
          <p:spPr>
            <a:xfrm>
              <a:off x="838199" y="1421004"/>
              <a:ext cx="7332463" cy="5436996"/>
            </a:xfrm>
            <a:prstGeom prst="rect">
              <a:avLst/>
            </a:prstGeom>
          </p:spPr>
        </p:pic>
        <p:cxnSp>
          <p:nvCxnSpPr>
            <p:cNvPr id="6" name="Straight Arrow Connector 5">
              <a:extLst>
                <a:ext uri="{FF2B5EF4-FFF2-40B4-BE49-F238E27FC236}">
                  <a16:creationId xmlns:a16="http://schemas.microsoft.com/office/drawing/2014/main" id="{DC1DD7FF-78B9-4E8C-97E3-9AD0E188AFA1}"/>
                </a:ext>
              </a:extLst>
            </p:cNvPr>
            <p:cNvCxnSpPr/>
            <p:nvPr/>
          </p:nvCxnSpPr>
          <p:spPr>
            <a:xfrm flipH="1">
              <a:off x="2137272" y="3580482"/>
              <a:ext cx="572877" cy="1465243"/>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7" name="Straight Arrow Connector 6">
              <a:extLst>
                <a:ext uri="{FF2B5EF4-FFF2-40B4-BE49-F238E27FC236}">
                  <a16:creationId xmlns:a16="http://schemas.microsoft.com/office/drawing/2014/main" id="{24398ED9-E9B8-4464-8684-7765E77A6BD0}"/>
                </a:ext>
              </a:extLst>
            </p:cNvPr>
            <p:cNvCxnSpPr>
              <a:cxnSpLocks/>
            </p:cNvCxnSpPr>
            <p:nvPr/>
          </p:nvCxnSpPr>
          <p:spPr>
            <a:xfrm>
              <a:off x="2842352" y="3580482"/>
              <a:ext cx="936434" cy="1266940"/>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470A683A-30C4-468D-A5AA-2BF3C4ACAB22}"/>
                </a:ext>
              </a:extLst>
            </p:cNvPr>
            <p:cNvSpPr txBox="1"/>
            <p:nvPr/>
          </p:nvSpPr>
          <p:spPr>
            <a:xfrm>
              <a:off x="2274983" y="3277519"/>
              <a:ext cx="1035585" cy="400109"/>
            </a:xfrm>
            <a:prstGeom prst="rect">
              <a:avLst/>
            </a:prstGeom>
            <a:noFill/>
          </p:spPr>
          <p:txBody>
            <a:bodyPr wrap="square" rtlCol="0">
              <a:spAutoFit/>
            </a:bodyPr>
            <a:lstStyle/>
            <a:p>
              <a:r>
                <a:rPr lang="en-US" sz="1350" dirty="0">
                  <a:solidFill>
                    <a:srgbClr val="FF0000"/>
                  </a:solidFill>
                </a:rPr>
                <a:t>Streams</a:t>
              </a:r>
            </a:p>
          </p:txBody>
        </p:sp>
        <p:cxnSp>
          <p:nvCxnSpPr>
            <p:cNvPr id="12" name="Straight Arrow Connector 11">
              <a:extLst>
                <a:ext uri="{FF2B5EF4-FFF2-40B4-BE49-F238E27FC236}">
                  <a16:creationId xmlns:a16="http://schemas.microsoft.com/office/drawing/2014/main" id="{6E5D4B52-FD3F-4C7D-82D4-707638218FC2}"/>
                </a:ext>
              </a:extLst>
            </p:cNvPr>
            <p:cNvCxnSpPr/>
            <p:nvPr/>
          </p:nvCxnSpPr>
          <p:spPr>
            <a:xfrm flipV="1">
              <a:off x="4351663" y="2192357"/>
              <a:ext cx="782197" cy="341523"/>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13" name="TextBox 12">
              <a:extLst>
                <a:ext uri="{FF2B5EF4-FFF2-40B4-BE49-F238E27FC236}">
                  <a16:creationId xmlns:a16="http://schemas.microsoft.com/office/drawing/2014/main" id="{D4031A0F-D6AF-4385-B918-BF03341EE3BD}"/>
                </a:ext>
              </a:extLst>
            </p:cNvPr>
            <p:cNvSpPr txBox="1"/>
            <p:nvPr/>
          </p:nvSpPr>
          <p:spPr>
            <a:xfrm>
              <a:off x="3561203" y="2483971"/>
              <a:ext cx="1580920" cy="677108"/>
            </a:xfrm>
            <a:prstGeom prst="rect">
              <a:avLst/>
            </a:prstGeom>
            <a:noFill/>
          </p:spPr>
          <p:txBody>
            <a:bodyPr wrap="square" rtlCol="0">
              <a:spAutoFit/>
            </a:bodyPr>
            <a:lstStyle/>
            <a:p>
              <a:r>
                <a:rPr lang="en-US" sz="1350" dirty="0">
                  <a:solidFill>
                    <a:schemeClr val="bg1">
                      <a:lumMod val="65000"/>
                    </a:schemeClr>
                  </a:solidFill>
                </a:rPr>
                <a:t>Configurations</a:t>
              </a:r>
            </a:p>
          </p:txBody>
        </p:sp>
        <p:cxnSp>
          <p:nvCxnSpPr>
            <p:cNvPr id="15" name="Straight Arrow Connector 14">
              <a:extLst>
                <a:ext uri="{FF2B5EF4-FFF2-40B4-BE49-F238E27FC236}">
                  <a16:creationId xmlns:a16="http://schemas.microsoft.com/office/drawing/2014/main" id="{57D8E417-87B3-4BF6-AF2E-87C07A322E1C}"/>
                </a:ext>
              </a:extLst>
            </p:cNvPr>
            <p:cNvCxnSpPr/>
            <p:nvPr/>
          </p:nvCxnSpPr>
          <p:spPr>
            <a:xfrm flipH="1">
              <a:off x="4858439" y="4001294"/>
              <a:ext cx="771180" cy="746976"/>
            </a:xfrm>
            <a:prstGeom prst="straightConnector1">
              <a:avLst/>
            </a:prstGeom>
            <a:ln>
              <a:solidFill>
                <a:srgbClr val="00CCD6"/>
              </a:solidFill>
              <a:tailEnd type="triangle" w="lg" len="med"/>
            </a:ln>
            <a:effectLst/>
          </p:spPr>
          <p:style>
            <a:lnRef idx="3">
              <a:schemeClr val="accent1"/>
            </a:lnRef>
            <a:fillRef idx="0">
              <a:schemeClr val="accent1"/>
            </a:fillRef>
            <a:effectRef idx="2">
              <a:schemeClr val="accent1"/>
            </a:effectRef>
            <a:fontRef idx="minor">
              <a:schemeClr val="tx1"/>
            </a:fontRef>
          </p:style>
        </p:cxnSp>
        <p:sp>
          <p:nvSpPr>
            <p:cNvPr id="16" name="TextBox 15">
              <a:extLst>
                <a:ext uri="{FF2B5EF4-FFF2-40B4-BE49-F238E27FC236}">
                  <a16:creationId xmlns:a16="http://schemas.microsoft.com/office/drawing/2014/main" id="{573DB5F6-AF8D-485B-8D25-3C89AEBF2C7D}"/>
                </a:ext>
              </a:extLst>
            </p:cNvPr>
            <p:cNvSpPr txBox="1"/>
            <p:nvPr/>
          </p:nvSpPr>
          <p:spPr>
            <a:xfrm>
              <a:off x="5630626" y="3844621"/>
              <a:ext cx="1078645" cy="363458"/>
            </a:xfrm>
            <a:prstGeom prst="rect">
              <a:avLst/>
            </a:prstGeom>
            <a:noFill/>
            <a:ln>
              <a:solidFill>
                <a:srgbClr val="00CCD6"/>
              </a:solidFill>
            </a:ln>
          </p:spPr>
          <p:txBody>
            <a:bodyPr wrap="square" rtlCol="0">
              <a:spAutoFit/>
            </a:bodyPr>
            <a:lstStyle/>
            <a:p>
              <a:r>
                <a:rPr lang="en-US" sz="1350" dirty="0">
                  <a:solidFill>
                    <a:srgbClr val="00CCD6"/>
                  </a:solidFill>
                </a:rPr>
                <a:t>Reservoir</a:t>
              </a:r>
            </a:p>
          </p:txBody>
        </p:sp>
      </p:grpSp>
    </p:spTree>
    <p:extLst>
      <p:ext uri="{BB962C8B-B14F-4D97-AF65-F5344CB8AC3E}">
        <p14:creationId xmlns:p14="http://schemas.microsoft.com/office/powerpoint/2010/main" val="4114049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467557-A41D-42F0-A6E1-270198803B69}"/>
              </a:ext>
            </a:extLst>
          </p:cNvPr>
          <p:cNvSpPr>
            <a:spLocks noGrp="1"/>
          </p:cNvSpPr>
          <p:nvPr>
            <p:ph type="title"/>
          </p:nvPr>
        </p:nvSpPr>
        <p:spPr/>
        <p:txBody>
          <a:bodyPr/>
          <a:lstStyle/>
          <a:p>
            <a:r>
              <a:rPr lang="en-US" dirty="0"/>
              <a:t>HEC-ResSim: Watersheds</a:t>
            </a:r>
          </a:p>
        </p:txBody>
      </p:sp>
      <p:sp>
        <p:nvSpPr>
          <p:cNvPr id="3" name="Content Placeholder 2">
            <a:extLst>
              <a:ext uri="{FF2B5EF4-FFF2-40B4-BE49-F238E27FC236}">
                <a16:creationId xmlns:a16="http://schemas.microsoft.com/office/drawing/2014/main" id="{61800FA7-2AEC-495B-9E66-1A7FC8B4134E}"/>
              </a:ext>
            </a:extLst>
          </p:cNvPr>
          <p:cNvSpPr>
            <a:spLocks noGrp="1"/>
          </p:cNvSpPr>
          <p:nvPr>
            <p:ph idx="1"/>
          </p:nvPr>
        </p:nvSpPr>
        <p:spPr>
          <a:xfrm>
            <a:off x="628650" y="972065"/>
            <a:ext cx="4615209" cy="5204898"/>
          </a:xfrm>
        </p:spPr>
        <p:txBody>
          <a:bodyPr/>
          <a:lstStyle/>
          <a:p>
            <a:r>
              <a:rPr lang="en-US" dirty="0"/>
              <a:t>Configurations define a list of projects. A watershed can have multiple configurations </a:t>
            </a:r>
          </a:p>
          <a:p>
            <a:r>
              <a:rPr lang="en-US" dirty="0"/>
              <a:t>Networks are built on top of a specific Configuration</a:t>
            </a:r>
          </a:p>
        </p:txBody>
      </p:sp>
      <p:pic>
        <p:nvPicPr>
          <p:cNvPr id="8" name="Picture 7">
            <a:extLst>
              <a:ext uri="{FF2B5EF4-FFF2-40B4-BE49-F238E27FC236}">
                <a16:creationId xmlns:a16="http://schemas.microsoft.com/office/drawing/2014/main" id="{56A0F1CB-4348-44BE-AA05-6E56E9115786}"/>
              </a:ext>
            </a:extLst>
          </p:cNvPr>
          <p:cNvPicPr>
            <a:picLocks noChangeAspect="1"/>
          </p:cNvPicPr>
          <p:nvPr/>
        </p:nvPicPr>
        <p:blipFill>
          <a:blip r:embed="rId3"/>
          <a:stretch>
            <a:fillRect/>
          </a:stretch>
        </p:blipFill>
        <p:spPr>
          <a:xfrm>
            <a:off x="5243859" y="972065"/>
            <a:ext cx="3829050" cy="4114800"/>
          </a:xfrm>
          <a:prstGeom prst="rect">
            <a:avLst/>
          </a:prstGeom>
        </p:spPr>
      </p:pic>
    </p:spTree>
    <p:extLst>
      <p:ext uri="{BB962C8B-B14F-4D97-AF65-F5344CB8AC3E}">
        <p14:creationId xmlns:p14="http://schemas.microsoft.com/office/powerpoint/2010/main" val="1907552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F0240-51D3-45C5-86D5-FE0485B55D32}"/>
              </a:ext>
            </a:extLst>
          </p:cNvPr>
          <p:cNvSpPr>
            <a:spLocks noGrp="1"/>
          </p:cNvSpPr>
          <p:nvPr>
            <p:ph type="title"/>
          </p:nvPr>
        </p:nvSpPr>
        <p:spPr/>
        <p:txBody>
          <a:bodyPr/>
          <a:lstStyle/>
          <a:p>
            <a:r>
              <a:rPr lang="en-US" dirty="0"/>
              <a:t>HEC-ResSim: Networks</a:t>
            </a:r>
          </a:p>
        </p:txBody>
      </p:sp>
      <p:sp>
        <p:nvSpPr>
          <p:cNvPr id="3" name="Content Placeholder 2">
            <a:extLst>
              <a:ext uri="{FF2B5EF4-FFF2-40B4-BE49-F238E27FC236}">
                <a16:creationId xmlns:a16="http://schemas.microsoft.com/office/drawing/2014/main" id="{61800FA7-2AEC-495B-9E66-1A7FC8B4134E}"/>
              </a:ext>
            </a:extLst>
          </p:cNvPr>
          <p:cNvSpPr>
            <a:spLocks noGrp="1"/>
          </p:cNvSpPr>
          <p:nvPr>
            <p:ph idx="1"/>
          </p:nvPr>
        </p:nvSpPr>
        <p:spPr/>
        <p:txBody>
          <a:bodyPr/>
          <a:lstStyle/>
          <a:p>
            <a:r>
              <a:rPr lang="en-US" dirty="0"/>
              <a:t>Networks define reservoirs, reaches, and diversions</a:t>
            </a:r>
          </a:p>
        </p:txBody>
      </p:sp>
      <p:grpSp>
        <p:nvGrpSpPr>
          <p:cNvPr id="18" name="Group 17">
            <a:extLst>
              <a:ext uri="{FF2B5EF4-FFF2-40B4-BE49-F238E27FC236}">
                <a16:creationId xmlns:a16="http://schemas.microsoft.com/office/drawing/2014/main" id="{EF1036B4-11E9-4A48-AB1A-71EE83DF3BE0}"/>
              </a:ext>
            </a:extLst>
          </p:cNvPr>
          <p:cNvGrpSpPr>
            <a:grpSpLocks noChangeAspect="1"/>
          </p:cNvGrpSpPr>
          <p:nvPr/>
        </p:nvGrpSpPr>
        <p:grpSpPr>
          <a:xfrm>
            <a:off x="1539309" y="1574287"/>
            <a:ext cx="6300000" cy="4471000"/>
            <a:chOff x="3792000" y="597639"/>
            <a:chExt cx="8400000" cy="6219048"/>
          </a:xfrm>
        </p:grpSpPr>
        <p:pic>
          <p:nvPicPr>
            <p:cNvPr id="4" name="Picture 3">
              <a:extLst>
                <a:ext uri="{FF2B5EF4-FFF2-40B4-BE49-F238E27FC236}">
                  <a16:creationId xmlns:a16="http://schemas.microsoft.com/office/drawing/2014/main" id="{8EE012E1-CC40-4769-AD58-82EADDC987BD}"/>
                </a:ext>
              </a:extLst>
            </p:cNvPr>
            <p:cNvPicPr>
              <a:picLocks noChangeAspect="1"/>
            </p:cNvPicPr>
            <p:nvPr/>
          </p:nvPicPr>
          <p:blipFill>
            <a:blip r:embed="rId3"/>
            <a:stretch>
              <a:fillRect/>
            </a:stretch>
          </p:blipFill>
          <p:spPr>
            <a:xfrm>
              <a:off x="3792000" y="597639"/>
              <a:ext cx="8400000" cy="6219048"/>
            </a:xfrm>
            <a:prstGeom prst="rect">
              <a:avLst/>
            </a:prstGeom>
          </p:spPr>
        </p:pic>
        <p:cxnSp>
          <p:nvCxnSpPr>
            <p:cNvPr id="5" name="Straight Arrow Connector 4">
              <a:extLst>
                <a:ext uri="{FF2B5EF4-FFF2-40B4-BE49-F238E27FC236}">
                  <a16:creationId xmlns:a16="http://schemas.microsoft.com/office/drawing/2014/main" id="{BA26D1DD-0245-43D9-AE99-27F6B48634D6}"/>
                </a:ext>
              </a:extLst>
            </p:cNvPr>
            <p:cNvCxnSpPr>
              <a:cxnSpLocks/>
              <a:stCxn id="6" idx="3"/>
            </p:cNvCxnSpPr>
            <p:nvPr/>
          </p:nvCxnSpPr>
          <p:spPr>
            <a:xfrm flipV="1">
              <a:off x="7351701" y="4673603"/>
              <a:ext cx="1250432" cy="666655"/>
            </a:xfrm>
            <a:prstGeom prst="straightConnector1">
              <a:avLst/>
            </a:prstGeom>
            <a:ln>
              <a:solidFill>
                <a:srgbClr val="00CCD6"/>
              </a:solidFill>
              <a:tailEnd type="triangle" w="lg" len="med"/>
            </a:ln>
            <a:effectLst/>
          </p:spPr>
          <p:style>
            <a:lnRef idx="3">
              <a:schemeClr val="accent1"/>
            </a:lnRef>
            <a:fillRef idx="0">
              <a:schemeClr val="accent1"/>
            </a:fillRef>
            <a:effectRef idx="2">
              <a:schemeClr val="accent1"/>
            </a:effectRef>
            <a:fontRef idx="minor">
              <a:schemeClr val="tx1"/>
            </a:fontRef>
          </p:style>
        </p:cxnSp>
        <p:sp>
          <p:nvSpPr>
            <p:cNvPr id="6" name="TextBox 5">
              <a:extLst>
                <a:ext uri="{FF2B5EF4-FFF2-40B4-BE49-F238E27FC236}">
                  <a16:creationId xmlns:a16="http://schemas.microsoft.com/office/drawing/2014/main" id="{16391245-8C81-482D-9E67-28D99AE70168}"/>
                </a:ext>
              </a:extLst>
            </p:cNvPr>
            <p:cNvSpPr txBox="1"/>
            <p:nvPr/>
          </p:nvSpPr>
          <p:spPr>
            <a:xfrm>
              <a:off x="6183835" y="5131555"/>
              <a:ext cx="1167867" cy="417406"/>
            </a:xfrm>
            <a:prstGeom prst="rect">
              <a:avLst/>
            </a:prstGeom>
            <a:noFill/>
            <a:ln>
              <a:solidFill>
                <a:srgbClr val="00CCD6"/>
              </a:solidFill>
            </a:ln>
          </p:spPr>
          <p:txBody>
            <a:bodyPr wrap="square" rtlCol="0">
              <a:spAutoFit/>
            </a:bodyPr>
            <a:lstStyle/>
            <a:p>
              <a:r>
                <a:rPr lang="en-US" sz="1350" dirty="0">
                  <a:solidFill>
                    <a:srgbClr val="00CCD6"/>
                  </a:solidFill>
                </a:rPr>
                <a:t>Reservoir</a:t>
              </a:r>
            </a:p>
          </p:txBody>
        </p:sp>
        <p:cxnSp>
          <p:nvCxnSpPr>
            <p:cNvPr id="11" name="Straight Arrow Connector 10">
              <a:extLst>
                <a:ext uri="{FF2B5EF4-FFF2-40B4-BE49-F238E27FC236}">
                  <a16:creationId xmlns:a16="http://schemas.microsoft.com/office/drawing/2014/main" id="{B6705C8E-BF47-48F5-A2D1-3800E4E4CF92}"/>
                </a:ext>
              </a:extLst>
            </p:cNvPr>
            <p:cNvCxnSpPr>
              <a:cxnSpLocks/>
              <a:stCxn id="12" idx="0"/>
            </p:cNvCxnSpPr>
            <p:nvPr/>
          </p:nvCxnSpPr>
          <p:spPr>
            <a:xfrm flipV="1">
              <a:off x="6788923" y="2992635"/>
              <a:ext cx="666855" cy="436365"/>
            </a:xfrm>
            <a:prstGeom prst="straightConnector1">
              <a:avLst/>
            </a:prstGeom>
            <a:ln>
              <a:solidFill>
                <a:schemeClr val="accent1"/>
              </a:solidFill>
              <a:tailEnd type="triangle" w="lg" len="med"/>
            </a:ln>
            <a:effectLst/>
          </p:spPr>
          <p:style>
            <a:lnRef idx="3">
              <a:schemeClr val="accent1"/>
            </a:lnRef>
            <a:fillRef idx="0">
              <a:schemeClr val="accent1"/>
            </a:fillRef>
            <a:effectRef idx="2">
              <a:schemeClr val="accent1"/>
            </a:effectRef>
            <a:fontRef idx="minor">
              <a:schemeClr val="tx1"/>
            </a:fontRef>
          </p:style>
        </p:cxnSp>
        <p:sp>
          <p:nvSpPr>
            <p:cNvPr id="12" name="TextBox 11">
              <a:extLst>
                <a:ext uri="{FF2B5EF4-FFF2-40B4-BE49-F238E27FC236}">
                  <a16:creationId xmlns:a16="http://schemas.microsoft.com/office/drawing/2014/main" id="{3407F5FE-887F-47A3-BDF0-05AA0AA8E825}"/>
                </a:ext>
              </a:extLst>
            </p:cNvPr>
            <p:cNvSpPr txBox="1"/>
            <p:nvPr/>
          </p:nvSpPr>
          <p:spPr>
            <a:xfrm>
              <a:off x="6366723" y="3429000"/>
              <a:ext cx="844399" cy="417406"/>
            </a:xfrm>
            <a:prstGeom prst="rect">
              <a:avLst/>
            </a:prstGeom>
            <a:noFill/>
            <a:ln>
              <a:solidFill>
                <a:schemeClr val="accent1"/>
              </a:solidFill>
            </a:ln>
          </p:spPr>
          <p:txBody>
            <a:bodyPr wrap="square" rtlCol="0">
              <a:spAutoFit/>
            </a:bodyPr>
            <a:lstStyle/>
            <a:p>
              <a:r>
                <a:rPr lang="en-US" sz="1350" dirty="0">
                  <a:solidFill>
                    <a:schemeClr val="accent1"/>
                  </a:solidFill>
                </a:rPr>
                <a:t>Reach</a:t>
              </a:r>
            </a:p>
          </p:txBody>
        </p:sp>
        <p:cxnSp>
          <p:nvCxnSpPr>
            <p:cNvPr id="14" name="Straight Arrow Connector 13">
              <a:extLst>
                <a:ext uri="{FF2B5EF4-FFF2-40B4-BE49-F238E27FC236}">
                  <a16:creationId xmlns:a16="http://schemas.microsoft.com/office/drawing/2014/main" id="{78A3457E-2CCE-4D10-A294-3B8143C4D829}"/>
                </a:ext>
              </a:extLst>
            </p:cNvPr>
            <p:cNvCxnSpPr>
              <a:cxnSpLocks/>
              <a:stCxn id="15" idx="2"/>
            </p:cNvCxnSpPr>
            <p:nvPr/>
          </p:nvCxnSpPr>
          <p:spPr>
            <a:xfrm flipH="1">
              <a:off x="8831765" y="3405876"/>
              <a:ext cx="456427" cy="758418"/>
            </a:xfrm>
            <a:prstGeom prst="straightConnector1">
              <a:avLst/>
            </a:prstGeom>
            <a:ln>
              <a:solidFill>
                <a:schemeClr val="tx1"/>
              </a:solidFill>
              <a:tailEnd type="triangle" w="lg" len="med"/>
            </a:ln>
            <a:effectLst/>
          </p:spPr>
          <p:style>
            <a:lnRef idx="3">
              <a:schemeClr val="accent1"/>
            </a:lnRef>
            <a:fillRef idx="0">
              <a:schemeClr val="accent1"/>
            </a:fillRef>
            <a:effectRef idx="2">
              <a:schemeClr val="accent1"/>
            </a:effectRef>
            <a:fontRef idx="minor">
              <a:schemeClr val="tx1"/>
            </a:fontRef>
          </p:style>
        </p:cxnSp>
        <p:sp>
          <p:nvSpPr>
            <p:cNvPr id="15" name="TextBox 14">
              <a:extLst>
                <a:ext uri="{FF2B5EF4-FFF2-40B4-BE49-F238E27FC236}">
                  <a16:creationId xmlns:a16="http://schemas.microsoft.com/office/drawing/2014/main" id="{D3A086E4-82DB-4436-B2AC-9F7109E02D58}"/>
                </a:ext>
              </a:extLst>
            </p:cNvPr>
            <p:cNvSpPr txBox="1"/>
            <p:nvPr/>
          </p:nvSpPr>
          <p:spPr>
            <a:xfrm>
              <a:off x="8688923" y="2988470"/>
              <a:ext cx="1198537" cy="417406"/>
            </a:xfrm>
            <a:prstGeom prst="rect">
              <a:avLst/>
            </a:prstGeom>
            <a:noFill/>
            <a:ln>
              <a:solidFill>
                <a:schemeClr val="tx1"/>
              </a:solidFill>
            </a:ln>
          </p:spPr>
          <p:txBody>
            <a:bodyPr wrap="square" rtlCol="0">
              <a:spAutoFit/>
            </a:bodyPr>
            <a:lstStyle/>
            <a:p>
              <a:r>
                <a:rPr lang="en-US" sz="1350" dirty="0"/>
                <a:t>Diversion</a:t>
              </a:r>
            </a:p>
          </p:txBody>
        </p:sp>
      </p:grpSp>
    </p:spTree>
    <p:extLst>
      <p:ext uri="{BB962C8B-B14F-4D97-AF65-F5344CB8AC3E}">
        <p14:creationId xmlns:p14="http://schemas.microsoft.com/office/powerpoint/2010/main" val="931502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93ECF-3E95-450F-8B6E-C43210B30A30}"/>
              </a:ext>
            </a:extLst>
          </p:cNvPr>
          <p:cNvSpPr>
            <a:spLocks noGrp="1"/>
          </p:cNvSpPr>
          <p:nvPr>
            <p:ph type="title"/>
          </p:nvPr>
        </p:nvSpPr>
        <p:spPr/>
        <p:txBody>
          <a:bodyPr/>
          <a:lstStyle/>
          <a:p>
            <a:r>
              <a:rPr lang="en-US" dirty="0"/>
              <a:t>HEC-ResSim: Reservoirs</a:t>
            </a:r>
          </a:p>
        </p:txBody>
      </p:sp>
      <p:sp>
        <p:nvSpPr>
          <p:cNvPr id="3" name="Content Placeholder 2">
            <a:extLst>
              <a:ext uri="{FF2B5EF4-FFF2-40B4-BE49-F238E27FC236}">
                <a16:creationId xmlns:a16="http://schemas.microsoft.com/office/drawing/2014/main" id="{467A7A53-5EFA-4D94-9FDE-2B0A707DF1D2}"/>
              </a:ext>
            </a:extLst>
          </p:cNvPr>
          <p:cNvSpPr>
            <a:spLocks noGrp="1"/>
          </p:cNvSpPr>
          <p:nvPr>
            <p:ph idx="1"/>
          </p:nvPr>
        </p:nvSpPr>
        <p:spPr>
          <a:xfrm>
            <a:off x="5712392" y="1098085"/>
            <a:ext cx="3328459" cy="5648403"/>
          </a:xfrm>
        </p:spPr>
        <p:txBody>
          <a:bodyPr>
            <a:normAutofit fontScale="92500" lnSpcReduction="10000"/>
          </a:bodyPr>
          <a:lstStyle/>
          <a:p>
            <a:r>
              <a:rPr lang="en-US" dirty="0"/>
              <a:t>Reservoirs have physical parameters defined</a:t>
            </a:r>
          </a:p>
          <a:p>
            <a:r>
              <a:rPr lang="en-US" dirty="0"/>
              <a:t>Important parameters include:</a:t>
            </a:r>
          </a:p>
          <a:p>
            <a:pPr lvl="1"/>
            <a:r>
              <a:rPr lang="en-US" dirty="0"/>
              <a:t>Storage-elevation curve</a:t>
            </a:r>
          </a:p>
          <a:p>
            <a:pPr lvl="1"/>
            <a:r>
              <a:rPr lang="en-US" dirty="0"/>
              <a:t>Outlet capacity, especially at lower storages</a:t>
            </a:r>
          </a:p>
          <a:p>
            <a:pPr lvl="1"/>
            <a:r>
              <a:rPr lang="en-US" dirty="0"/>
              <a:t>Evaporation (time series may be better than monthly average)</a:t>
            </a:r>
          </a:p>
          <a:p>
            <a:pPr lvl="1"/>
            <a:r>
              <a:rPr lang="en-US" dirty="0"/>
              <a:t>Turbine characteristics if looking at hydropower yield</a:t>
            </a:r>
          </a:p>
          <a:p>
            <a:endParaRPr lang="en-US" dirty="0"/>
          </a:p>
          <a:p>
            <a:pPr marL="0" indent="0">
              <a:buNone/>
            </a:pPr>
            <a:endParaRPr lang="en-US" dirty="0"/>
          </a:p>
        </p:txBody>
      </p:sp>
      <p:pic>
        <p:nvPicPr>
          <p:cNvPr id="4" name="Picture 3">
            <a:extLst>
              <a:ext uri="{FF2B5EF4-FFF2-40B4-BE49-F238E27FC236}">
                <a16:creationId xmlns:a16="http://schemas.microsoft.com/office/drawing/2014/main" id="{F0C67986-6D8D-47C6-ADC4-3134C372F167}"/>
              </a:ext>
            </a:extLst>
          </p:cNvPr>
          <p:cNvPicPr>
            <a:picLocks noChangeAspect="1"/>
          </p:cNvPicPr>
          <p:nvPr/>
        </p:nvPicPr>
        <p:blipFill>
          <a:blip r:embed="rId3"/>
          <a:stretch>
            <a:fillRect/>
          </a:stretch>
        </p:blipFill>
        <p:spPr>
          <a:xfrm>
            <a:off x="349869" y="1098085"/>
            <a:ext cx="5362523" cy="4209896"/>
          </a:xfrm>
          <a:prstGeom prst="rect">
            <a:avLst/>
          </a:prstGeom>
        </p:spPr>
      </p:pic>
    </p:spTree>
    <p:extLst>
      <p:ext uri="{BB962C8B-B14F-4D97-AF65-F5344CB8AC3E}">
        <p14:creationId xmlns:p14="http://schemas.microsoft.com/office/powerpoint/2010/main" val="3991475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6D17C-6D08-4720-ADFB-A7D74D34A910}"/>
              </a:ext>
            </a:extLst>
          </p:cNvPr>
          <p:cNvSpPr>
            <a:spLocks noGrp="1"/>
          </p:cNvSpPr>
          <p:nvPr>
            <p:ph type="title"/>
          </p:nvPr>
        </p:nvSpPr>
        <p:spPr/>
        <p:txBody>
          <a:bodyPr/>
          <a:lstStyle/>
          <a:p>
            <a:r>
              <a:rPr lang="en-US" dirty="0"/>
              <a:t>HEC-ResSim: Reservoirs</a:t>
            </a:r>
          </a:p>
        </p:txBody>
      </p:sp>
      <p:sp>
        <p:nvSpPr>
          <p:cNvPr id="3" name="Content Placeholder 2">
            <a:extLst>
              <a:ext uri="{FF2B5EF4-FFF2-40B4-BE49-F238E27FC236}">
                <a16:creationId xmlns:a16="http://schemas.microsoft.com/office/drawing/2014/main" id="{EE59E23D-4AAC-407B-81FA-A695D78E5916}"/>
              </a:ext>
            </a:extLst>
          </p:cNvPr>
          <p:cNvSpPr>
            <a:spLocks noGrp="1"/>
          </p:cNvSpPr>
          <p:nvPr>
            <p:ph idx="1"/>
          </p:nvPr>
        </p:nvSpPr>
        <p:spPr>
          <a:xfrm>
            <a:off x="354217" y="977011"/>
            <a:ext cx="3064669" cy="3263504"/>
          </a:xfrm>
        </p:spPr>
        <p:txBody>
          <a:bodyPr>
            <a:normAutofit fontScale="92500"/>
          </a:bodyPr>
          <a:lstStyle/>
          <a:p>
            <a:r>
              <a:rPr lang="en-US" dirty="0"/>
              <a:t>Operation zones divide the reservoir storage horizontally</a:t>
            </a:r>
          </a:p>
          <a:p>
            <a:r>
              <a:rPr lang="en-US" dirty="0"/>
              <a:t>Can vary seasonally</a:t>
            </a:r>
          </a:p>
          <a:p>
            <a:r>
              <a:rPr lang="en-US" dirty="0"/>
              <a:t>Different rules can be used in different zones</a:t>
            </a:r>
          </a:p>
        </p:txBody>
      </p:sp>
      <p:grpSp>
        <p:nvGrpSpPr>
          <p:cNvPr id="14" name="Group 13">
            <a:extLst>
              <a:ext uri="{FF2B5EF4-FFF2-40B4-BE49-F238E27FC236}">
                <a16:creationId xmlns:a16="http://schemas.microsoft.com/office/drawing/2014/main" id="{35A9A04D-9F32-45F1-A22F-58EDED69DEB5}"/>
              </a:ext>
            </a:extLst>
          </p:cNvPr>
          <p:cNvGrpSpPr/>
          <p:nvPr/>
        </p:nvGrpSpPr>
        <p:grpSpPr>
          <a:xfrm>
            <a:off x="3693319" y="977011"/>
            <a:ext cx="5450681" cy="4279106"/>
            <a:chOff x="4924425" y="365125"/>
            <a:chExt cx="7267575" cy="5705475"/>
          </a:xfrm>
        </p:grpSpPr>
        <p:pic>
          <p:nvPicPr>
            <p:cNvPr id="4" name="Picture 3">
              <a:extLst>
                <a:ext uri="{FF2B5EF4-FFF2-40B4-BE49-F238E27FC236}">
                  <a16:creationId xmlns:a16="http://schemas.microsoft.com/office/drawing/2014/main" id="{EDA53FBF-7107-4800-AC3D-8C4912F8EF9F}"/>
                </a:ext>
              </a:extLst>
            </p:cNvPr>
            <p:cNvPicPr>
              <a:picLocks noChangeAspect="1"/>
            </p:cNvPicPr>
            <p:nvPr/>
          </p:nvPicPr>
          <p:blipFill>
            <a:blip r:embed="rId3"/>
            <a:stretch>
              <a:fillRect/>
            </a:stretch>
          </p:blipFill>
          <p:spPr>
            <a:xfrm>
              <a:off x="4924425" y="365125"/>
              <a:ext cx="7267575" cy="5705475"/>
            </a:xfrm>
            <a:prstGeom prst="rect">
              <a:avLst/>
            </a:prstGeom>
          </p:spPr>
        </p:pic>
        <p:cxnSp>
          <p:nvCxnSpPr>
            <p:cNvPr id="6" name="Straight Arrow Connector 5">
              <a:extLst>
                <a:ext uri="{FF2B5EF4-FFF2-40B4-BE49-F238E27FC236}">
                  <a16:creationId xmlns:a16="http://schemas.microsoft.com/office/drawing/2014/main" id="{94D6238E-4508-4EA4-BC72-E4C1DBEEA9D1}"/>
                </a:ext>
              </a:extLst>
            </p:cNvPr>
            <p:cNvCxnSpPr>
              <a:cxnSpLocks/>
              <a:stCxn id="7" idx="1"/>
            </p:cNvCxnSpPr>
            <p:nvPr/>
          </p:nvCxnSpPr>
          <p:spPr>
            <a:xfrm flipH="1" flipV="1">
              <a:off x="5387249" y="3151825"/>
              <a:ext cx="510389" cy="5607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7" name="TextBox 6">
              <a:extLst>
                <a:ext uri="{FF2B5EF4-FFF2-40B4-BE49-F238E27FC236}">
                  <a16:creationId xmlns:a16="http://schemas.microsoft.com/office/drawing/2014/main" id="{55DD68CE-10D0-4D8B-BF08-630DAB201865}"/>
                </a:ext>
              </a:extLst>
            </p:cNvPr>
            <p:cNvSpPr txBox="1"/>
            <p:nvPr/>
          </p:nvSpPr>
          <p:spPr>
            <a:xfrm>
              <a:off x="5897638" y="3512509"/>
              <a:ext cx="2660573" cy="400109"/>
            </a:xfrm>
            <a:prstGeom prst="rect">
              <a:avLst/>
            </a:prstGeom>
            <a:solidFill>
              <a:schemeClr val="bg1"/>
            </a:solidFill>
          </p:spPr>
          <p:txBody>
            <a:bodyPr wrap="square" rtlCol="0">
              <a:spAutoFit/>
            </a:bodyPr>
            <a:lstStyle/>
            <a:p>
              <a:r>
                <a:rPr lang="en-US" sz="1350" dirty="0">
                  <a:solidFill>
                    <a:schemeClr val="accent2"/>
                  </a:solidFill>
                </a:rPr>
                <a:t>Defined Operation Zones</a:t>
              </a:r>
            </a:p>
          </p:txBody>
        </p:sp>
        <p:sp>
          <p:nvSpPr>
            <p:cNvPr id="11" name="TextBox 10">
              <a:extLst>
                <a:ext uri="{FF2B5EF4-FFF2-40B4-BE49-F238E27FC236}">
                  <a16:creationId xmlns:a16="http://schemas.microsoft.com/office/drawing/2014/main" id="{2DD135DD-23B7-4DF9-8838-26CF73CCF39F}"/>
                </a:ext>
              </a:extLst>
            </p:cNvPr>
            <p:cNvSpPr txBox="1"/>
            <p:nvPr/>
          </p:nvSpPr>
          <p:spPr>
            <a:xfrm>
              <a:off x="8558212" y="4776615"/>
              <a:ext cx="1463017" cy="400109"/>
            </a:xfrm>
            <a:prstGeom prst="rect">
              <a:avLst/>
            </a:prstGeom>
            <a:solidFill>
              <a:schemeClr val="bg1"/>
            </a:solidFill>
          </p:spPr>
          <p:txBody>
            <a:bodyPr wrap="square" rtlCol="0">
              <a:spAutoFit/>
            </a:bodyPr>
            <a:lstStyle/>
            <a:p>
              <a:r>
                <a:rPr lang="en-US" sz="1350" dirty="0">
                  <a:solidFill>
                    <a:schemeClr val="accent2"/>
                  </a:solidFill>
                </a:rPr>
                <a:t>Plot of zones</a:t>
              </a:r>
            </a:p>
          </p:txBody>
        </p:sp>
        <p:cxnSp>
          <p:nvCxnSpPr>
            <p:cNvPr id="12" name="Straight Arrow Connector 11">
              <a:extLst>
                <a:ext uri="{FF2B5EF4-FFF2-40B4-BE49-F238E27FC236}">
                  <a16:creationId xmlns:a16="http://schemas.microsoft.com/office/drawing/2014/main" id="{1C00F919-D24D-4161-B66A-CFFA72682E2B}"/>
                </a:ext>
              </a:extLst>
            </p:cNvPr>
            <p:cNvCxnSpPr>
              <a:cxnSpLocks/>
            </p:cNvCxnSpPr>
            <p:nvPr/>
          </p:nvCxnSpPr>
          <p:spPr>
            <a:xfrm flipV="1">
              <a:off x="9521040" y="4329629"/>
              <a:ext cx="261938" cy="44698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pSp>
    </p:spTree>
    <p:extLst>
      <p:ext uri="{BB962C8B-B14F-4D97-AF65-F5344CB8AC3E}">
        <p14:creationId xmlns:p14="http://schemas.microsoft.com/office/powerpoint/2010/main" val="1809421190"/>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277299EAA26B40A517446F2C78E9EF" ma:contentTypeVersion="11" ma:contentTypeDescription="Create a new document." ma:contentTypeScope="" ma:versionID="cbc7d903f344c57d2e80ecca4bef3f30">
  <xsd:schema xmlns:xsd="http://www.w3.org/2001/XMLSchema" xmlns:xs="http://www.w3.org/2001/XMLSchema" xmlns:p="http://schemas.microsoft.com/office/2006/metadata/properties" xmlns:ns2="c8afd60f-354f-4f4a-abdb-184ad2ddaf96" xmlns:ns3="27720e1c-be6e-4c00-8d95-d3af4d714bcc" targetNamespace="http://schemas.microsoft.com/office/2006/metadata/properties" ma:root="true" ma:fieldsID="bbf82206d7c55b984c84c7df40b1ac98" ns2:_="" ns3:_="">
    <xsd:import namespace="c8afd60f-354f-4f4a-abdb-184ad2ddaf96"/>
    <xsd:import namespace="27720e1c-be6e-4c00-8d95-d3af4d714bcc"/>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AutoTags" minOccurs="0"/>
                <xsd:element ref="ns2:MediaServiceOCR" minOccurs="0"/>
                <xsd:element ref="ns2:MediaServiceAutoKeyPoints" minOccurs="0"/>
                <xsd:element ref="ns2:MediaServiceKeyPoints"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afd60f-354f-4f4a-abdb-184ad2ddaf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720e1c-be6e-4c00-8d95-d3af4d714bc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D12EC0E-D972-4903-9026-F34EEE916655}"/>
</file>

<file path=customXml/itemProps2.xml><?xml version="1.0" encoding="utf-8"?>
<ds:datastoreItem xmlns:ds="http://schemas.openxmlformats.org/officeDocument/2006/customXml" ds:itemID="{6AB63B40-91FF-43D1-8FF5-C2DB4C9D6BB8}">
  <ds:schemaRefs>
    <ds:schemaRef ds:uri="http://schemas.microsoft.com/sharepoint/v3/contenttype/forms"/>
  </ds:schemaRefs>
</ds:datastoreItem>
</file>

<file path=customXml/itemProps3.xml><?xml version="1.0" encoding="utf-8"?>
<ds:datastoreItem xmlns:ds="http://schemas.openxmlformats.org/officeDocument/2006/customXml" ds:itemID="{4AFC4FE4-E8AF-4223-96A2-960C2CBDB0B5}">
  <ds:schemaRef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purl.org/dc/terms/"/>
    <ds:schemaRef ds:uri="c8afd60f-354f-4f4a-abdb-184ad2ddaf96"/>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169</TotalTime>
  <Words>1478</Words>
  <Application>Microsoft Office PowerPoint</Application>
  <PresentationFormat>On-screen Show (4:3)</PresentationFormat>
  <Paragraphs>134</Paragraphs>
  <Slides>19</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Arial Narrow</vt:lpstr>
      <vt:lpstr>Calibri</vt:lpstr>
      <vt:lpstr>Wingdings</vt:lpstr>
      <vt:lpstr>1_Office Theme</vt:lpstr>
      <vt:lpstr>Conducting Reservoir Storage-Yield Analyses Using HEC-ResSim</vt:lpstr>
      <vt:lpstr>Introduction</vt:lpstr>
      <vt:lpstr>HEC-ResSim</vt:lpstr>
      <vt:lpstr>HEC-ResSim</vt:lpstr>
      <vt:lpstr>HEC-ResSim: Watersheds</vt:lpstr>
      <vt:lpstr>HEC-ResSim: Watersheds</vt:lpstr>
      <vt:lpstr>HEC-ResSim: Networks</vt:lpstr>
      <vt:lpstr>HEC-ResSim: Reservoirs</vt:lpstr>
      <vt:lpstr>HEC-ResSim: Reservoirs</vt:lpstr>
      <vt:lpstr>HEC-ResSim: Reservoirs</vt:lpstr>
      <vt:lpstr>HEC-ResSim: Reservoirs</vt:lpstr>
      <vt:lpstr>HEC-ResSim: Alternatives</vt:lpstr>
      <vt:lpstr>HEC-ResSim: Alternatives</vt:lpstr>
      <vt:lpstr>HEC-ResSim: Alternatives</vt:lpstr>
      <vt:lpstr>HEC-ResSim: Simulations</vt:lpstr>
      <vt:lpstr>Complexity of Yield Models</vt:lpstr>
      <vt:lpstr>Knowledge Check</vt:lpstr>
      <vt:lpstr>Knowledge Check</vt:lpstr>
      <vt:lpstr>Workshop #1 – Simple Yield Analysis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Supply Study Training, Module 3, Conducting Reservoir Storage-Yield Analyses Using HEC-ResSim</dc:title>
  <dc:creator>Friesen, Noah</dc:creator>
  <cp:lastModifiedBy>Friesen, Noah</cp:lastModifiedBy>
  <cp:revision>4</cp:revision>
  <dcterms:created xsi:type="dcterms:W3CDTF">2018-08-27T17:46:14Z</dcterms:created>
  <dcterms:modified xsi:type="dcterms:W3CDTF">2019-08-07T23:14:19Z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0x01010045277299EAA26B40A517446F2C78E9EF</vt:lpwstr>
  </property>
</Properties>
</file>