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37"/>
  </p:notesMasterIdLst>
  <p:handoutMasterIdLst>
    <p:handoutMasterId r:id="rId38"/>
  </p:handoutMasterIdLst>
  <p:sldIdLst>
    <p:sldId id="256" r:id="rId5"/>
    <p:sldId id="257" r:id="rId6"/>
    <p:sldId id="341" r:id="rId7"/>
    <p:sldId id="342" r:id="rId8"/>
    <p:sldId id="343" r:id="rId9"/>
    <p:sldId id="371" r:id="rId10"/>
    <p:sldId id="372" r:id="rId11"/>
    <p:sldId id="373" r:id="rId12"/>
    <p:sldId id="374" r:id="rId13"/>
    <p:sldId id="375" r:id="rId14"/>
    <p:sldId id="376" r:id="rId15"/>
    <p:sldId id="344" r:id="rId16"/>
    <p:sldId id="345" r:id="rId17"/>
    <p:sldId id="322" r:id="rId18"/>
    <p:sldId id="323" r:id="rId19"/>
    <p:sldId id="368" r:id="rId20"/>
    <p:sldId id="369" r:id="rId21"/>
    <p:sldId id="377" r:id="rId22"/>
    <p:sldId id="346" r:id="rId23"/>
    <p:sldId id="347" r:id="rId24"/>
    <p:sldId id="348" r:id="rId25"/>
    <p:sldId id="351" r:id="rId26"/>
    <p:sldId id="321" r:id="rId27"/>
    <p:sldId id="352" r:id="rId28"/>
    <p:sldId id="354" r:id="rId29"/>
    <p:sldId id="355" r:id="rId30"/>
    <p:sldId id="356" r:id="rId31"/>
    <p:sldId id="357" r:id="rId32"/>
    <p:sldId id="340" r:id="rId33"/>
    <p:sldId id="359" r:id="rId34"/>
    <p:sldId id="366" r:id="rId35"/>
    <p:sldId id="266" r:id="rId36"/>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83ADD8-D765-4D20-9643-AAAB07820766}" v="564" dt="2019-08-05T21:00:51.1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6179" autoAdjust="0"/>
  </p:normalViewPr>
  <p:slideViewPr>
    <p:cSldViewPr snapToGrid="0">
      <p:cViewPr>
        <p:scale>
          <a:sx n="87" d="100"/>
          <a:sy n="87" d="100"/>
        </p:scale>
        <p:origin x="1962" y="402"/>
      </p:cViewPr>
      <p:guideLst/>
    </p:cSldViewPr>
  </p:slideViewPr>
  <p:notesTextViewPr>
    <p:cViewPr>
      <p:scale>
        <a:sx n="1" d="1"/>
        <a:sy n="1" d="1"/>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iesen, Noah" userId="f5478079-34a5-48a9-a405-d7c5258fe2de" providerId="ADAL" clId="{36A79A79-66A2-4BE5-9A6B-C19A71C4BEAE}"/>
  </pc:docChgLst>
  <pc:docChgLst>
    <pc:chgData name="Friesen, Noah" userId="f5478079-34a5-48a9-a405-d7c5258fe2de" providerId="ADAL" clId="{9983ADD8-D765-4D20-9643-AAAB07820766}"/>
    <pc:docChg chg="undo redo custSel addSld delSld modSld">
      <pc:chgData name="Friesen, Noah" userId="f5478079-34a5-48a9-a405-d7c5258fe2de" providerId="ADAL" clId="{9983ADD8-D765-4D20-9643-AAAB07820766}" dt="2019-08-05T21:08:31.936" v="4604" actId="20577"/>
      <pc:docMkLst>
        <pc:docMk/>
      </pc:docMkLst>
      <pc:sldChg chg="addSp delSp modSp">
        <pc:chgData name="Friesen, Noah" userId="f5478079-34a5-48a9-a405-d7c5258fe2de" providerId="ADAL" clId="{9983ADD8-D765-4D20-9643-AAAB07820766}" dt="2019-08-04T16:56:00.390" v="10"/>
        <pc:sldMkLst>
          <pc:docMk/>
          <pc:sldMk cId="1271162769" sldId="256"/>
        </pc:sldMkLst>
        <pc:spChg chg="mod">
          <ac:chgData name="Friesen, Noah" userId="f5478079-34a5-48a9-a405-d7c5258fe2de" providerId="ADAL" clId="{9983ADD8-D765-4D20-9643-AAAB07820766}" dt="2019-08-04T16:55:58.742" v="9" actId="20577"/>
          <ac:spMkLst>
            <pc:docMk/>
            <pc:sldMk cId="1271162769" sldId="256"/>
            <ac:spMk id="2" creationId="{F4DE96B1-B12B-4E01-A4D8-DF1561646508}"/>
          </ac:spMkLst>
        </pc:spChg>
        <pc:spChg chg="add del mod">
          <ac:chgData name="Friesen, Noah" userId="f5478079-34a5-48a9-a405-d7c5258fe2de" providerId="ADAL" clId="{9983ADD8-D765-4D20-9643-AAAB07820766}" dt="2019-08-04T16:56:00.390" v="10"/>
          <ac:spMkLst>
            <pc:docMk/>
            <pc:sldMk cId="1271162769" sldId="256"/>
            <ac:spMk id="4" creationId="{6D6DA7AB-E70D-4917-A716-EC138F899053}"/>
          </ac:spMkLst>
        </pc:spChg>
        <pc:spChg chg="add del mod">
          <ac:chgData name="Friesen, Noah" userId="f5478079-34a5-48a9-a405-d7c5258fe2de" providerId="ADAL" clId="{9983ADD8-D765-4D20-9643-AAAB07820766}" dt="2019-08-04T16:56:00.390" v="10"/>
          <ac:spMkLst>
            <pc:docMk/>
            <pc:sldMk cId="1271162769" sldId="256"/>
            <ac:spMk id="5" creationId="{7B7CCEF2-782A-47D6-8F17-A14D5FA58FE2}"/>
          </ac:spMkLst>
        </pc:spChg>
      </pc:sldChg>
      <pc:sldChg chg="addSp delSp modSp">
        <pc:chgData name="Friesen, Noah" userId="f5478079-34a5-48a9-a405-d7c5258fe2de" providerId="ADAL" clId="{9983ADD8-D765-4D20-9643-AAAB07820766}" dt="2019-08-04T16:57:37.592" v="14" actId="12100"/>
        <pc:sldMkLst>
          <pc:docMk/>
          <pc:sldMk cId="220629213" sldId="257"/>
        </pc:sldMkLst>
        <pc:spChg chg="del">
          <ac:chgData name="Friesen, Noah" userId="f5478079-34a5-48a9-a405-d7c5258fe2de" providerId="ADAL" clId="{9983ADD8-D765-4D20-9643-AAAB07820766}" dt="2019-08-04T16:56:27.576" v="11" actId="12084"/>
          <ac:spMkLst>
            <pc:docMk/>
            <pc:sldMk cId="220629213" sldId="257"/>
            <ac:spMk id="3" creationId="{20558501-C983-43D1-B665-892A39314D2D}"/>
          </ac:spMkLst>
        </pc:spChg>
        <pc:graphicFrameChg chg="add mod">
          <ac:chgData name="Friesen, Noah" userId="f5478079-34a5-48a9-a405-d7c5258fe2de" providerId="ADAL" clId="{9983ADD8-D765-4D20-9643-AAAB07820766}" dt="2019-08-04T16:57:37.592" v="14" actId="12100"/>
          <ac:graphicFrameMkLst>
            <pc:docMk/>
            <pc:sldMk cId="220629213" sldId="257"/>
            <ac:graphicFrameMk id="4" creationId="{0F286D62-E4F2-4C79-AD4F-DE17DBCC60CA}"/>
          </ac:graphicFrameMkLst>
        </pc:graphicFrameChg>
      </pc:sldChg>
      <pc:sldChg chg="addSp delSp modSp">
        <pc:chgData name="Friesen, Noah" userId="f5478079-34a5-48a9-a405-d7c5258fe2de" providerId="ADAL" clId="{9983ADD8-D765-4D20-9643-AAAB07820766}" dt="2019-08-05T02:58:42.510" v="2903" actId="13782"/>
        <pc:sldMkLst>
          <pc:docMk/>
          <pc:sldMk cId="3928940934" sldId="266"/>
        </pc:sldMkLst>
        <pc:spChg chg="del">
          <ac:chgData name="Friesen, Noah" userId="f5478079-34a5-48a9-a405-d7c5258fe2de" providerId="ADAL" clId="{9983ADD8-D765-4D20-9643-AAAB07820766}" dt="2019-08-05T02:58:40.532" v="2902" actId="12084"/>
          <ac:spMkLst>
            <pc:docMk/>
            <pc:sldMk cId="3928940934" sldId="266"/>
            <ac:spMk id="3" creationId="{309A6CFB-3459-47F6-8309-6E9FDA1C579C}"/>
          </ac:spMkLst>
        </pc:spChg>
        <pc:graphicFrameChg chg="add mod">
          <ac:chgData name="Friesen, Noah" userId="f5478079-34a5-48a9-a405-d7c5258fe2de" providerId="ADAL" clId="{9983ADD8-D765-4D20-9643-AAAB07820766}" dt="2019-08-05T02:58:42.510" v="2903" actId="13782"/>
          <ac:graphicFrameMkLst>
            <pc:docMk/>
            <pc:sldMk cId="3928940934" sldId="266"/>
            <ac:graphicFrameMk id="4" creationId="{EB3E5C42-5BCE-45FD-A9DF-B5D6CC70B9CB}"/>
          </ac:graphicFrameMkLst>
        </pc:graphicFrameChg>
      </pc:sldChg>
      <pc:sldChg chg="modSp modNotesTx">
        <pc:chgData name="Friesen, Noah" userId="f5478079-34a5-48a9-a405-d7c5258fe2de" providerId="ADAL" clId="{9983ADD8-D765-4D20-9643-AAAB07820766}" dt="2019-08-04T17:36:32.855" v="444" actId="20577"/>
        <pc:sldMkLst>
          <pc:docMk/>
          <pc:sldMk cId="3930064974" sldId="322"/>
        </pc:sldMkLst>
        <pc:spChg chg="mod">
          <ac:chgData name="Friesen, Noah" userId="f5478079-34a5-48a9-a405-d7c5258fe2de" providerId="ADAL" clId="{9983ADD8-D765-4D20-9643-AAAB07820766}" dt="2019-08-04T17:35:18.003" v="443" actId="27636"/>
          <ac:spMkLst>
            <pc:docMk/>
            <pc:sldMk cId="3930064974" sldId="322"/>
            <ac:spMk id="3" creationId="{20558501-C983-43D1-B665-892A39314D2D}"/>
          </ac:spMkLst>
        </pc:spChg>
      </pc:sldChg>
      <pc:sldChg chg="addSp delSp modSp modNotesTx">
        <pc:chgData name="Friesen, Noah" userId="f5478079-34a5-48a9-a405-d7c5258fe2de" providerId="ADAL" clId="{9983ADD8-D765-4D20-9643-AAAB07820766}" dt="2019-08-04T23:32:46.136" v="1965" actId="20577"/>
        <pc:sldMkLst>
          <pc:docMk/>
          <pc:sldMk cId="400975631" sldId="323"/>
        </pc:sldMkLst>
        <pc:spChg chg="mod">
          <ac:chgData name="Friesen, Noah" userId="f5478079-34a5-48a9-a405-d7c5258fe2de" providerId="ADAL" clId="{9983ADD8-D765-4D20-9643-AAAB07820766}" dt="2019-08-04T17:38:18.611" v="445"/>
          <ac:spMkLst>
            <pc:docMk/>
            <pc:sldMk cId="400975631" sldId="323"/>
            <ac:spMk id="2" creationId="{F3473342-AE2A-4A62-BA57-14AF1AA6C718}"/>
          </ac:spMkLst>
        </pc:spChg>
        <pc:spChg chg="mod">
          <ac:chgData name="Friesen, Noah" userId="f5478079-34a5-48a9-a405-d7c5258fe2de" providerId="ADAL" clId="{9983ADD8-D765-4D20-9643-AAAB07820766}" dt="2019-08-04T17:38:26.370" v="446" actId="20577"/>
          <ac:spMkLst>
            <pc:docMk/>
            <pc:sldMk cId="400975631" sldId="323"/>
            <ac:spMk id="3" creationId="{20558501-C983-43D1-B665-892A39314D2D}"/>
          </ac:spMkLst>
        </pc:spChg>
        <pc:spChg chg="add mod">
          <ac:chgData name="Friesen, Noah" userId="f5478079-34a5-48a9-a405-d7c5258fe2de" providerId="ADAL" clId="{9983ADD8-D765-4D20-9643-AAAB07820766}" dt="2019-08-04T17:40:21.276" v="456" actId="164"/>
          <ac:spMkLst>
            <pc:docMk/>
            <pc:sldMk cId="400975631" sldId="323"/>
            <ac:spMk id="17" creationId="{FC788A22-9CA0-410A-8875-065F9AE1CF4B}"/>
          </ac:spMkLst>
        </pc:spChg>
        <pc:spChg chg="add mod">
          <ac:chgData name="Friesen, Noah" userId="f5478079-34a5-48a9-a405-d7c5258fe2de" providerId="ADAL" clId="{9983ADD8-D765-4D20-9643-AAAB07820766}" dt="2019-08-04T17:43:43.936" v="502" actId="207"/>
          <ac:spMkLst>
            <pc:docMk/>
            <pc:sldMk cId="400975631" sldId="323"/>
            <ac:spMk id="23" creationId="{B82D44E8-0173-4CF6-B92B-9E9FE5D3E2D7}"/>
          </ac:spMkLst>
        </pc:spChg>
        <pc:spChg chg="add mod">
          <ac:chgData name="Friesen, Noah" userId="f5478079-34a5-48a9-a405-d7c5258fe2de" providerId="ADAL" clId="{9983ADD8-D765-4D20-9643-AAAB07820766}" dt="2019-08-04T17:43:49.349" v="503" actId="207"/>
          <ac:spMkLst>
            <pc:docMk/>
            <pc:sldMk cId="400975631" sldId="323"/>
            <ac:spMk id="24" creationId="{7CE6B08E-7AEA-4D1D-890A-29A27FA12434}"/>
          </ac:spMkLst>
        </pc:spChg>
        <pc:grpChg chg="add mod">
          <ac:chgData name="Friesen, Noah" userId="f5478079-34a5-48a9-a405-d7c5258fe2de" providerId="ADAL" clId="{9983ADD8-D765-4D20-9643-AAAB07820766}" dt="2019-08-04T17:42:40.599" v="480" actId="164"/>
          <ac:grpSpMkLst>
            <pc:docMk/>
            <pc:sldMk cId="400975631" sldId="323"/>
            <ac:grpSpMk id="18" creationId="{BA8B7F07-CA51-4905-A7BC-B44D00A87E41}"/>
          </ac:grpSpMkLst>
        </pc:grpChg>
        <pc:grpChg chg="del">
          <ac:chgData name="Friesen, Noah" userId="f5478079-34a5-48a9-a405-d7c5258fe2de" providerId="ADAL" clId="{9983ADD8-D765-4D20-9643-AAAB07820766}" dt="2019-08-04T17:38:40.771" v="448" actId="478"/>
          <ac:grpSpMkLst>
            <pc:docMk/>
            <pc:sldMk cId="400975631" sldId="323"/>
            <ac:grpSpMk id="20" creationId="{7653BA84-A468-4867-B6B4-740B9DEA3A0A}"/>
          </ac:grpSpMkLst>
        </pc:grpChg>
        <pc:grpChg chg="add mod">
          <ac:chgData name="Friesen, Noah" userId="f5478079-34a5-48a9-a405-d7c5258fe2de" providerId="ADAL" clId="{9983ADD8-D765-4D20-9643-AAAB07820766}" dt="2019-08-04T17:42:40.599" v="480" actId="164"/>
          <ac:grpSpMkLst>
            <pc:docMk/>
            <pc:sldMk cId="400975631" sldId="323"/>
            <ac:grpSpMk id="25" creationId="{38270BD9-5FFA-4061-AB62-0CD794ECC925}"/>
          </ac:grpSpMkLst>
        </pc:grpChg>
        <pc:picChg chg="add del mod">
          <ac:chgData name="Friesen, Noah" userId="f5478079-34a5-48a9-a405-d7c5258fe2de" providerId="ADAL" clId="{9983ADD8-D765-4D20-9643-AAAB07820766}" dt="2019-08-04T17:39:21.913" v="450" actId="478"/>
          <ac:picMkLst>
            <pc:docMk/>
            <pc:sldMk cId="400975631" sldId="323"/>
            <ac:picMk id="21" creationId="{BDF9213A-158B-4579-8237-4745F8056355}"/>
          </ac:picMkLst>
        </pc:picChg>
        <pc:picChg chg="add mod">
          <ac:chgData name="Friesen, Noah" userId="f5478079-34a5-48a9-a405-d7c5258fe2de" providerId="ADAL" clId="{9983ADD8-D765-4D20-9643-AAAB07820766}" dt="2019-08-04T17:40:21.276" v="456" actId="164"/>
          <ac:picMkLst>
            <pc:docMk/>
            <pc:sldMk cId="400975631" sldId="323"/>
            <ac:picMk id="22" creationId="{20B3C717-B460-4CB9-81F1-C80DD7F7F9C2}"/>
          </ac:picMkLst>
        </pc:picChg>
      </pc:sldChg>
      <pc:sldChg chg="addSp delSp modSp">
        <pc:chgData name="Friesen, Noah" userId="f5478079-34a5-48a9-a405-d7c5258fe2de" providerId="ADAL" clId="{9983ADD8-D765-4D20-9643-AAAB07820766}" dt="2019-08-05T02:57:04.582" v="2894" actId="20577"/>
        <pc:sldMkLst>
          <pc:docMk/>
          <pc:sldMk cId="630908406" sldId="340"/>
        </pc:sldMkLst>
        <pc:spChg chg="mod">
          <ac:chgData name="Friesen, Noah" userId="f5478079-34a5-48a9-a405-d7c5258fe2de" providerId="ADAL" clId="{9983ADD8-D765-4D20-9643-AAAB07820766}" dt="2019-08-05T02:57:04.582" v="2894" actId="20577"/>
          <ac:spMkLst>
            <pc:docMk/>
            <pc:sldMk cId="630908406" sldId="340"/>
            <ac:spMk id="3" creationId="{CE68D63F-C0CC-44B5-987A-82A4DBF1973D}"/>
          </ac:spMkLst>
        </pc:spChg>
        <pc:spChg chg="add del mod">
          <ac:chgData name="Friesen, Noah" userId="f5478079-34a5-48a9-a405-d7c5258fe2de" providerId="ADAL" clId="{9983ADD8-D765-4D20-9643-AAAB07820766}" dt="2019-08-05T02:55:28.762" v="2799"/>
          <ac:spMkLst>
            <pc:docMk/>
            <pc:sldMk cId="630908406" sldId="340"/>
            <ac:spMk id="4" creationId="{F047624B-0F79-4DFC-825F-1C793AA70E49}"/>
          </ac:spMkLst>
        </pc:spChg>
        <pc:spChg chg="add del mod">
          <ac:chgData name="Friesen, Noah" userId="f5478079-34a5-48a9-a405-d7c5258fe2de" providerId="ADAL" clId="{9983ADD8-D765-4D20-9643-AAAB07820766}" dt="2019-08-05T02:55:28.762" v="2799"/>
          <ac:spMkLst>
            <pc:docMk/>
            <pc:sldMk cId="630908406" sldId="340"/>
            <ac:spMk id="5" creationId="{3198C6DB-9B48-452B-8A79-645DD35F73A1}"/>
          </ac:spMkLst>
        </pc:spChg>
      </pc:sldChg>
      <pc:sldChg chg="addSp delSp modSp">
        <pc:chgData name="Friesen, Noah" userId="f5478079-34a5-48a9-a405-d7c5258fe2de" providerId="ADAL" clId="{9983ADD8-D765-4D20-9643-AAAB07820766}" dt="2019-08-04T17:27:53.540" v="68" actId="14100"/>
        <pc:sldMkLst>
          <pc:docMk/>
          <pc:sldMk cId="4074958697" sldId="341"/>
        </pc:sldMkLst>
        <pc:spChg chg="mod">
          <ac:chgData name="Friesen, Noah" userId="f5478079-34a5-48a9-a405-d7c5258fe2de" providerId="ADAL" clId="{9983ADD8-D765-4D20-9643-AAAB07820766}" dt="2019-08-04T17:27:29.836" v="47" actId="14100"/>
          <ac:spMkLst>
            <pc:docMk/>
            <pc:sldMk cId="4074958697" sldId="341"/>
            <ac:spMk id="3" creationId="{20558501-C983-43D1-B665-892A39314D2D}"/>
          </ac:spMkLst>
        </pc:spChg>
        <pc:spChg chg="add del mod">
          <ac:chgData name="Friesen, Noah" userId="f5478079-34a5-48a9-a405-d7c5258fe2de" providerId="ADAL" clId="{9983ADD8-D765-4D20-9643-AAAB07820766}" dt="2019-08-04T17:27:08.958" v="40" actId="478"/>
          <ac:spMkLst>
            <pc:docMk/>
            <pc:sldMk cId="4074958697" sldId="341"/>
            <ac:spMk id="4" creationId="{9AD3E7ED-47CA-4456-B05F-9C4EE031B7C3}"/>
          </ac:spMkLst>
        </pc:spChg>
        <pc:spChg chg="add mod">
          <ac:chgData name="Friesen, Noah" userId="f5478079-34a5-48a9-a405-d7c5258fe2de" providerId="ADAL" clId="{9983ADD8-D765-4D20-9643-AAAB07820766}" dt="2019-08-04T17:27:53.540" v="68" actId="14100"/>
          <ac:spMkLst>
            <pc:docMk/>
            <pc:sldMk cId="4074958697" sldId="341"/>
            <ac:spMk id="27" creationId="{ADBC8044-6CE7-4F9D-B9CC-65AEE58F7A49}"/>
          </ac:spMkLst>
        </pc:spChg>
        <pc:grpChg chg="del">
          <ac:chgData name="Friesen, Noah" userId="f5478079-34a5-48a9-a405-d7c5258fe2de" providerId="ADAL" clId="{9983ADD8-D765-4D20-9643-AAAB07820766}" dt="2019-08-04T17:02:47.516" v="17" actId="478"/>
          <ac:grpSpMkLst>
            <pc:docMk/>
            <pc:sldMk cId="4074958697" sldId="341"/>
            <ac:grpSpMk id="13" creationId="{9180EF7E-A87F-4DA7-9C46-0961EAD19E3C}"/>
          </ac:grpSpMkLst>
        </pc:grpChg>
        <pc:picChg chg="add mod">
          <ac:chgData name="Friesen, Noah" userId="f5478079-34a5-48a9-a405-d7c5258fe2de" providerId="ADAL" clId="{9983ADD8-D765-4D20-9643-AAAB07820766}" dt="2019-08-04T17:04:21.379" v="29" actId="1076"/>
          <ac:picMkLst>
            <pc:docMk/>
            <pc:sldMk cId="4074958697" sldId="341"/>
            <ac:picMk id="26" creationId="{16A64594-B14B-41B3-8B1C-F5F5E4C0E485}"/>
          </ac:picMkLst>
        </pc:picChg>
      </pc:sldChg>
      <pc:sldChg chg="modSp">
        <pc:chgData name="Friesen, Noah" userId="f5478079-34a5-48a9-a405-d7c5258fe2de" providerId="ADAL" clId="{9983ADD8-D765-4D20-9643-AAAB07820766}" dt="2019-08-04T17:28:19.003" v="81" actId="20577"/>
        <pc:sldMkLst>
          <pc:docMk/>
          <pc:sldMk cId="4173404186" sldId="342"/>
        </pc:sldMkLst>
        <pc:spChg chg="mod">
          <ac:chgData name="Friesen, Noah" userId="f5478079-34a5-48a9-a405-d7c5258fe2de" providerId="ADAL" clId="{9983ADD8-D765-4D20-9643-AAAB07820766}" dt="2019-08-04T17:28:19.003" v="81" actId="20577"/>
          <ac:spMkLst>
            <pc:docMk/>
            <pc:sldMk cId="4173404186" sldId="342"/>
            <ac:spMk id="3" creationId="{20558501-C983-43D1-B665-892A39314D2D}"/>
          </ac:spMkLst>
        </pc:spChg>
      </pc:sldChg>
      <pc:sldChg chg="modSp">
        <pc:chgData name="Friesen, Noah" userId="f5478079-34a5-48a9-a405-d7c5258fe2de" providerId="ADAL" clId="{9983ADD8-D765-4D20-9643-AAAB07820766}" dt="2019-08-04T17:29:37.945" v="191" actId="20577"/>
        <pc:sldMkLst>
          <pc:docMk/>
          <pc:sldMk cId="859527784" sldId="343"/>
        </pc:sldMkLst>
        <pc:spChg chg="mod">
          <ac:chgData name="Friesen, Noah" userId="f5478079-34a5-48a9-a405-d7c5258fe2de" providerId="ADAL" clId="{9983ADD8-D765-4D20-9643-AAAB07820766}" dt="2019-08-04T17:29:37.945" v="191" actId="20577"/>
          <ac:spMkLst>
            <pc:docMk/>
            <pc:sldMk cId="859527784" sldId="343"/>
            <ac:spMk id="3" creationId="{20558501-C983-43D1-B665-892A39314D2D}"/>
          </ac:spMkLst>
        </pc:spChg>
      </pc:sldChg>
      <pc:sldChg chg="modSp modNotesTx">
        <pc:chgData name="Friesen, Noah" userId="f5478079-34a5-48a9-a405-d7c5258fe2de" providerId="ADAL" clId="{9983ADD8-D765-4D20-9643-AAAB07820766}" dt="2019-08-04T17:30:43.904" v="331" actId="20577"/>
        <pc:sldMkLst>
          <pc:docMk/>
          <pc:sldMk cId="539138792" sldId="344"/>
        </pc:sldMkLst>
        <pc:spChg chg="mod">
          <ac:chgData name="Friesen, Noah" userId="f5478079-34a5-48a9-a405-d7c5258fe2de" providerId="ADAL" clId="{9983ADD8-D765-4D20-9643-AAAB07820766}" dt="2019-08-04T17:30:20.494" v="246" actId="20577"/>
          <ac:spMkLst>
            <pc:docMk/>
            <pc:sldMk cId="539138792" sldId="344"/>
            <ac:spMk id="3" creationId="{20558501-C983-43D1-B665-892A39314D2D}"/>
          </ac:spMkLst>
        </pc:spChg>
      </pc:sldChg>
      <pc:sldChg chg="modSp">
        <pc:chgData name="Friesen, Noah" userId="f5478079-34a5-48a9-a405-d7c5258fe2de" providerId="ADAL" clId="{9983ADD8-D765-4D20-9643-AAAB07820766}" dt="2019-08-04T17:31:50.581" v="399" actId="14100"/>
        <pc:sldMkLst>
          <pc:docMk/>
          <pc:sldMk cId="150312194" sldId="345"/>
        </pc:sldMkLst>
        <pc:spChg chg="mod">
          <ac:chgData name="Friesen, Noah" userId="f5478079-34a5-48a9-a405-d7c5258fe2de" providerId="ADAL" clId="{9983ADD8-D765-4D20-9643-AAAB07820766}" dt="2019-08-04T17:31:40.928" v="398" actId="20577"/>
          <ac:spMkLst>
            <pc:docMk/>
            <pc:sldMk cId="150312194" sldId="345"/>
            <ac:spMk id="3" creationId="{20558501-C983-43D1-B665-892A39314D2D}"/>
          </ac:spMkLst>
        </pc:spChg>
        <pc:grpChg chg="mod">
          <ac:chgData name="Friesen, Noah" userId="f5478079-34a5-48a9-a405-d7c5258fe2de" providerId="ADAL" clId="{9983ADD8-D765-4D20-9643-AAAB07820766}" dt="2019-08-04T17:31:50.581" v="399" actId="14100"/>
          <ac:grpSpMkLst>
            <pc:docMk/>
            <pc:sldMk cId="150312194" sldId="345"/>
            <ac:grpSpMk id="5" creationId="{0D38BF6C-CB41-4321-A19F-00161242EA46}"/>
          </ac:grpSpMkLst>
        </pc:grpChg>
      </pc:sldChg>
      <pc:sldChg chg="modSp modNotesTx">
        <pc:chgData name="Friesen, Noah" userId="f5478079-34a5-48a9-a405-d7c5258fe2de" providerId="ADAL" clId="{9983ADD8-D765-4D20-9643-AAAB07820766}" dt="2019-08-04T23:34:38.937" v="1994" actId="20577"/>
        <pc:sldMkLst>
          <pc:docMk/>
          <pc:sldMk cId="3748069578" sldId="347"/>
        </pc:sldMkLst>
        <pc:picChg chg="mod">
          <ac:chgData name="Friesen, Noah" userId="f5478079-34a5-48a9-a405-d7c5258fe2de" providerId="ADAL" clId="{9983ADD8-D765-4D20-9643-AAAB07820766}" dt="2019-08-04T23:33:59.130" v="1967" actId="1076"/>
          <ac:picMkLst>
            <pc:docMk/>
            <pc:sldMk cId="3748069578" sldId="347"/>
            <ac:picMk id="4" creationId="{CE4EF916-5CFF-4456-80F3-BD30837A47B0}"/>
          </ac:picMkLst>
        </pc:picChg>
      </pc:sldChg>
      <pc:sldChg chg="modSp">
        <pc:chgData name="Friesen, Noah" userId="f5478079-34a5-48a9-a405-d7c5258fe2de" providerId="ADAL" clId="{9983ADD8-D765-4D20-9643-AAAB07820766}" dt="2019-08-04T23:36:41.771" v="2019" actId="1076"/>
        <pc:sldMkLst>
          <pc:docMk/>
          <pc:sldMk cId="2488957371" sldId="348"/>
        </pc:sldMkLst>
        <pc:picChg chg="mod">
          <ac:chgData name="Friesen, Noah" userId="f5478079-34a5-48a9-a405-d7c5258fe2de" providerId="ADAL" clId="{9983ADD8-D765-4D20-9643-AAAB07820766}" dt="2019-08-04T23:36:41.771" v="2019" actId="1076"/>
          <ac:picMkLst>
            <pc:docMk/>
            <pc:sldMk cId="2488957371" sldId="348"/>
            <ac:picMk id="5" creationId="{123F85A6-7334-44F0-A7DA-6CD4BE16D7D8}"/>
          </ac:picMkLst>
        </pc:picChg>
        <pc:picChg chg="mod">
          <ac:chgData name="Friesen, Noah" userId="f5478079-34a5-48a9-a405-d7c5258fe2de" providerId="ADAL" clId="{9983ADD8-D765-4D20-9643-AAAB07820766}" dt="2019-08-04T23:36:39.715" v="2018" actId="1076"/>
          <ac:picMkLst>
            <pc:docMk/>
            <pc:sldMk cId="2488957371" sldId="348"/>
            <ac:picMk id="6" creationId="{C6A35C80-2CD4-444D-9AF4-EE3251EDB7C5}"/>
          </ac:picMkLst>
        </pc:picChg>
      </pc:sldChg>
      <pc:sldChg chg="addSp delSp modSp delAnim modAnim">
        <pc:chgData name="Friesen, Noah" userId="f5478079-34a5-48a9-a405-d7c5258fe2de" providerId="ADAL" clId="{9983ADD8-D765-4D20-9643-AAAB07820766}" dt="2019-08-05T00:01:20.901" v="2054"/>
        <pc:sldMkLst>
          <pc:docMk/>
          <pc:sldMk cId="2504259449" sldId="351"/>
        </pc:sldMkLst>
        <pc:spChg chg="mod">
          <ac:chgData name="Friesen, Noah" userId="f5478079-34a5-48a9-a405-d7c5258fe2de" providerId="ADAL" clId="{9983ADD8-D765-4D20-9643-AAAB07820766}" dt="2019-08-04T23:35:13.035" v="2016" actId="20577"/>
          <ac:spMkLst>
            <pc:docMk/>
            <pc:sldMk cId="2504259449" sldId="351"/>
            <ac:spMk id="3" creationId="{20558501-C983-43D1-B665-892A39314D2D}"/>
          </ac:spMkLst>
        </pc:spChg>
        <pc:grpChg chg="del">
          <ac:chgData name="Friesen, Noah" userId="f5478079-34a5-48a9-a405-d7c5258fe2de" providerId="ADAL" clId="{9983ADD8-D765-4D20-9643-AAAB07820766}" dt="2019-08-04T23:37:44.018" v="2020" actId="478"/>
          <ac:grpSpMkLst>
            <pc:docMk/>
            <pc:sldMk cId="2504259449" sldId="351"/>
            <ac:grpSpMk id="4" creationId="{81AE6516-233C-49D7-BD73-72098DFF29CB}"/>
          </ac:grpSpMkLst>
        </pc:grpChg>
        <pc:grpChg chg="del">
          <ac:chgData name="Friesen, Noah" userId="f5478079-34a5-48a9-a405-d7c5258fe2de" providerId="ADAL" clId="{9983ADD8-D765-4D20-9643-AAAB07820766}" dt="2019-08-04T23:59:41.246" v="2032" actId="478"/>
          <ac:grpSpMkLst>
            <pc:docMk/>
            <pc:sldMk cId="2504259449" sldId="351"/>
            <ac:grpSpMk id="18" creationId="{76F09D1B-4FDD-4725-8AFA-6661FE75D006}"/>
          </ac:grpSpMkLst>
        </pc:grpChg>
        <pc:picChg chg="add mod">
          <ac:chgData name="Friesen, Noah" userId="f5478079-34a5-48a9-a405-d7c5258fe2de" providerId="ADAL" clId="{9983ADD8-D765-4D20-9643-AAAB07820766}" dt="2019-08-04T23:38:00.298" v="2026" actId="1076"/>
          <ac:picMkLst>
            <pc:docMk/>
            <pc:sldMk cId="2504259449" sldId="351"/>
            <ac:picMk id="31" creationId="{E84673B4-8C84-454A-84F4-F50D4C7955D9}"/>
          </ac:picMkLst>
        </pc:picChg>
        <pc:picChg chg="add del">
          <ac:chgData name="Friesen, Noah" userId="f5478079-34a5-48a9-a405-d7c5258fe2de" providerId="ADAL" clId="{9983ADD8-D765-4D20-9643-AAAB07820766}" dt="2019-08-04T23:38:21.256" v="2028" actId="478"/>
          <ac:picMkLst>
            <pc:docMk/>
            <pc:sldMk cId="2504259449" sldId="351"/>
            <ac:picMk id="32" creationId="{086D4D3C-B85E-46E8-A911-0731BE984978}"/>
          </ac:picMkLst>
        </pc:picChg>
        <pc:picChg chg="add del mod">
          <ac:chgData name="Friesen, Noah" userId="f5478079-34a5-48a9-a405-d7c5258fe2de" providerId="ADAL" clId="{9983ADD8-D765-4D20-9643-AAAB07820766}" dt="2019-08-04T23:59:39.009" v="2031" actId="478"/>
          <ac:picMkLst>
            <pc:docMk/>
            <pc:sldMk cId="2504259449" sldId="351"/>
            <ac:picMk id="33" creationId="{1A58CE7C-425F-4DB1-8D85-E00E4EB802E3}"/>
          </ac:picMkLst>
        </pc:picChg>
        <pc:picChg chg="add mod modCrop">
          <ac:chgData name="Friesen, Noah" userId="f5478079-34a5-48a9-a405-d7c5258fe2de" providerId="ADAL" clId="{9983ADD8-D765-4D20-9643-AAAB07820766}" dt="2019-08-05T00:00:40.561" v="2047" actId="1076"/>
          <ac:picMkLst>
            <pc:docMk/>
            <pc:sldMk cId="2504259449" sldId="351"/>
            <ac:picMk id="35" creationId="{BCCF2023-0E5C-49D7-9246-1D51856B6B93}"/>
          </ac:picMkLst>
        </pc:picChg>
        <pc:cxnChg chg="mod">
          <ac:chgData name="Friesen, Noah" userId="f5478079-34a5-48a9-a405-d7c5258fe2de" providerId="ADAL" clId="{9983ADD8-D765-4D20-9643-AAAB07820766}" dt="2019-08-05T00:00:50.433" v="2050" actId="1076"/>
          <ac:cxnSpMkLst>
            <pc:docMk/>
            <pc:sldMk cId="2504259449" sldId="351"/>
            <ac:cxnSpMk id="17" creationId="{EC59835E-0F52-439F-BB13-607DBE39A017}"/>
          </ac:cxnSpMkLst>
        </pc:cxnChg>
      </pc:sldChg>
      <pc:sldChg chg="modSp">
        <pc:chgData name="Friesen, Noah" userId="f5478079-34a5-48a9-a405-d7c5258fe2de" providerId="ADAL" clId="{9983ADD8-D765-4D20-9643-AAAB07820766}" dt="2019-08-05T00:03:55.575" v="2113" actId="20577"/>
        <pc:sldMkLst>
          <pc:docMk/>
          <pc:sldMk cId="2979406053" sldId="352"/>
        </pc:sldMkLst>
        <pc:spChg chg="mod">
          <ac:chgData name="Friesen, Noah" userId="f5478079-34a5-48a9-a405-d7c5258fe2de" providerId="ADAL" clId="{9983ADD8-D765-4D20-9643-AAAB07820766}" dt="2019-08-05T00:03:55.575" v="2113" actId="20577"/>
          <ac:spMkLst>
            <pc:docMk/>
            <pc:sldMk cId="2979406053" sldId="352"/>
            <ac:spMk id="3" creationId="{20558501-C983-43D1-B665-892A39314D2D}"/>
          </ac:spMkLst>
        </pc:spChg>
        <pc:picChg chg="mod">
          <ac:chgData name="Friesen, Noah" userId="f5478079-34a5-48a9-a405-d7c5258fe2de" providerId="ADAL" clId="{9983ADD8-D765-4D20-9643-AAAB07820766}" dt="2019-08-05T00:02:03.425" v="2055" actId="1076"/>
          <ac:picMkLst>
            <pc:docMk/>
            <pc:sldMk cId="2979406053" sldId="352"/>
            <ac:picMk id="4" creationId="{A65EA4CF-D433-44A1-AA28-6B0D96F9DC1A}"/>
          </ac:picMkLst>
        </pc:picChg>
      </pc:sldChg>
      <pc:sldChg chg="addSp delSp modSp delAnim modNotesTx">
        <pc:chgData name="Friesen, Noah" userId="f5478079-34a5-48a9-a405-d7c5258fe2de" providerId="ADAL" clId="{9983ADD8-D765-4D20-9643-AAAB07820766}" dt="2019-08-05T00:06:57.298" v="2161" actId="20577"/>
        <pc:sldMkLst>
          <pc:docMk/>
          <pc:sldMk cId="2520883169" sldId="355"/>
        </pc:sldMkLst>
        <pc:spChg chg="mod">
          <ac:chgData name="Friesen, Noah" userId="f5478079-34a5-48a9-a405-d7c5258fe2de" providerId="ADAL" clId="{9983ADD8-D765-4D20-9643-AAAB07820766}" dt="2019-08-05T00:06:31.021" v="2146" actId="20577"/>
          <ac:spMkLst>
            <pc:docMk/>
            <pc:sldMk cId="2520883169" sldId="355"/>
            <ac:spMk id="3" creationId="{20558501-C983-43D1-B665-892A39314D2D}"/>
          </ac:spMkLst>
        </pc:spChg>
        <pc:picChg chg="del">
          <ac:chgData name="Friesen, Noah" userId="f5478079-34a5-48a9-a405-d7c5258fe2de" providerId="ADAL" clId="{9983ADD8-D765-4D20-9643-AAAB07820766}" dt="2019-08-05T00:04:51.280" v="2114" actId="478"/>
          <ac:picMkLst>
            <pc:docMk/>
            <pc:sldMk cId="2520883169" sldId="355"/>
            <ac:picMk id="5" creationId="{448BBE49-17B5-4225-B9D9-57E01AB914E2}"/>
          </ac:picMkLst>
        </pc:picChg>
        <pc:picChg chg="add mod">
          <ac:chgData name="Friesen, Noah" userId="f5478079-34a5-48a9-a405-d7c5258fe2de" providerId="ADAL" clId="{9983ADD8-D765-4D20-9643-AAAB07820766}" dt="2019-08-05T00:06:43.330" v="2151" actId="1076"/>
          <ac:picMkLst>
            <pc:docMk/>
            <pc:sldMk cId="2520883169" sldId="355"/>
            <ac:picMk id="6" creationId="{C826CB35-9CC0-40A8-83A0-780CDF279B60}"/>
          </ac:picMkLst>
        </pc:picChg>
      </pc:sldChg>
      <pc:sldChg chg="addSp delSp modSp modAnim">
        <pc:chgData name="Friesen, Noah" userId="f5478079-34a5-48a9-a405-d7c5258fe2de" providerId="ADAL" clId="{9983ADD8-D765-4D20-9643-AAAB07820766}" dt="2019-08-05T02:50:42.577" v="2545" actId="27636"/>
        <pc:sldMkLst>
          <pc:docMk/>
          <pc:sldMk cId="4095996226" sldId="356"/>
        </pc:sldMkLst>
        <pc:spChg chg="mod">
          <ac:chgData name="Friesen, Noah" userId="f5478079-34a5-48a9-a405-d7c5258fe2de" providerId="ADAL" clId="{9983ADD8-D765-4D20-9643-AAAB07820766}" dt="2019-08-05T02:50:42.577" v="2545" actId="27636"/>
          <ac:spMkLst>
            <pc:docMk/>
            <pc:sldMk cId="4095996226" sldId="356"/>
            <ac:spMk id="3" creationId="{20558501-C983-43D1-B665-892A39314D2D}"/>
          </ac:spMkLst>
        </pc:spChg>
        <pc:spChg chg="add mod">
          <ac:chgData name="Friesen, Noah" userId="f5478079-34a5-48a9-a405-d7c5258fe2de" providerId="ADAL" clId="{9983ADD8-D765-4D20-9643-AAAB07820766}" dt="2019-08-05T00:17:14.800" v="2432" actId="1076"/>
          <ac:spMkLst>
            <pc:docMk/>
            <pc:sldMk cId="4095996226" sldId="356"/>
            <ac:spMk id="5" creationId="{B06E5367-2831-4B36-9967-F2C153CFA1EE}"/>
          </ac:spMkLst>
        </pc:spChg>
        <pc:spChg chg="add mod ord">
          <ac:chgData name="Friesen, Noah" userId="f5478079-34a5-48a9-a405-d7c5258fe2de" providerId="ADAL" clId="{9983ADD8-D765-4D20-9643-AAAB07820766}" dt="2019-08-05T00:18:20.712" v="2444" actId="166"/>
          <ac:spMkLst>
            <pc:docMk/>
            <pc:sldMk cId="4095996226" sldId="356"/>
            <ac:spMk id="6" creationId="{6719B399-7620-4E69-A068-7CD58ACCE871}"/>
          </ac:spMkLst>
        </pc:spChg>
        <pc:spChg chg="add mod">
          <ac:chgData name="Friesen, Noah" userId="f5478079-34a5-48a9-a405-d7c5258fe2de" providerId="ADAL" clId="{9983ADD8-D765-4D20-9643-AAAB07820766}" dt="2019-08-05T00:21:05.872" v="2474" actId="164"/>
          <ac:spMkLst>
            <pc:docMk/>
            <pc:sldMk cId="4095996226" sldId="356"/>
            <ac:spMk id="18" creationId="{7140BDD9-F6B0-45FE-AF61-941EB23337FD}"/>
          </ac:spMkLst>
        </pc:spChg>
        <pc:spChg chg="add mod">
          <ac:chgData name="Friesen, Noah" userId="f5478079-34a5-48a9-a405-d7c5258fe2de" providerId="ADAL" clId="{9983ADD8-D765-4D20-9643-AAAB07820766}" dt="2019-08-05T00:21:19.914" v="2477" actId="164"/>
          <ac:spMkLst>
            <pc:docMk/>
            <pc:sldMk cId="4095996226" sldId="356"/>
            <ac:spMk id="19" creationId="{0F55314B-D0EE-4146-BD29-8E488C525665}"/>
          </ac:spMkLst>
        </pc:spChg>
        <pc:grpChg chg="add mod">
          <ac:chgData name="Friesen, Noah" userId="f5478079-34a5-48a9-a405-d7c5258fe2de" providerId="ADAL" clId="{9983ADD8-D765-4D20-9643-AAAB07820766}" dt="2019-08-05T00:21:05.872" v="2474" actId="164"/>
          <ac:grpSpMkLst>
            <pc:docMk/>
            <pc:sldMk cId="4095996226" sldId="356"/>
            <ac:grpSpMk id="20" creationId="{F0661D57-1B5F-4FF8-9B8A-2A8475D083FB}"/>
          </ac:grpSpMkLst>
        </pc:grpChg>
        <pc:grpChg chg="add mod">
          <ac:chgData name="Friesen, Noah" userId="f5478079-34a5-48a9-a405-d7c5258fe2de" providerId="ADAL" clId="{9983ADD8-D765-4D20-9643-AAAB07820766}" dt="2019-08-05T00:21:19.914" v="2477" actId="164"/>
          <ac:grpSpMkLst>
            <pc:docMk/>
            <pc:sldMk cId="4095996226" sldId="356"/>
            <ac:grpSpMk id="21" creationId="{B21CAA49-3D91-4CD7-B168-0AFD123CD98A}"/>
          </ac:grpSpMkLst>
        </pc:grpChg>
        <pc:picChg chg="add mod">
          <ac:chgData name="Friesen, Noah" userId="f5478079-34a5-48a9-a405-d7c5258fe2de" providerId="ADAL" clId="{9983ADD8-D765-4D20-9643-AAAB07820766}" dt="2019-08-05T00:12:33.817" v="2405" actId="1076"/>
          <ac:picMkLst>
            <pc:docMk/>
            <pc:sldMk cId="4095996226" sldId="356"/>
            <ac:picMk id="4" creationId="{2BF93155-B725-4522-9662-9610FF3465E6}"/>
          </ac:picMkLst>
        </pc:picChg>
        <pc:cxnChg chg="add del mod">
          <ac:chgData name="Friesen, Noah" userId="f5478079-34a5-48a9-a405-d7c5258fe2de" providerId="ADAL" clId="{9983ADD8-D765-4D20-9643-AAAB07820766}" dt="2019-08-05T00:16:18.940" v="2426" actId="11529"/>
          <ac:cxnSpMkLst>
            <pc:docMk/>
            <pc:sldMk cId="4095996226" sldId="356"/>
            <ac:cxnSpMk id="8" creationId="{4F035359-4323-4809-ADBC-23EF39C1CF35}"/>
          </ac:cxnSpMkLst>
        </pc:cxnChg>
        <pc:cxnChg chg="add mod ord">
          <ac:chgData name="Friesen, Noah" userId="f5478079-34a5-48a9-a405-d7c5258fe2de" providerId="ADAL" clId="{9983ADD8-D765-4D20-9643-AAAB07820766}" dt="2019-08-05T00:21:05.872" v="2474" actId="164"/>
          <ac:cxnSpMkLst>
            <pc:docMk/>
            <pc:sldMk cId="4095996226" sldId="356"/>
            <ac:cxnSpMk id="10" creationId="{3AB6C5D8-7561-4A99-8CEB-882756F8BF84}"/>
          </ac:cxnSpMkLst>
        </pc:cxnChg>
        <pc:cxnChg chg="add mod">
          <ac:chgData name="Friesen, Noah" userId="f5478079-34a5-48a9-a405-d7c5258fe2de" providerId="ADAL" clId="{9983ADD8-D765-4D20-9643-AAAB07820766}" dt="2019-08-05T00:21:19.914" v="2477" actId="164"/>
          <ac:cxnSpMkLst>
            <pc:docMk/>
            <pc:sldMk cId="4095996226" sldId="356"/>
            <ac:cxnSpMk id="14" creationId="{4AB2AE65-6FAA-4171-89B5-89007D1287F0}"/>
          </ac:cxnSpMkLst>
        </pc:cxnChg>
      </pc:sldChg>
      <pc:sldChg chg="modSp">
        <pc:chgData name="Friesen, Noah" userId="f5478079-34a5-48a9-a405-d7c5258fe2de" providerId="ADAL" clId="{9983ADD8-D765-4D20-9643-AAAB07820766}" dt="2019-08-05T02:54:05.599" v="2602" actId="20577"/>
        <pc:sldMkLst>
          <pc:docMk/>
          <pc:sldMk cId="3740740331" sldId="357"/>
        </pc:sldMkLst>
        <pc:spChg chg="mod">
          <ac:chgData name="Friesen, Noah" userId="f5478079-34a5-48a9-a405-d7c5258fe2de" providerId="ADAL" clId="{9983ADD8-D765-4D20-9643-AAAB07820766}" dt="2019-08-05T02:54:05.599" v="2602" actId="20577"/>
          <ac:spMkLst>
            <pc:docMk/>
            <pc:sldMk cId="3740740331" sldId="357"/>
            <ac:spMk id="3" creationId="{20558501-C983-43D1-B665-892A39314D2D}"/>
          </ac:spMkLst>
        </pc:spChg>
      </pc:sldChg>
      <pc:sldChg chg="addSp delSp modSp">
        <pc:chgData name="Friesen, Noah" userId="f5478079-34a5-48a9-a405-d7c5258fe2de" providerId="ADAL" clId="{9983ADD8-D765-4D20-9643-AAAB07820766}" dt="2019-08-05T02:57:21.314" v="2895"/>
        <pc:sldMkLst>
          <pc:docMk/>
          <pc:sldMk cId="241646808" sldId="359"/>
        </pc:sldMkLst>
        <pc:spChg chg="add del mod">
          <ac:chgData name="Friesen, Noah" userId="f5478079-34a5-48a9-a405-d7c5258fe2de" providerId="ADAL" clId="{9983ADD8-D765-4D20-9643-AAAB07820766}" dt="2019-08-05T02:57:21.314" v="2895"/>
          <ac:spMkLst>
            <pc:docMk/>
            <pc:sldMk cId="241646808" sldId="359"/>
            <ac:spMk id="4" creationId="{95F94AD1-9BD5-4672-BCEF-AF2E93E79E55}"/>
          </ac:spMkLst>
        </pc:spChg>
        <pc:spChg chg="add del mod">
          <ac:chgData name="Friesen, Noah" userId="f5478079-34a5-48a9-a405-d7c5258fe2de" providerId="ADAL" clId="{9983ADD8-D765-4D20-9643-AAAB07820766}" dt="2019-08-05T02:57:21.314" v="2895"/>
          <ac:spMkLst>
            <pc:docMk/>
            <pc:sldMk cId="241646808" sldId="359"/>
            <ac:spMk id="5" creationId="{8C096FBC-268F-4E5D-8509-64B9948435A6}"/>
          </ac:spMkLst>
        </pc:spChg>
      </pc:sldChg>
      <pc:sldChg chg="addSp delSp modSp">
        <pc:chgData name="Friesen, Noah" userId="f5478079-34a5-48a9-a405-d7c5258fe2de" providerId="ADAL" clId="{9983ADD8-D765-4D20-9643-AAAB07820766}" dt="2019-08-05T02:58:23.247" v="2901" actId="20577"/>
        <pc:sldMkLst>
          <pc:docMk/>
          <pc:sldMk cId="3902574596" sldId="366"/>
        </pc:sldMkLst>
        <pc:spChg chg="mod">
          <ac:chgData name="Friesen, Noah" userId="f5478079-34a5-48a9-a405-d7c5258fe2de" providerId="ADAL" clId="{9983ADD8-D765-4D20-9643-AAAB07820766}" dt="2019-08-05T02:58:23.247" v="2901" actId="20577"/>
          <ac:spMkLst>
            <pc:docMk/>
            <pc:sldMk cId="3902574596" sldId="366"/>
            <ac:spMk id="3" creationId="{CE68D63F-C0CC-44B5-987A-82A4DBF1973D}"/>
          </ac:spMkLst>
        </pc:spChg>
        <pc:spChg chg="add del mod">
          <ac:chgData name="Friesen, Noah" userId="f5478079-34a5-48a9-a405-d7c5258fe2de" providerId="ADAL" clId="{9983ADD8-D765-4D20-9643-AAAB07820766}" dt="2019-08-05T02:57:34.930" v="2896"/>
          <ac:spMkLst>
            <pc:docMk/>
            <pc:sldMk cId="3902574596" sldId="366"/>
            <ac:spMk id="4" creationId="{48BCBB55-BCFB-4810-8D42-4724BE97BCEC}"/>
          </ac:spMkLst>
        </pc:spChg>
        <pc:spChg chg="add del mod">
          <ac:chgData name="Friesen, Noah" userId="f5478079-34a5-48a9-a405-d7c5258fe2de" providerId="ADAL" clId="{9983ADD8-D765-4D20-9643-AAAB07820766}" dt="2019-08-05T02:57:34.930" v="2896"/>
          <ac:spMkLst>
            <pc:docMk/>
            <pc:sldMk cId="3902574596" sldId="366"/>
            <ac:spMk id="5" creationId="{C8AD8569-8A8D-402C-A9F9-5521793678CA}"/>
          </ac:spMkLst>
        </pc:spChg>
      </pc:sldChg>
      <pc:sldChg chg="del">
        <pc:chgData name="Friesen, Noah" userId="f5478079-34a5-48a9-a405-d7c5258fe2de" providerId="ADAL" clId="{9983ADD8-D765-4D20-9643-AAAB07820766}" dt="2019-08-04T23:33:36.806" v="1966" actId="2696"/>
        <pc:sldMkLst>
          <pc:docMk/>
          <pc:sldMk cId="3224132534" sldId="367"/>
        </pc:sldMkLst>
      </pc:sldChg>
      <pc:sldChg chg="addSp delSp modSp add modNotesTx">
        <pc:chgData name="Friesen, Noah" userId="f5478079-34a5-48a9-a405-d7c5258fe2de" providerId="ADAL" clId="{9983ADD8-D765-4D20-9643-AAAB07820766}" dt="2019-08-04T18:16:54.496" v="1076" actId="20577"/>
        <pc:sldMkLst>
          <pc:docMk/>
          <pc:sldMk cId="2942615865" sldId="368"/>
        </pc:sldMkLst>
        <pc:spChg chg="mod">
          <ac:chgData name="Friesen, Noah" userId="f5478079-34a5-48a9-a405-d7c5258fe2de" providerId="ADAL" clId="{9983ADD8-D765-4D20-9643-AAAB07820766}" dt="2019-08-04T17:50:21.745" v="797" actId="20577"/>
          <ac:spMkLst>
            <pc:docMk/>
            <pc:sldMk cId="2942615865" sldId="368"/>
            <ac:spMk id="2" creationId="{F3473342-AE2A-4A62-BA57-14AF1AA6C718}"/>
          </ac:spMkLst>
        </pc:spChg>
        <pc:spChg chg="mod">
          <ac:chgData name="Friesen, Noah" userId="f5478079-34a5-48a9-a405-d7c5258fe2de" providerId="ADAL" clId="{9983ADD8-D765-4D20-9643-AAAB07820766}" dt="2019-08-04T18:16:54.496" v="1076" actId="20577"/>
          <ac:spMkLst>
            <pc:docMk/>
            <pc:sldMk cId="2942615865" sldId="368"/>
            <ac:spMk id="3" creationId="{20558501-C983-43D1-B665-892A39314D2D}"/>
          </ac:spMkLst>
        </pc:spChg>
        <pc:spChg chg="add mod">
          <ac:chgData name="Friesen, Noah" userId="f5478079-34a5-48a9-a405-d7c5258fe2de" providerId="ADAL" clId="{9983ADD8-D765-4D20-9643-AAAB07820766}" dt="2019-08-04T18:16:52.117" v="1075" actId="20577"/>
          <ac:spMkLst>
            <pc:docMk/>
            <pc:sldMk cId="2942615865" sldId="368"/>
            <ac:spMk id="4" creationId="{333B235E-37C6-4B43-88BB-57D5C4923E84}"/>
          </ac:spMkLst>
        </pc:spChg>
        <pc:spChg chg="add mod">
          <ac:chgData name="Friesen, Noah" userId="f5478079-34a5-48a9-a405-d7c5258fe2de" providerId="ADAL" clId="{9983ADD8-D765-4D20-9643-AAAB07820766}" dt="2019-08-04T18:04:51.384" v="889" actId="164"/>
          <ac:spMkLst>
            <pc:docMk/>
            <pc:sldMk cId="2942615865" sldId="368"/>
            <ac:spMk id="12" creationId="{A4ADB75C-59D0-4923-8778-4F5BC0A10F5E}"/>
          </ac:spMkLst>
        </pc:spChg>
        <pc:spChg chg="add mod">
          <ac:chgData name="Friesen, Noah" userId="f5478079-34a5-48a9-a405-d7c5258fe2de" providerId="ADAL" clId="{9983ADD8-D765-4D20-9643-AAAB07820766}" dt="2019-08-04T18:04:51.384" v="889" actId="164"/>
          <ac:spMkLst>
            <pc:docMk/>
            <pc:sldMk cId="2942615865" sldId="368"/>
            <ac:spMk id="19" creationId="{AC4A9A76-40ED-497F-BBD0-54802C80B864}"/>
          </ac:spMkLst>
        </pc:spChg>
        <pc:spChg chg="add mod">
          <ac:chgData name="Friesen, Noah" userId="f5478079-34a5-48a9-a405-d7c5258fe2de" providerId="ADAL" clId="{9983ADD8-D765-4D20-9643-AAAB07820766}" dt="2019-08-04T18:09:13.570" v="975" actId="1076"/>
          <ac:spMkLst>
            <pc:docMk/>
            <pc:sldMk cId="2942615865" sldId="368"/>
            <ac:spMk id="21" creationId="{03AD905E-449B-4187-90F3-7EC42C0BA1EC}"/>
          </ac:spMkLst>
        </pc:spChg>
        <pc:spChg chg="add mod">
          <ac:chgData name="Friesen, Noah" userId="f5478079-34a5-48a9-a405-d7c5258fe2de" providerId="ADAL" clId="{9983ADD8-D765-4D20-9643-AAAB07820766}" dt="2019-08-04T18:12:33.812" v="989" actId="20577"/>
          <ac:spMkLst>
            <pc:docMk/>
            <pc:sldMk cId="2942615865" sldId="368"/>
            <ac:spMk id="26" creationId="{26DE1896-19BC-48FD-9AF2-C088B45DC642}"/>
          </ac:spMkLst>
        </pc:spChg>
        <pc:grpChg chg="add mod">
          <ac:chgData name="Friesen, Noah" userId="f5478079-34a5-48a9-a405-d7c5258fe2de" providerId="ADAL" clId="{9983ADD8-D765-4D20-9643-AAAB07820766}" dt="2019-08-04T18:07:15.569" v="956" actId="1076"/>
          <ac:grpSpMkLst>
            <pc:docMk/>
            <pc:sldMk cId="2942615865" sldId="368"/>
            <ac:grpSpMk id="11" creationId="{5EAE7ED6-005A-4524-B639-9A341A8361AA}"/>
          </ac:grpSpMkLst>
        </pc:grpChg>
        <pc:grpChg chg="del mod">
          <ac:chgData name="Friesen, Noah" userId="f5478079-34a5-48a9-a405-d7c5258fe2de" providerId="ADAL" clId="{9983ADD8-D765-4D20-9643-AAAB07820766}" dt="2019-08-04T17:49:06.180" v="783" actId="478"/>
          <ac:grpSpMkLst>
            <pc:docMk/>
            <pc:sldMk cId="2942615865" sldId="368"/>
            <ac:grpSpMk id="25" creationId="{38270BD9-5FFA-4061-AB62-0CD794ECC925}"/>
          </ac:grpSpMkLst>
        </pc:grpChg>
        <pc:picChg chg="add del mod">
          <ac:chgData name="Friesen, Noah" userId="f5478079-34a5-48a9-a405-d7c5258fe2de" providerId="ADAL" clId="{9983ADD8-D765-4D20-9643-AAAB07820766}" dt="2019-08-04T17:59:16.772" v="855" actId="478"/>
          <ac:picMkLst>
            <pc:docMk/>
            <pc:sldMk cId="2942615865" sldId="368"/>
            <ac:picMk id="6" creationId="{4CC7909E-4561-42EE-B63B-927D8A92A64A}"/>
          </ac:picMkLst>
        </pc:picChg>
        <pc:picChg chg="add del mod">
          <ac:chgData name="Friesen, Noah" userId="f5478079-34a5-48a9-a405-d7c5258fe2de" providerId="ADAL" clId="{9983ADD8-D765-4D20-9643-AAAB07820766}" dt="2019-08-04T18:03:28.342" v="875" actId="478"/>
          <ac:picMkLst>
            <pc:docMk/>
            <pc:sldMk cId="2942615865" sldId="368"/>
            <ac:picMk id="8" creationId="{1435B48F-3E3A-42D7-8100-D69CE9ABEC00}"/>
          </ac:picMkLst>
        </pc:picChg>
        <pc:picChg chg="add mod">
          <ac:chgData name="Friesen, Noah" userId="f5478079-34a5-48a9-a405-d7c5258fe2de" providerId="ADAL" clId="{9983ADD8-D765-4D20-9643-AAAB07820766}" dt="2019-08-04T18:04:51.384" v="889" actId="164"/>
          <ac:picMkLst>
            <pc:docMk/>
            <pc:sldMk cId="2942615865" sldId="368"/>
            <ac:picMk id="9" creationId="{B02B4C9A-AF75-4C7A-8053-31116C63AA8F}"/>
          </ac:picMkLst>
        </pc:picChg>
        <pc:picChg chg="add mod modCrop">
          <ac:chgData name="Friesen, Noah" userId="f5478079-34a5-48a9-a405-d7c5258fe2de" providerId="ADAL" clId="{9983ADD8-D765-4D20-9643-AAAB07820766}" dt="2019-08-04T18:04:51.384" v="889" actId="164"/>
          <ac:picMkLst>
            <pc:docMk/>
            <pc:sldMk cId="2942615865" sldId="368"/>
            <ac:picMk id="10" creationId="{EDF7FFD4-A4D0-464F-ADB3-FF9F7D1AD7F7}"/>
          </ac:picMkLst>
        </pc:picChg>
        <pc:picChg chg="add del">
          <ac:chgData name="Friesen, Noah" userId="f5478079-34a5-48a9-a405-d7c5258fe2de" providerId="ADAL" clId="{9983ADD8-D765-4D20-9643-AAAB07820766}" dt="2019-08-04T18:05:11.106" v="892"/>
          <ac:picMkLst>
            <pc:docMk/>
            <pc:sldMk cId="2942615865" sldId="368"/>
            <ac:picMk id="13" creationId="{0642C776-F269-4540-9BC4-831AC50085F4}"/>
          </ac:picMkLst>
        </pc:picChg>
        <pc:picChg chg="add del mod">
          <ac:chgData name="Friesen, Noah" userId="f5478079-34a5-48a9-a405-d7c5258fe2de" providerId="ADAL" clId="{9983ADD8-D765-4D20-9643-AAAB07820766}" dt="2019-08-04T18:11:27.394" v="980"/>
          <ac:picMkLst>
            <pc:docMk/>
            <pc:sldMk cId="2942615865" sldId="368"/>
            <ac:picMk id="14" creationId="{B35145C5-E4C7-4E91-94FC-F2A34C2C2065}"/>
          </ac:picMkLst>
        </pc:picChg>
        <pc:picChg chg="add del">
          <ac:chgData name="Friesen, Noah" userId="f5478079-34a5-48a9-a405-d7c5258fe2de" providerId="ADAL" clId="{9983ADD8-D765-4D20-9643-AAAB07820766}" dt="2019-08-04T18:11:47.658" v="982"/>
          <ac:picMkLst>
            <pc:docMk/>
            <pc:sldMk cId="2942615865" sldId="368"/>
            <ac:picMk id="15" creationId="{425D32F4-BC12-44D9-91E2-74349B2B1C40}"/>
          </ac:picMkLst>
        </pc:picChg>
        <pc:picChg chg="add mod">
          <ac:chgData name="Friesen, Noah" userId="f5478079-34a5-48a9-a405-d7c5258fe2de" providerId="ADAL" clId="{9983ADD8-D765-4D20-9643-AAAB07820766}" dt="2019-08-04T18:12:14.946" v="986" actId="1076"/>
          <ac:picMkLst>
            <pc:docMk/>
            <pc:sldMk cId="2942615865" sldId="368"/>
            <ac:picMk id="20" creationId="{09D60C38-C02C-410D-8C0A-3797F010F9B3}"/>
          </ac:picMkLst>
        </pc:picChg>
      </pc:sldChg>
      <pc:sldChg chg="addSp delSp modSp add modNotesTx">
        <pc:chgData name="Friesen, Noah" userId="f5478079-34a5-48a9-a405-d7c5258fe2de" providerId="ADAL" clId="{9983ADD8-D765-4D20-9643-AAAB07820766}" dt="2019-08-04T18:24:56.269" v="1568" actId="20577"/>
        <pc:sldMkLst>
          <pc:docMk/>
          <pc:sldMk cId="3200534105" sldId="369"/>
        </pc:sldMkLst>
        <pc:spChg chg="mod">
          <ac:chgData name="Friesen, Noah" userId="f5478079-34a5-48a9-a405-d7c5258fe2de" providerId="ADAL" clId="{9983ADD8-D765-4D20-9643-AAAB07820766}" dt="2019-08-04T18:22:26.304" v="1306" actId="27636"/>
          <ac:spMkLst>
            <pc:docMk/>
            <pc:sldMk cId="3200534105" sldId="369"/>
            <ac:spMk id="3" creationId="{20558501-C983-43D1-B665-892A39314D2D}"/>
          </ac:spMkLst>
        </pc:spChg>
        <pc:spChg chg="mod">
          <ac:chgData name="Friesen, Noah" userId="f5478079-34a5-48a9-a405-d7c5258fe2de" providerId="ADAL" clId="{9983ADD8-D765-4D20-9643-AAAB07820766}" dt="2019-08-04T18:22:59.942" v="1315" actId="207"/>
          <ac:spMkLst>
            <pc:docMk/>
            <pc:sldMk cId="3200534105" sldId="369"/>
            <ac:spMk id="4" creationId="{333B235E-37C6-4B43-88BB-57D5C4923E84}"/>
          </ac:spMkLst>
        </pc:spChg>
        <pc:spChg chg="mod">
          <ac:chgData name="Friesen, Noah" userId="f5478079-34a5-48a9-a405-d7c5258fe2de" providerId="ADAL" clId="{9983ADD8-D765-4D20-9643-AAAB07820766}" dt="2019-08-04T18:23:03.270" v="1316" actId="207"/>
          <ac:spMkLst>
            <pc:docMk/>
            <pc:sldMk cId="3200534105" sldId="369"/>
            <ac:spMk id="12" creationId="{A4ADB75C-59D0-4923-8778-4F5BC0A10F5E}"/>
          </ac:spMkLst>
        </pc:spChg>
        <pc:spChg chg="add del mod">
          <ac:chgData name="Friesen, Noah" userId="f5478079-34a5-48a9-a405-d7c5258fe2de" providerId="ADAL" clId="{9983ADD8-D765-4D20-9643-AAAB07820766}" dt="2019-08-04T18:21:09.688" v="1190" actId="478"/>
          <ac:spMkLst>
            <pc:docMk/>
            <pc:sldMk cId="3200534105" sldId="369"/>
            <ac:spMk id="15" creationId="{013E1DE0-06C5-49CC-ACEE-CD49B87F3AAA}"/>
          </ac:spMkLst>
        </pc:spChg>
        <pc:spChg chg="add del mod">
          <ac:chgData name="Friesen, Noah" userId="f5478079-34a5-48a9-a405-d7c5258fe2de" providerId="ADAL" clId="{9983ADD8-D765-4D20-9643-AAAB07820766}" dt="2019-08-04T18:21:07.296" v="1188" actId="478"/>
          <ac:spMkLst>
            <pc:docMk/>
            <pc:sldMk cId="3200534105" sldId="369"/>
            <ac:spMk id="17" creationId="{BB099617-3829-45A4-92D5-D01A5107CD7D}"/>
          </ac:spMkLst>
        </pc:spChg>
        <pc:spChg chg="add del mod">
          <ac:chgData name="Friesen, Noah" userId="f5478079-34a5-48a9-a405-d7c5258fe2de" providerId="ADAL" clId="{9983ADD8-D765-4D20-9643-AAAB07820766}" dt="2019-08-04T18:22:18.243" v="1300"/>
          <ac:spMkLst>
            <pc:docMk/>
            <pc:sldMk cId="3200534105" sldId="369"/>
            <ac:spMk id="18" creationId="{CE3716D5-121D-430B-A142-5EAAE0C59EBE}"/>
          </ac:spMkLst>
        </pc:spChg>
        <pc:spChg chg="del mod">
          <ac:chgData name="Friesen, Noah" userId="f5478079-34a5-48a9-a405-d7c5258fe2de" providerId="ADAL" clId="{9983ADD8-D765-4D20-9643-AAAB07820766}" dt="2019-08-04T18:19:11.634" v="1181" actId="478"/>
          <ac:spMkLst>
            <pc:docMk/>
            <pc:sldMk cId="3200534105" sldId="369"/>
            <ac:spMk id="21" creationId="{03AD905E-449B-4187-90F3-7EC42C0BA1EC}"/>
          </ac:spMkLst>
        </pc:spChg>
        <pc:spChg chg="add del">
          <ac:chgData name="Friesen, Noah" userId="f5478079-34a5-48a9-a405-d7c5258fe2de" providerId="ADAL" clId="{9983ADD8-D765-4D20-9643-AAAB07820766}" dt="2019-08-04T18:22:11.818" v="1298"/>
          <ac:spMkLst>
            <pc:docMk/>
            <pc:sldMk cId="3200534105" sldId="369"/>
            <ac:spMk id="22" creationId="{1C51CF59-CE75-4277-9E4E-DCD3135EABE0}"/>
          </ac:spMkLst>
        </pc:spChg>
        <pc:spChg chg="add mod">
          <ac:chgData name="Friesen, Noah" userId="f5478079-34a5-48a9-a405-d7c5258fe2de" providerId="ADAL" clId="{9983ADD8-D765-4D20-9643-AAAB07820766}" dt="2019-08-04T18:22:36.548" v="1311" actId="27636"/>
          <ac:spMkLst>
            <pc:docMk/>
            <pc:sldMk cId="3200534105" sldId="369"/>
            <ac:spMk id="23" creationId="{3240BAA9-A7C3-4FC6-A54F-0A2DA8630D5A}"/>
          </ac:spMkLst>
        </pc:spChg>
        <pc:picChg chg="add del mod">
          <ac:chgData name="Friesen, Noah" userId="f5478079-34a5-48a9-a405-d7c5258fe2de" providerId="ADAL" clId="{9983ADD8-D765-4D20-9643-AAAB07820766}" dt="2019-08-04T18:21:08.192" v="1189" actId="478"/>
          <ac:picMkLst>
            <pc:docMk/>
            <pc:sldMk cId="3200534105" sldId="369"/>
            <ac:picMk id="6" creationId="{E2EDF875-F30C-4ABF-A893-97F4715046A5}"/>
          </ac:picMkLst>
        </pc:picChg>
        <pc:picChg chg="add del mod">
          <ac:chgData name="Friesen, Noah" userId="f5478079-34a5-48a9-a405-d7c5258fe2de" providerId="ADAL" clId="{9983ADD8-D765-4D20-9643-AAAB07820766}" dt="2019-08-04T18:21:07.296" v="1188" actId="478"/>
          <ac:picMkLst>
            <pc:docMk/>
            <pc:sldMk cId="3200534105" sldId="369"/>
            <ac:picMk id="16" creationId="{1AAA0219-A0A7-4DB3-8129-65CF405BC291}"/>
          </ac:picMkLst>
        </pc:picChg>
      </pc:sldChg>
      <pc:sldChg chg="addSp delSp modSp add modNotesTx">
        <pc:chgData name="Friesen, Noah" userId="f5478079-34a5-48a9-a405-d7c5258fe2de" providerId="ADAL" clId="{9983ADD8-D765-4D20-9643-AAAB07820766}" dt="2019-08-04T23:31:13.196" v="1964" actId="20577"/>
        <pc:sldMkLst>
          <pc:docMk/>
          <pc:sldMk cId="2822378764" sldId="370"/>
        </pc:sldMkLst>
        <pc:spChg chg="mod">
          <ac:chgData name="Friesen, Noah" userId="f5478079-34a5-48a9-a405-d7c5258fe2de" providerId="ADAL" clId="{9983ADD8-D765-4D20-9643-AAAB07820766}" dt="2019-08-04T23:29:24.694" v="1810" actId="27636"/>
          <ac:spMkLst>
            <pc:docMk/>
            <pc:sldMk cId="2822378764" sldId="370"/>
            <ac:spMk id="3" creationId="{20558501-C983-43D1-B665-892A39314D2D}"/>
          </ac:spMkLst>
        </pc:spChg>
        <pc:spChg chg="mod">
          <ac:chgData name="Friesen, Noah" userId="f5478079-34a5-48a9-a405-d7c5258fe2de" providerId="ADAL" clId="{9983ADD8-D765-4D20-9643-AAAB07820766}" dt="2019-08-04T23:29:30.050" v="1811" actId="20577"/>
          <ac:spMkLst>
            <pc:docMk/>
            <pc:sldMk cId="2822378764" sldId="370"/>
            <ac:spMk id="4" creationId="{333B235E-37C6-4B43-88BB-57D5C4923E84}"/>
          </ac:spMkLst>
        </pc:spChg>
        <pc:spChg chg="mod">
          <ac:chgData name="Friesen, Noah" userId="f5478079-34a5-48a9-a405-d7c5258fe2de" providerId="ADAL" clId="{9983ADD8-D765-4D20-9643-AAAB07820766}" dt="2019-08-04T23:29:36.092" v="1814" actId="14100"/>
          <ac:spMkLst>
            <pc:docMk/>
            <pc:sldMk cId="2822378764" sldId="370"/>
            <ac:spMk id="12" creationId="{A4ADB75C-59D0-4923-8778-4F5BC0A10F5E}"/>
          </ac:spMkLst>
        </pc:spChg>
        <pc:spChg chg="add del">
          <ac:chgData name="Friesen, Noah" userId="f5478079-34a5-48a9-a405-d7c5258fe2de" providerId="ADAL" clId="{9983ADD8-D765-4D20-9643-AAAB07820766}" dt="2019-08-04T23:29:57.220" v="1816"/>
          <ac:spMkLst>
            <pc:docMk/>
            <pc:sldMk cId="2822378764" sldId="370"/>
            <ac:spMk id="14" creationId="{202BBA1F-E618-4ECB-BD9D-EB8EAF4DF872}"/>
          </ac:spMkLst>
        </pc:spChg>
        <pc:spChg chg="add del">
          <ac:chgData name="Friesen, Noah" userId="f5478079-34a5-48a9-a405-d7c5258fe2de" providerId="ADAL" clId="{9983ADD8-D765-4D20-9643-AAAB07820766}" dt="2019-08-04T23:29:57.220" v="1816"/>
          <ac:spMkLst>
            <pc:docMk/>
            <pc:sldMk cId="2822378764" sldId="370"/>
            <ac:spMk id="15" creationId="{1D36C5CB-D6E9-45D7-A355-F427AECA0862}"/>
          </ac:spMkLst>
        </pc:spChg>
        <pc:spChg chg="add mod">
          <ac:chgData name="Friesen, Noah" userId="f5478079-34a5-48a9-a405-d7c5258fe2de" providerId="ADAL" clId="{9983ADD8-D765-4D20-9643-AAAB07820766}" dt="2019-08-04T23:30:12.164" v="1818" actId="1076"/>
          <ac:spMkLst>
            <pc:docMk/>
            <pc:sldMk cId="2822378764" sldId="370"/>
            <ac:spMk id="16" creationId="{5A6E8037-4D2A-4E26-A7C5-AEABDE827D3C}"/>
          </ac:spMkLst>
        </pc:spChg>
        <pc:spChg chg="add mod">
          <ac:chgData name="Friesen, Noah" userId="f5478079-34a5-48a9-a405-d7c5258fe2de" providerId="ADAL" clId="{9983ADD8-D765-4D20-9643-AAAB07820766}" dt="2019-08-04T23:30:29.917" v="1825" actId="207"/>
          <ac:spMkLst>
            <pc:docMk/>
            <pc:sldMk cId="2822378764" sldId="370"/>
            <ac:spMk id="17" creationId="{026AE49A-20EC-4C5F-9243-DC75C7D8B8AB}"/>
          </ac:spMkLst>
        </pc:spChg>
        <pc:spChg chg="del mod">
          <ac:chgData name="Friesen, Noah" userId="f5478079-34a5-48a9-a405-d7c5258fe2de" providerId="ADAL" clId="{9983ADD8-D765-4D20-9643-AAAB07820766}" dt="2019-08-04T23:28:52.666" v="1800" actId="478"/>
          <ac:spMkLst>
            <pc:docMk/>
            <pc:sldMk cId="2822378764" sldId="370"/>
            <ac:spMk id="23" creationId="{3240BAA9-A7C3-4FC6-A54F-0A2DA8630D5A}"/>
          </ac:spMkLst>
        </pc:spChg>
        <pc:grpChg chg="mod">
          <ac:chgData name="Friesen, Noah" userId="f5478079-34a5-48a9-a405-d7c5258fe2de" providerId="ADAL" clId="{9983ADD8-D765-4D20-9643-AAAB07820766}" dt="2019-08-04T23:29:12.513" v="1806" actId="1076"/>
          <ac:grpSpMkLst>
            <pc:docMk/>
            <pc:sldMk cId="2822378764" sldId="370"/>
            <ac:grpSpMk id="11" creationId="{5EAE7ED6-005A-4524-B639-9A341A8361AA}"/>
          </ac:grpSpMkLst>
        </pc:grpChg>
        <pc:picChg chg="add del">
          <ac:chgData name="Friesen, Noah" userId="f5478079-34a5-48a9-a405-d7c5258fe2de" providerId="ADAL" clId="{9983ADD8-D765-4D20-9643-AAAB07820766}" dt="2019-08-04T23:29:57.220" v="1816"/>
          <ac:picMkLst>
            <pc:docMk/>
            <pc:sldMk cId="2822378764" sldId="370"/>
            <ac:picMk id="13" creationId="{FB3170A1-0AFF-48DA-8E71-483F0BD5F023}"/>
          </ac:picMkLst>
        </pc:picChg>
      </pc:sldChg>
      <pc:sldChg chg="addSp delSp modSp add modNotesTx">
        <pc:chgData name="Friesen, Noah" userId="f5478079-34a5-48a9-a405-d7c5258fe2de" providerId="ADAL" clId="{9983ADD8-D765-4D20-9643-AAAB07820766}" dt="2019-08-05T21:03:13.825" v="3533" actId="20577"/>
        <pc:sldMkLst>
          <pc:docMk/>
          <pc:sldMk cId="3585613160" sldId="371"/>
        </pc:sldMkLst>
        <pc:spChg chg="mod">
          <ac:chgData name="Friesen, Noah" userId="f5478079-34a5-48a9-a405-d7c5258fe2de" providerId="ADAL" clId="{9983ADD8-D765-4D20-9643-AAAB07820766}" dt="2019-08-05T20:44:33.574" v="2950" actId="20577"/>
          <ac:spMkLst>
            <pc:docMk/>
            <pc:sldMk cId="3585613160" sldId="371"/>
            <ac:spMk id="2" creationId="{747AA999-0F64-4936-8D14-D214CFE0A557}"/>
          </ac:spMkLst>
        </pc:spChg>
        <pc:spChg chg="del">
          <ac:chgData name="Friesen, Noah" userId="f5478079-34a5-48a9-a405-d7c5258fe2de" providerId="ADAL" clId="{9983ADD8-D765-4D20-9643-AAAB07820766}" dt="2019-08-05T20:44:44.453" v="2951"/>
          <ac:spMkLst>
            <pc:docMk/>
            <pc:sldMk cId="3585613160" sldId="371"/>
            <ac:spMk id="3" creationId="{292F8E17-01C1-498B-8F1E-93BBBC4B75CF}"/>
          </ac:spMkLst>
        </pc:spChg>
        <pc:spChg chg="add del mod">
          <ac:chgData name="Friesen, Noah" userId="f5478079-34a5-48a9-a405-d7c5258fe2de" providerId="ADAL" clId="{9983ADD8-D765-4D20-9643-AAAB07820766}" dt="2019-08-05T20:50:59.428" v="2955"/>
          <ac:spMkLst>
            <pc:docMk/>
            <pc:sldMk cId="3585613160" sldId="371"/>
            <ac:spMk id="7" creationId="{A8D4A50C-2F8B-481D-B465-0346BF33C3ED}"/>
          </ac:spMkLst>
        </pc:spChg>
        <pc:spChg chg="add del mod">
          <ac:chgData name="Friesen, Noah" userId="f5478079-34a5-48a9-a405-d7c5258fe2de" providerId="ADAL" clId="{9983ADD8-D765-4D20-9643-AAAB07820766}" dt="2019-08-05T20:52:56.331" v="2959"/>
          <ac:spMkLst>
            <pc:docMk/>
            <pc:sldMk cId="3585613160" sldId="371"/>
            <ac:spMk id="11" creationId="{895BC4A6-E81E-40AE-A4C4-46353263860D}"/>
          </ac:spMkLst>
        </pc:spChg>
        <pc:spChg chg="add del mod">
          <ac:chgData name="Friesen, Noah" userId="f5478079-34a5-48a9-a405-d7c5258fe2de" providerId="ADAL" clId="{9983ADD8-D765-4D20-9643-AAAB07820766}" dt="2019-08-05T21:00:12.730" v="2963"/>
          <ac:spMkLst>
            <pc:docMk/>
            <pc:sldMk cId="3585613160" sldId="371"/>
            <ac:spMk id="15" creationId="{3AB1BDD5-25F1-4C78-8359-C148C053054C}"/>
          </ac:spMkLst>
        </pc:spChg>
        <pc:picChg chg="add del mod">
          <ac:chgData name="Friesen, Noah" userId="f5478079-34a5-48a9-a405-d7c5258fe2de" providerId="ADAL" clId="{9983ADD8-D765-4D20-9643-AAAB07820766}" dt="2019-08-05T20:50:57.152" v="2954" actId="478"/>
          <ac:picMkLst>
            <pc:docMk/>
            <pc:sldMk cId="3585613160" sldId="371"/>
            <ac:picMk id="5" creationId="{81D4D5EB-DA06-49A2-8388-91FE1DEA3494}"/>
          </ac:picMkLst>
        </pc:picChg>
        <pc:picChg chg="add del mod">
          <ac:chgData name="Friesen, Noah" userId="f5478079-34a5-48a9-a405-d7c5258fe2de" providerId="ADAL" clId="{9983ADD8-D765-4D20-9643-AAAB07820766}" dt="2019-08-05T20:52:54.478" v="2958" actId="478"/>
          <ac:picMkLst>
            <pc:docMk/>
            <pc:sldMk cId="3585613160" sldId="371"/>
            <ac:picMk id="9" creationId="{16E0C035-0069-4564-AC95-74C9CE05C9FD}"/>
          </ac:picMkLst>
        </pc:picChg>
        <pc:picChg chg="add del mod">
          <ac:chgData name="Friesen, Noah" userId="f5478079-34a5-48a9-a405-d7c5258fe2de" providerId="ADAL" clId="{9983ADD8-D765-4D20-9643-AAAB07820766}" dt="2019-08-05T21:00:10.767" v="2962" actId="478"/>
          <ac:picMkLst>
            <pc:docMk/>
            <pc:sldMk cId="3585613160" sldId="371"/>
            <ac:picMk id="13" creationId="{419A3E3A-81A5-4C0F-B4B3-4F223F3F6288}"/>
          </ac:picMkLst>
        </pc:picChg>
        <pc:picChg chg="add mod">
          <ac:chgData name="Friesen, Noah" userId="f5478079-34a5-48a9-a405-d7c5258fe2de" providerId="ADAL" clId="{9983ADD8-D765-4D20-9643-AAAB07820766}" dt="2019-08-05T21:00:14.121" v="2965" actId="962"/>
          <ac:picMkLst>
            <pc:docMk/>
            <pc:sldMk cId="3585613160" sldId="371"/>
            <ac:picMk id="17" creationId="{369C747A-C42F-4B82-BE37-A9B487C890C5}"/>
          </ac:picMkLst>
        </pc:picChg>
      </pc:sldChg>
      <pc:sldChg chg="addSp delSp modSp add modNotesTx">
        <pc:chgData name="Friesen, Noah" userId="f5478079-34a5-48a9-a405-d7c5258fe2de" providerId="ADAL" clId="{9983ADD8-D765-4D20-9643-AAAB07820766}" dt="2019-08-05T21:04:15.297" v="3766" actId="20577"/>
        <pc:sldMkLst>
          <pc:docMk/>
          <pc:sldMk cId="2566182396" sldId="372"/>
        </pc:sldMkLst>
        <pc:spChg chg="add del mod">
          <ac:chgData name="Friesen, Noah" userId="f5478079-34a5-48a9-a405-d7c5258fe2de" providerId="ADAL" clId="{9983ADD8-D765-4D20-9643-AAAB07820766}" dt="2019-08-05T21:00:34.109" v="2971"/>
          <ac:spMkLst>
            <pc:docMk/>
            <pc:sldMk cId="2566182396" sldId="372"/>
            <ac:spMk id="4" creationId="{EB0FC7CE-3225-4B49-B462-FCD62800645A}"/>
          </ac:spMkLst>
        </pc:spChg>
        <pc:picChg chg="add mod">
          <ac:chgData name="Friesen, Noah" userId="f5478079-34a5-48a9-a405-d7c5258fe2de" providerId="ADAL" clId="{9983ADD8-D765-4D20-9643-AAAB07820766}" dt="2019-08-05T21:00:34.109" v="2971"/>
          <ac:picMkLst>
            <pc:docMk/>
            <pc:sldMk cId="2566182396" sldId="372"/>
            <ac:picMk id="6" creationId="{4D3E1691-BC75-418E-A87B-7D69C7E7A336}"/>
          </ac:picMkLst>
        </pc:picChg>
        <pc:picChg chg="del">
          <ac:chgData name="Friesen, Noah" userId="f5478079-34a5-48a9-a405-d7c5258fe2de" providerId="ADAL" clId="{9983ADD8-D765-4D20-9643-AAAB07820766}" dt="2019-08-05T21:00:18.349" v="2966" actId="478"/>
          <ac:picMkLst>
            <pc:docMk/>
            <pc:sldMk cId="2566182396" sldId="372"/>
            <ac:picMk id="13" creationId="{419A3E3A-81A5-4C0F-B4B3-4F223F3F6288}"/>
          </ac:picMkLst>
        </pc:picChg>
      </pc:sldChg>
      <pc:sldChg chg="addSp delSp modSp add modNotesTx">
        <pc:chgData name="Friesen, Noah" userId="f5478079-34a5-48a9-a405-d7c5258fe2de" providerId="ADAL" clId="{9983ADD8-D765-4D20-9643-AAAB07820766}" dt="2019-08-05T21:07:15.271" v="4203" actId="20577"/>
        <pc:sldMkLst>
          <pc:docMk/>
          <pc:sldMk cId="462937981" sldId="373"/>
        </pc:sldMkLst>
        <pc:spChg chg="del">
          <ac:chgData name="Friesen, Noah" userId="f5478079-34a5-48a9-a405-d7c5258fe2de" providerId="ADAL" clId="{9983ADD8-D765-4D20-9643-AAAB07820766}" dt="2019-08-05T21:00:38.579" v="2972"/>
          <ac:spMkLst>
            <pc:docMk/>
            <pc:sldMk cId="462937981" sldId="373"/>
            <ac:spMk id="4" creationId="{EB0FC7CE-3225-4B49-B462-FCD62800645A}"/>
          </ac:spMkLst>
        </pc:spChg>
        <pc:picChg chg="add mod">
          <ac:chgData name="Friesen, Noah" userId="f5478079-34a5-48a9-a405-d7c5258fe2de" providerId="ADAL" clId="{9983ADD8-D765-4D20-9643-AAAB07820766}" dt="2019-08-05T21:00:38.579" v="2972"/>
          <ac:picMkLst>
            <pc:docMk/>
            <pc:sldMk cId="462937981" sldId="373"/>
            <ac:picMk id="5" creationId="{61D7039F-7EBB-45DC-85C1-226840E72384}"/>
          </ac:picMkLst>
        </pc:picChg>
      </pc:sldChg>
      <pc:sldChg chg="addSp delSp modSp add modNotesTx">
        <pc:chgData name="Friesen, Noah" userId="f5478079-34a5-48a9-a405-d7c5258fe2de" providerId="ADAL" clId="{9983ADD8-D765-4D20-9643-AAAB07820766}" dt="2019-08-05T21:07:48.334" v="4391" actId="20577"/>
        <pc:sldMkLst>
          <pc:docMk/>
          <pc:sldMk cId="382127359" sldId="374"/>
        </pc:sldMkLst>
        <pc:spChg chg="del">
          <ac:chgData name="Friesen, Noah" userId="f5478079-34a5-48a9-a405-d7c5258fe2de" providerId="ADAL" clId="{9983ADD8-D765-4D20-9643-AAAB07820766}" dt="2019-08-05T21:00:43.547" v="2973"/>
          <ac:spMkLst>
            <pc:docMk/>
            <pc:sldMk cId="382127359" sldId="374"/>
            <ac:spMk id="4" creationId="{EB0FC7CE-3225-4B49-B462-FCD62800645A}"/>
          </ac:spMkLst>
        </pc:spChg>
        <pc:picChg chg="add mod">
          <ac:chgData name="Friesen, Noah" userId="f5478079-34a5-48a9-a405-d7c5258fe2de" providerId="ADAL" clId="{9983ADD8-D765-4D20-9643-AAAB07820766}" dt="2019-08-05T21:00:44.943" v="2974" actId="27614"/>
          <ac:picMkLst>
            <pc:docMk/>
            <pc:sldMk cId="382127359" sldId="374"/>
            <ac:picMk id="5" creationId="{33AF7C6C-F8E0-464F-BB87-C58AC7C86927}"/>
          </ac:picMkLst>
        </pc:picChg>
      </pc:sldChg>
      <pc:sldChg chg="addSp delSp modSp add modNotesTx">
        <pc:chgData name="Friesen, Noah" userId="f5478079-34a5-48a9-a405-d7c5258fe2de" providerId="ADAL" clId="{9983ADD8-D765-4D20-9643-AAAB07820766}" dt="2019-08-05T21:08:13.783" v="4513" actId="20577"/>
        <pc:sldMkLst>
          <pc:docMk/>
          <pc:sldMk cId="3756138432" sldId="375"/>
        </pc:sldMkLst>
        <pc:spChg chg="del">
          <ac:chgData name="Friesen, Noah" userId="f5478079-34a5-48a9-a405-d7c5258fe2de" providerId="ADAL" clId="{9983ADD8-D765-4D20-9643-AAAB07820766}" dt="2019-08-05T21:00:46.586" v="2975"/>
          <ac:spMkLst>
            <pc:docMk/>
            <pc:sldMk cId="3756138432" sldId="375"/>
            <ac:spMk id="4" creationId="{EB0FC7CE-3225-4B49-B462-FCD62800645A}"/>
          </ac:spMkLst>
        </pc:spChg>
        <pc:picChg chg="add mod">
          <ac:chgData name="Friesen, Noah" userId="f5478079-34a5-48a9-a405-d7c5258fe2de" providerId="ADAL" clId="{9983ADD8-D765-4D20-9643-AAAB07820766}" dt="2019-08-05T21:00:47.996" v="2976" actId="27614"/>
          <ac:picMkLst>
            <pc:docMk/>
            <pc:sldMk cId="3756138432" sldId="375"/>
            <ac:picMk id="5" creationId="{821411F3-B7E1-42CD-9558-0269E068ECBB}"/>
          </ac:picMkLst>
        </pc:picChg>
      </pc:sldChg>
      <pc:sldChg chg="addSp delSp modSp add modNotesTx">
        <pc:chgData name="Friesen, Noah" userId="f5478079-34a5-48a9-a405-d7c5258fe2de" providerId="ADAL" clId="{9983ADD8-D765-4D20-9643-AAAB07820766}" dt="2019-08-05T21:08:31.936" v="4604" actId="20577"/>
        <pc:sldMkLst>
          <pc:docMk/>
          <pc:sldMk cId="1826698399" sldId="376"/>
        </pc:sldMkLst>
        <pc:spChg chg="del">
          <ac:chgData name="Friesen, Noah" userId="f5478079-34a5-48a9-a405-d7c5258fe2de" providerId="ADAL" clId="{9983ADD8-D765-4D20-9643-AAAB07820766}" dt="2019-08-05T21:00:51.188" v="2977"/>
          <ac:spMkLst>
            <pc:docMk/>
            <pc:sldMk cId="1826698399" sldId="376"/>
            <ac:spMk id="4" creationId="{EB0FC7CE-3225-4B49-B462-FCD62800645A}"/>
          </ac:spMkLst>
        </pc:spChg>
        <pc:picChg chg="add mod">
          <ac:chgData name="Friesen, Noah" userId="f5478079-34a5-48a9-a405-d7c5258fe2de" providerId="ADAL" clId="{9983ADD8-D765-4D20-9643-AAAB07820766}" dt="2019-08-05T21:00:52.425" v="2978" actId="27614"/>
          <ac:picMkLst>
            <pc:docMk/>
            <pc:sldMk cId="1826698399" sldId="376"/>
            <ac:picMk id="5" creationId="{DB1F6FA6-E596-4927-8BD0-1E15F20123DF}"/>
          </ac:picMkLst>
        </pc:picChg>
      </pc:sldChg>
    </pc:docChg>
  </pc:docChgLst>
  <pc:docChgLst>
    <pc:chgData name="Friesen, Noah" userId="f5478079-34a5-48a9-a405-d7c5258fe2de" providerId="ADAL" clId="{9B21A132-0F09-47E9-AEF8-5955E06007CE}"/>
    <pc:docChg chg="undo custSel addSld delSld modSld modMainMaster">
      <pc:chgData name="Friesen, Noah" userId="f5478079-34a5-48a9-a405-d7c5258fe2de" providerId="ADAL" clId="{9B21A132-0F09-47E9-AEF8-5955E06007CE}" dt="2019-06-09T01:36:40.271" v="4390" actId="20577"/>
      <pc:docMkLst>
        <pc:docMk/>
      </pc:docMkLst>
      <pc:sldChg chg="modSp">
        <pc:chgData name="Friesen, Noah" userId="f5478079-34a5-48a9-a405-d7c5258fe2de" providerId="ADAL" clId="{9B21A132-0F09-47E9-AEF8-5955E06007CE}" dt="2019-05-29T23:31:03.578" v="2249" actId="20577"/>
        <pc:sldMkLst>
          <pc:docMk/>
          <pc:sldMk cId="1471541966" sldId="321"/>
        </pc:sldMkLst>
        <pc:spChg chg="mod">
          <ac:chgData name="Friesen, Noah" userId="f5478079-34a5-48a9-a405-d7c5258fe2de" providerId="ADAL" clId="{9B21A132-0F09-47E9-AEF8-5955E06007CE}" dt="2019-05-29T23:31:03.578" v="2249" actId="20577"/>
          <ac:spMkLst>
            <pc:docMk/>
            <pc:sldMk cId="1471541966" sldId="321"/>
            <ac:spMk id="3" creationId="{20558501-C983-43D1-B665-892A39314D2D}"/>
          </ac:spMkLst>
        </pc:spChg>
      </pc:sldChg>
      <pc:sldChg chg="modSp modNotesTx">
        <pc:chgData name="Friesen, Noah" userId="f5478079-34a5-48a9-a405-d7c5258fe2de" providerId="ADAL" clId="{9B21A132-0F09-47E9-AEF8-5955E06007CE}" dt="2019-05-29T23:07:17.112" v="1490" actId="20577"/>
        <pc:sldMkLst>
          <pc:docMk/>
          <pc:sldMk cId="3930064974" sldId="322"/>
        </pc:sldMkLst>
        <pc:spChg chg="mod">
          <ac:chgData name="Friesen, Noah" userId="f5478079-34a5-48a9-a405-d7c5258fe2de" providerId="ADAL" clId="{9B21A132-0F09-47E9-AEF8-5955E06007CE}" dt="2019-05-29T23:06:55.963" v="1432" actId="20577"/>
          <ac:spMkLst>
            <pc:docMk/>
            <pc:sldMk cId="3930064974" sldId="322"/>
            <ac:spMk id="3" creationId="{20558501-C983-43D1-B665-892A39314D2D}"/>
          </ac:spMkLst>
        </pc:spChg>
      </pc:sldChg>
      <pc:sldChg chg="addSp delSp modSp">
        <pc:chgData name="Friesen, Noah" userId="f5478079-34a5-48a9-a405-d7c5258fe2de" providerId="ADAL" clId="{9B21A132-0F09-47E9-AEF8-5955E06007CE}" dt="2019-05-29T21:53:38.160" v="803" actId="1076"/>
        <pc:sldMkLst>
          <pc:docMk/>
          <pc:sldMk cId="400975631" sldId="323"/>
        </pc:sldMkLst>
        <pc:spChg chg="mod">
          <ac:chgData name="Friesen, Noah" userId="f5478079-34a5-48a9-a405-d7c5258fe2de" providerId="ADAL" clId="{9B21A132-0F09-47E9-AEF8-5955E06007CE}" dt="2019-05-29T21:52:58.399" v="801" actId="20577"/>
          <ac:spMkLst>
            <pc:docMk/>
            <pc:sldMk cId="400975631" sldId="323"/>
            <ac:spMk id="3" creationId="{20558501-C983-43D1-B665-892A39314D2D}"/>
          </ac:spMkLst>
        </pc:spChg>
        <pc:spChg chg="mod">
          <ac:chgData name="Friesen, Noah" userId="f5478079-34a5-48a9-a405-d7c5258fe2de" providerId="ADAL" clId="{9B21A132-0F09-47E9-AEF8-5955E06007CE}" dt="2019-05-29T21:45:52.040" v="706" actId="14100"/>
          <ac:spMkLst>
            <pc:docMk/>
            <pc:sldMk cId="400975631" sldId="323"/>
            <ac:spMk id="6" creationId="{16F63ABC-DEE4-4B44-818D-3E1FC4FD1A22}"/>
          </ac:spMkLst>
        </pc:spChg>
        <pc:spChg chg="mod">
          <ac:chgData name="Friesen, Noah" userId="f5478079-34a5-48a9-a405-d7c5258fe2de" providerId="ADAL" clId="{9B21A132-0F09-47E9-AEF8-5955E06007CE}" dt="2019-05-29T21:45:12.474" v="688" actId="1076"/>
          <ac:spMkLst>
            <pc:docMk/>
            <pc:sldMk cId="400975631" sldId="323"/>
            <ac:spMk id="12" creationId="{65A3173E-F2EE-40D7-8089-649005853AB9}"/>
          </ac:spMkLst>
        </pc:spChg>
        <pc:spChg chg="mod">
          <ac:chgData name="Friesen, Noah" userId="f5478079-34a5-48a9-a405-d7c5258fe2de" providerId="ADAL" clId="{9B21A132-0F09-47E9-AEF8-5955E06007CE}" dt="2019-05-29T21:46:18.975" v="709" actId="1035"/>
          <ac:spMkLst>
            <pc:docMk/>
            <pc:sldMk cId="400975631" sldId="323"/>
            <ac:spMk id="15" creationId="{76BD810C-1067-4A19-A812-777459684971}"/>
          </ac:spMkLst>
        </pc:spChg>
        <pc:spChg chg="del mod">
          <ac:chgData name="Friesen, Noah" userId="f5478079-34a5-48a9-a405-d7c5258fe2de" providerId="ADAL" clId="{9B21A132-0F09-47E9-AEF8-5955E06007CE}" dt="2019-05-29T21:45:59.042" v="707" actId="478"/>
          <ac:spMkLst>
            <pc:docMk/>
            <pc:sldMk cId="400975631" sldId="323"/>
            <ac:spMk id="17" creationId="{97105CFF-A438-4DC8-A058-4B0C0C2BC71F}"/>
          </ac:spMkLst>
        </pc:spChg>
        <pc:spChg chg="del mod">
          <ac:chgData name="Friesen, Noah" userId="f5478079-34a5-48a9-a405-d7c5258fe2de" providerId="ADAL" clId="{9B21A132-0F09-47E9-AEF8-5955E06007CE}" dt="2019-05-29T21:46:02.445" v="708" actId="478"/>
          <ac:spMkLst>
            <pc:docMk/>
            <pc:sldMk cId="400975631" sldId="323"/>
            <ac:spMk id="18" creationId="{393AD809-B5B4-43D9-B26E-A34C5856EF4C}"/>
          </ac:spMkLst>
        </pc:spChg>
        <pc:spChg chg="mod">
          <ac:chgData name="Friesen, Noah" userId="f5478079-34a5-48a9-a405-d7c5258fe2de" providerId="ADAL" clId="{9B21A132-0F09-47E9-AEF8-5955E06007CE}" dt="2019-05-29T21:53:29.542" v="802" actId="164"/>
          <ac:spMkLst>
            <pc:docMk/>
            <pc:sldMk cId="400975631" sldId="323"/>
            <ac:spMk id="19" creationId="{1DC619B3-4B88-48FB-9D0B-9B6CE451A810}"/>
          </ac:spMkLst>
        </pc:spChg>
        <pc:grpChg chg="mod">
          <ac:chgData name="Friesen, Noah" userId="f5478079-34a5-48a9-a405-d7c5258fe2de" providerId="ADAL" clId="{9B21A132-0F09-47E9-AEF8-5955E06007CE}" dt="2019-05-29T21:53:29.542" v="802" actId="164"/>
          <ac:grpSpMkLst>
            <pc:docMk/>
            <pc:sldMk cId="400975631" sldId="323"/>
            <ac:grpSpMk id="4" creationId="{CA00D0F1-1E99-4336-91E2-54FC1970255E}"/>
          </ac:grpSpMkLst>
        </pc:grpChg>
        <pc:grpChg chg="mod">
          <ac:chgData name="Friesen, Noah" userId="f5478079-34a5-48a9-a405-d7c5258fe2de" providerId="ADAL" clId="{9B21A132-0F09-47E9-AEF8-5955E06007CE}" dt="2019-05-28T23:31:26.150" v="0"/>
          <ac:grpSpMkLst>
            <pc:docMk/>
            <pc:sldMk cId="400975631" sldId="323"/>
            <ac:grpSpMk id="5" creationId="{17EA0F16-8312-47E3-AE39-62AC0C15733E}"/>
          </ac:grpSpMkLst>
        </pc:grpChg>
        <pc:grpChg chg="add mod">
          <ac:chgData name="Friesen, Noah" userId="f5478079-34a5-48a9-a405-d7c5258fe2de" providerId="ADAL" clId="{9B21A132-0F09-47E9-AEF8-5955E06007CE}" dt="2019-05-29T21:53:38.160" v="803" actId="1076"/>
          <ac:grpSpMkLst>
            <pc:docMk/>
            <pc:sldMk cId="400975631" sldId="323"/>
            <ac:grpSpMk id="20" creationId="{7653BA84-A468-4867-B6B4-740B9DEA3A0A}"/>
          </ac:grpSpMkLst>
        </pc:grpChg>
      </pc:sldChg>
      <pc:sldChg chg="modSp modAnim">
        <pc:chgData name="Friesen, Noah" userId="f5478079-34a5-48a9-a405-d7c5258fe2de" providerId="ADAL" clId="{9B21A132-0F09-47E9-AEF8-5955E06007CE}" dt="2019-05-30T00:46:27.291" v="4147"/>
        <pc:sldMkLst>
          <pc:docMk/>
          <pc:sldMk cId="630908406" sldId="340"/>
        </pc:sldMkLst>
        <pc:spChg chg="mod">
          <ac:chgData name="Friesen, Noah" userId="f5478079-34a5-48a9-a405-d7c5258fe2de" providerId="ADAL" clId="{9B21A132-0F09-47E9-AEF8-5955E06007CE}" dt="2019-05-28T23:31:27.758" v="2" actId="27636"/>
          <ac:spMkLst>
            <pc:docMk/>
            <pc:sldMk cId="630908406" sldId="340"/>
            <ac:spMk id="3" creationId="{CE68D63F-C0CC-44B5-987A-82A4DBF1973D}"/>
          </ac:spMkLst>
        </pc:spChg>
      </pc:sldChg>
      <pc:sldChg chg="modSp">
        <pc:chgData name="Friesen, Noah" userId="f5478079-34a5-48a9-a405-d7c5258fe2de" providerId="ADAL" clId="{9B21A132-0F09-47E9-AEF8-5955E06007CE}" dt="2019-05-29T15:07:55.448" v="6" actId="1076"/>
        <pc:sldMkLst>
          <pc:docMk/>
          <pc:sldMk cId="4074958697" sldId="341"/>
        </pc:sldMkLst>
        <pc:grpChg chg="mod">
          <ac:chgData name="Friesen, Noah" userId="f5478079-34a5-48a9-a405-d7c5258fe2de" providerId="ADAL" clId="{9B21A132-0F09-47E9-AEF8-5955E06007CE}" dt="2019-05-29T15:07:55.448" v="6" actId="1076"/>
          <ac:grpSpMkLst>
            <pc:docMk/>
            <pc:sldMk cId="4074958697" sldId="341"/>
            <ac:grpSpMk id="13" creationId="{9180EF7E-A87F-4DA7-9C46-0961EAD19E3C}"/>
          </ac:grpSpMkLst>
        </pc:grpChg>
        <pc:grpChg chg="mod">
          <ac:chgData name="Friesen, Noah" userId="f5478079-34a5-48a9-a405-d7c5258fe2de" providerId="ADAL" clId="{9B21A132-0F09-47E9-AEF8-5955E06007CE}" dt="2019-05-28T23:31:26.150" v="0"/>
          <ac:grpSpMkLst>
            <pc:docMk/>
            <pc:sldMk cId="4074958697" sldId="341"/>
            <ac:grpSpMk id="14" creationId="{0256F79E-F820-4516-A33D-06EA77D08022}"/>
          </ac:grpSpMkLst>
        </pc:grpChg>
      </pc:sldChg>
      <pc:sldChg chg="modSp modNotesTx">
        <pc:chgData name="Friesen, Noah" userId="f5478079-34a5-48a9-a405-d7c5258fe2de" providerId="ADAL" clId="{9B21A132-0F09-47E9-AEF8-5955E06007CE}" dt="2019-05-29T16:21:11.420" v="174" actId="20577"/>
        <pc:sldMkLst>
          <pc:docMk/>
          <pc:sldMk cId="859527784" sldId="343"/>
        </pc:sldMkLst>
        <pc:spChg chg="mod">
          <ac:chgData name="Friesen, Noah" userId="f5478079-34a5-48a9-a405-d7c5258fe2de" providerId="ADAL" clId="{9B21A132-0F09-47E9-AEF8-5955E06007CE}" dt="2019-05-29T15:08:59.539" v="16" actId="20577"/>
          <ac:spMkLst>
            <pc:docMk/>
            <pc:sldMk cId="859527784" sldId="343"/>
            <ac:spMk id="2" creationId="{F3473342-AE2A-4A62-BA57-14AF1AA6C718}"/>
          </ac:spMkLst>
        </pc:spChg>
        <pc:spChg chg="mod">
          <ac:chgData name="Friesen, Noah" userId="f5478079-34a5-48a9-a405-d7c5258fe2de" providerId="ADAL" clId="{9B21A132-0F09-47E9-AEF8-5955E06007CE}" dt="2019-05-29T15:10:08.644" v="109" actId="20577"/>
          <ac:spMkLst>
            <pc:docMk/>
            <pc:sldMk cId="859527784" sldId="343"/>
            <ac:spMk id="3" creationId="{20558501-C983-43D1-B665-892A39314D2D}"/>
          </ac:spMkLst>
        </pc:spChg>
      </pc:sldChg>
      <pc:sldChg chg="modSp">
        <pc:chgData name="Friesen, Noah" userId="f5478079-34a5-48a9-a405-d7c5258fe2de" providerId="ADAL" clId="{9B21A132-0F09-47E9-AEF8-5955E06007CE}" dt="2019-05-29T16:23:43.324" v="358" actId="20577"/>
        <pc:sldMkLst>
          <pc:docMk/>
          <pc:sldMk cId="539138792" sldId="344"/>
        </pc:sldMkLst>
        <pc:spChg chg="mod">
          <ac:chgData name="Friesen, Noah" userId="f5478079-34a5-48a9-a405-d7c5258fe2de" providerId="ADAL" clId="{9B21A132-0F09-47E9-AEF8-5955E06007CE}" dt="2019-05-29T16:23:43.324" v="358" actId="20577"/>
          <ac:spMkLst>
            <pc:docMk/>
            <pc:sldMk cId="539138792" sldId="344"/>
            <ac:spMk id="2" creationId="{F3473342-AE2A-4A62-BA57-14AF1AA6C718}"/>
          </ac:spMkLst>
        </pc:spChg>
        <pc:spChg chg="mod">
          <ac:chgData name="Friesen, Noah" userId="f5478079-34a5-48a9-a405-d7c5258fe2de" providerId="ADAL" clId="{9B21A132-0F09-47E9-AEF8-5955E06007CE}" dt="2019-05-29T16:23:21.057" v="356" actId="20577"/>
          <ac:spMkLst>
            <pc:docMk/>
            <pc:sldMk cId="539138792" sldId="344"/>
            <ac:spMk id="3" creationId="{20558501-C983-43D1-B665-892A39314D2D}"/>
          </ac:spMkLst>
        </pc:spChg>
      </pc:sldChg>
      <pc:sldChg chg="addSp modSp">
        <pc:chgData name="Friesen, Noah" userId="f5478079-34a5-48a9-a405-d7c5258fe2de" providerId="ADAL" clId="{9B21A132-0F09-47E9-AEF8-5955E06007CE}" dt="2019-05-30T15:23:57.674" v="4164" actId="1036"/>
        <pc:sldMkLst>
          <pc:docMk/>
          <pc:sldMk cId="150312194" sldId="345"/>
        </pc:sldMkLst>
        <pc:spChg chg="mod">
          <ac:chgData name="Friesen, Noah" userId="f5478079-34a5-48a9-a405-d7c5258fe2de" providerId="ADAL" clId="{9B21A132-0F09-47E9-AEF8-5955E06007CE}" dt="2019-05-29T16:23:46.405" v="360" actId="20577"/>
          <ac:spMkLst>
            <pc:docMk/>
            <pc:sldMk cId="150312194" sldId="345"/>
            <ac:spMk id="2" creationId="{F3473342-AE2A-4A62-BA57-14AF1AA6C718}"/>
          </ac:spMkLst>
        </pc:spChg>
        <pc:spChg chg="mod">
          <ac:chgData name="Friesen, Noah" userId="f5478079-34a5-48a9-a405-d7c5258fe2de" providerId="ADAL" clId="{9B21A132-0F09-47E9-AEF8-5955E06007CE}" dt="2019-05-29T16:27:53.589" v="411" actId="13926"/>
          <ac:spMkLst>
            <pc:docMk/>
            <pc:sldMk cId="150312194" sldId="345"/>
            <ac:spMk id="3" creationId="{20558501-C983-43D1-B665-892A39314D2D}"/>
          </ac:spMkLst>
        </pc:spChg>
        <pc:spChg chg="mod">
          <ac:chgData name="Friesen, Noah" userId="f5478079-34a5-48a9-a405-d7c5258fe2de" providerId="ADAL" clId="{9B21A132-0F09-47E9-AEF8-5955E06007CE}" dt="2019-05-29T16:27:17.115" v="378" actId="164"/>
          <ac:spMkLst>
            <pc:docMk/>
            <pc:sldMk cId="150312194" sldId="345"/>
            <ac:spMk id="4" creationId="{8F1B2005-F95A-49CE-8FD7-587666039F2D}"/>
          </ac:spMkLst>
        </pc:spChg>
        <pc:grpChg chg="add mod">
          <ac:chgData name="Friesen, Noah" userId="f5478079-34a5-48a9-a405-d7c5258fe2de" providerId="ADAL" clId="{9B21A132-0F09-47E9-AEF8-5955E06007CE}" dt="2019-05-30T15:23:57.674" v="4164" actId="1036"/>
          <ac:grpSpMkLst>
            <pc:docMk/>
            <pc:sldMk cId="150312194" sldId="345"/>
            <ac:grpSpMk id="5" creationId="{0D38BF6C-CB41-4321-A19F-00161242EA46}"/>
          </ac:grpSpMkLst>
        </pc:grpChg>
        <pc:picChg chg="mod">
          <ac:chgData name="Friesen, Noah" userId="f5478079-34a5-48a9-a405-d7c5258fe2de" providerId="ADAL" clId="{9B21A132-0F09-47E9-AEF8-5955E06007CE}" dt="2019-05-29T16:27:17.115" v="378" actId="164"/>
          <ac:picMkLst>
            <pc:docMk/>
            <pc:sldMk cId="150312194" sldId="345"/>
            <ac:picMk id="1026" creationId="{DE112C3F-D52D-4D58-8506-462F4EAF91C9}"/>
          </ac:picMkLst>
        </pc:picChg>
      </pc:sldChg>
      <pc:sldChg chg="modSp modAnim modNotesTx">
        <pc:chgData name="Friesen, Noah" userId="f5478079-34a5-48a9-a405-d7c5258fe2de" providerId="ADAL" clId="{9B21A132-0F09-47E9-AEF8-5955E06007CE}" dt="2019-05-29T23:06:06.178" v="1377" actId="20577"/>
        <pc:sldMkLst>
          <pc:docMk/>
          <pc:sldMk cId="1999647947" sldId="346"/>
        </pc:sldMkLst>
        <pc:spChg chg="mod">
          <ac:chgData name="Friesen, Noah" userId="f5478079-34a5-48a9-a405-d7c5258fe2de" providerId="ADAL" clId="{9B21A132-0F09-47E9-AEF8-5955E06007CE}" dt="2019-05-29T23:06:06.178" v="1377" actId="20577"/>
          <ac:spMkLst>
            <pc:docMk/>
            <pc:sldMk cId="1999647947" sldId="346"/>
            <ac:spMk id="3" creationId="{20558501-C983-43D1-B665-892A39314D2D}"/>
          </ac:spMkLst>
        </pc:spChg>
      </pc:sldChg>
      <pc:sldChg chg="addSp modSp modAnim modNotesTx">
        <pc:chgData name="Friesen, Noah" userId="f5478079-34a5-48a9-a405-d7c5258fe2de" providerId="ADAL" clId="{9B21A132-0F09-47E9-AEF8-5955E06007CE}" dt="2019-06-09T01:36:40.271" v="4390" actId="20577"/>
        <pc:sldMkLst>
          <pc:docMk/>
          <pc:sldMk cId="3748069578" sldId="347"/>
        </pc:sldMkLst>
        <pc:spChg chg="mod">
          <ac:chgData name="Friesen, Noah" userId="f5478079-34a5-48a9-a405-d7c5258fe2de" providerId="ADAL" clId="{9B21A132-0F09-47E9-AEF8-5955E06007CE}" dt="2019-05-29T22:49:23.031" v="1320" actId="20577"/>
          <ac:spMkLst>
            <pc:docMk/>
            <pc:sldMk cId="3748069578" sldId="347"/>
            <ac:spMk id="2" creationId="{F3473342-AE2A-4A62-BA57-14AF1AA6C718}"/>
          </ac:spMkLst>
        </pc:spChg>
        <pc:spChg chg="mod">
          <ac:chgData name="Friesen, Noah" userId="f5478079-34a5-48a9-a405-d7c5258fe2de" providerId="ADAL" clId="{9B21A132-0F09-47E9-AEF8-5955E06007CE}" dt="2019-05-29T22:54:05.943" v="1362" actId="20577"/>
          <ac:spMkLst>
            <pc:docMk/>
            <pc:sldMk cId="3748069578" sldId="347"/>
            <ac:spMk id="3" creationId="{20558501-C983-43D1-B665-892A39314D2D}"/>
          </ac:spMkLst>
        </pc:spChg>
        <pc:picChg chg="add mod">
          <ac:chgData name="Friesen, Noah" userId="f5478079-34a5-48a9-a405-d7c5258fe2de" providerId="ADAL" clId="{9B21A132-0F09-47E9-AEF8-5955E06007CE}" dt="2019-05-29T22:55:24.187" v="1369" actId="1036"/>
          <ac:picMkLst>
            <pc:docMk/>
            <pc:sldMk cId="3748069578" sldId="347"/>
            <ac:picMk id="4" creationId="{CE4EF916-5CFF-4456-80F3-BD30837A47B0}"/>
          </ac:picMkLst>
        </pc:picChg>
      </pc:sldChg>
      <pc:sldChg chg="addSp delSp modSp modAnim modNotesTx">
        <pc:chgData name="Friesen, Noah" userId="f5478079-34a5-48a9-a405-d7c5258fe2de" providerId="ADAL" clId="{9B21A132-0F09-47E9-AEF8-5955E06007CE}" dt="2019-05-29T23:28:43.103" v="2177" actId="14"/>
        <pc:sldMkLst>
          <pc:docMk/>
          <pc:sldMk cId="2488957371" sldId="348"/>
        </pc:sldMkLst>
        <pc:spChg chg="mod">
          <ac:chgData name="Friesen, Noah" userId="f5478079-34a5-48a9-a405-d7c5258fe2de" providerId="ADAL" clId="{9B21A132-0F09-47E9-AEF8-5955E06007CE}" dt="2019-05-29T23:28:43.103" v="2177" actId="14"/>
          <ac:spMkLst>
            <pc:docMk/>
            <pc:sldMk cId="2488957371" sldId="348"/>
            <ac:spMk id="3" creationId="{20558501-C983-43D1-B665-892A39314D2D}"/>
          </ac:spMkLst>
        </pc:spChg>
        <pc:picChg chg="add del">
          <ac:chgData name="Friesen, Noah" userId="f5478079-34a5-48a9-a405-d7c5258fe2de" providerId="ADAL" clId="{9B21A132-0F09-47E9-AEF8-5955E06007CE}" dt="2019-05-29T23:05:43.419" v="1374" actId="478"/>
          <ac:picMkLst>
            <pc:docMk/>
            <pc:sldMk cId="2488957371" sldId="348"/>
            <ac:picMk id="4" creationId="{6D46BF8F-7116-44F0-8EED-88ECC8EA97EB}"/>
          </ac:picMkLst>
        </pc:picChg>
        <pc:picChg chg="add mod">
          <ac:chgData name="Friesen, Noah" userId="f5478079-34a5-48a9-a405-d7c5258fe2de" providerId="ADAL" clId="{9B21A132-0F09-47E9-AEF8-5955E06007CE}" dt="2019-05-29T23:05:52.295" v="1376" actId="1076"/>
          <ac:picMkLst>
            <pc:docMk/>
            <pc:sldMk cId="2488957371" sldId="348"/>
            <ac:picMk id="5" creationId="{123F85A6-7334-44F0-A7DA-6CD4BE16D7D8}"/>
          </ac:picMkLst>
        </pc:picChg>
        <pc:picChg chg="add mod">
          <ac:chgData name="Friesen, Noah" userId="f5478079-34a5-48a9-a405-d7c5258fe2de" providerId="ADAL" clId="{9B21A132-0F09-47E9-AEF8-5955E06007CE}" dt="2019-05-29T23:24:18.717" v="1547" actId="1076"/>
          <ac:picMkLst>
            <pc:docMk/>
            <pc:sldMk cId="2488957371" sldId="348"/>
            <ac:picMk id="6" creationId="{C6A35C80-2CD4-444D-9AF4-EE3251EDB7C5}"/>
          </ac:picMkLst>
        </pc:picChg>
      </pc:sldChg>
      <pc:sldChg chg="modSp modAnim modNotesTx">
        <pc:chgData name="Friesen, Noah" userId="f5478079-34a5-48a9-a405-d7c5258fe2de" providerId="ADAL" clId="{9B21A132-0F09-47E9-AEF8-5955E06007CE}" dt="2019-05-29T23:22:09.576" v="1545" actId="20577"/>
        <pc:sldMkLst>
          <pc:docMk/>
          <pc:sldMk cId="2504259449" sldId="351"/>
        </pc:sldMkLst>
        <pc:spChg chg="mod">
          <ac:chgData name="Friesen, Noah" userId="f5478079-34a5-48a9-a405-d7c5258fe2de" providerId="ADAL" clId="{9B21A132-0F09-47E9-AEF8-5955E06007CE}" dt="2019-05-29T23:10:09.752" v="1497" actId="313"/>
          <ac:spMkLst>
            <pc:docMk/>
            <pc:sldMk cId="2504259449" sldId="351"/>
            <ac:spMk id="3" creationId="{20558501-C983-43D1-B665-892A39314D2D}"/>
          </ac:spMkLst>
        </pc:spChg>
        <pc:grpChg chg="mod">
          <ac:chgData name="Friesen, Noah" userId="f5478079-34a5-48a9-a405-d7c5258fe2de" providerId="ADAL" clId="{9B21A132-0F09-47E9-AEF8-5955E06007CE}" dt="2019-05-29T23:07:48.715" v="1491" actId="1076"/>
          <ac:grpSpMkLst>
            <pc:docMk/>
            <pc:sldMk cId="2504259449" sldId="351"/>
            <ac:grpSpMk id="4" creationId="{81AE6516-233C-49D7-BD73-72098DFF29CB}"/>
          </ac:grpSpMkLst>
        </pc:grpChg>
        <pc:grpChg chg="mod">
          <ac:chgData name="Friesen, Noah" userId="f5478079-34a5-48a9-a405-d7c5258fe2de" providerId="ADAL" clId="{9B21A132-0F09-47E9-AEF8-5955E06007CE}" dt="2019-05-28T23:31:26.150" v="0"/>
          <ac:grpSpMkLst>
            <pc:docMk/>
            <pc:sldMk cId="2504259449" sldId="351"/>
            <ac:grpSpMk id="7" creationId="{A5D20F88-D001-4CB7-A2AF-99C5AF99D5BB}"/>
          </ac:grpSpMkLst>
        </pc:grpChg>
        <pc:grpChg chg="mod">
          <ac:chgData name="Friesen, Noah" userId="f5478079-34a5-48a9-a405-d7c5258fe2de" providerId="ADAL" clId="{9B21A132-0F09-47E9-AEF8-5955E06007CE}" dt="2019-05-29T23:07:57.183" v="1492" actId="1076"/>
          <ac:grpSpMkLst>
            <pc:docMk/>
            <pc:sldMk cId="2504259449" sldId="351"/>
            <ac:grpSpMk id="18" creationId="{76F09D1B-4FDD-4725-8AFA-6661FE75D006}"/>
          </ac:grpSpMkLst>
        </pc:grpChg>
        <pc:grpChg chg="mod">
          <ac:chgData name="Friesen, Noah" userId="f5478079-34a5-48a9-a405-d7c5258fe2de" providerId="ADAL" clId="{9B21A132-0F09-47E9-AEF8-5955E06007CE}" dt="2019-05-28T23:31:26.150" v="0"/>
          <ac:grpSpMkLst>
            <pc:docMk/>
            <pc:sldMk cId="2504259449" sldId="351"/>
            <ac:grpSpMk id="21" creationId="{7819582B-4563-4605-8978-3F15B37494C7}"/>
          </ac:grpSpMkLst>
        </pc:grpChg>
        <pc:cxnChg chg="mod">
          <ac:chgData name="Friesen, Noah" userId="f5478079-34a5-48a9-a405-d7c5258fe2de" providerId="ADAL" clId="{9B21A132-0F09-47E9-AEF8-5955E06007CE}" dt="2019-05-29T23:08:00.626" v="1493" actId="1076"/>
          <ac:cxnSpMkLst>
            <pc:docMk/>
            <pc:sldMk cId="2504259449" sldId="351"/>
            <ac:cxnSpMk id="17" creationId="{EC59835E-0F52-439F-BB13-607DBE39A017}"/>
          </ac:cxnSpMkLst>
        </pc:cxnChg>
      </pc:sldChg>
      <pc:sldChg chg="addSp modSp modAnim modNotesTx">
        <pc:chgData name="Friesen, Noah" userId="f5478079-34a5-48a9-a405-d7c5258fe2de" providerId="ADAL" clId="{9B21A132-0F09-47E9-AEF8-5955E06007CE}" dt="2019-05-29T23:46:09.228" v="2617" actId="20577"/>
        <pc:sldMkLst>
          <pc:docMk/>
          <pc:sldMk cId="2979406053" sldId="352"/>
        </pc:sldMkLst>
        <pc:spChg chg="mod">
          <ac:chgData name="Friesen, Noah" userId="f5478079-34a5-48a9-a405-d7c5258fe2de" providerId="ADAL" clId="{9B21A132-0F09-47E9-AEF8-5955E06007CE}" dt="2019-05-29T23:42:35.896" v="2311" actId="20577"/>
          <ac:spMkLst>
            <pc:docMk/>
            <pc:sldMk cId="2979406053" sldId="352"/>
            <ac:spMk id="3" creationId="{20558501-C983-43D1-B665-892A39314D2D}"/>
          </ac:spMkLst>
        </pc:spChg>
        <pc:picChg chg="add mod">
          <ac:chgData name="Friesen, Noah" userId="f5478079-34a5-48a9-a405-d7c5258fe2de" providerId="ADAL" clId="{9B21A132-0F09-47E9-AEF8-5955E06007CE}" dt="2019-05-29T23:41:53.091" v="2284" actId="1076"/>
          <ac:picMkLst>
            <pc:docMk/>
            <pc:sldMk cId="2979406053" sldId="352"/>
            <ac:picMk id="4" creationId="{A65EA4CF-D433-44A1-AA28-6B0D96F9DC1A}"/>
          </ac:picMkLst>
        </pc:picChg>
      </pc:sldChg>
      <pc:sldChg chg="modSp modNotesTx">
        <pc:chgData name="Friesen, Noah" userId="f5478079-34a5-48a9-a405-d7c5258fe2de" providerId="ADAL" clId="{9B21A132-0F09-47E9-AEF8-5955E06007CE}" dt="2019-05-30T00:37:26.685" v="3520" actId="20577"/>
        <pc:sldMkLst>
          <pc:docMk/>
          <pc:sldMk cId="644740677" sldId="354"/>
        </pc:sldMkLst>
        <pc:spChg chg="mod">
          <ac:chgData name="Friesen, Noah" userId="f5478079-34a5-48a9-a405-d7c5258fe2de" providerId="ADAL" clId="{9B21A132-0F09-47E9-AEF8-5955E06007CE}" dt="2019-05-29T23:49:37.589" v="2671" actId="20577"/>
          <ac:spMkLst>
            <pc:docMk/>
            <pc:sldMk cId="644740677" sldId="354"/>
            <ac:spMk id="2" creationId="{F3473342-AE2A-4A62-BA57-14AF1AA6C718}"/>
          </ac:spMkLst>
        </pc:spChg>
        <pc:spChg chg="mod">
          <ac:chgData name="Friesen, Noah" userId="f5478079-34a5-48a9-a405-d7c5258fe2de" providerId="ADAL" clId="{9B21A132-0F09-47E9-AEF8-5955E06007CE}" dt="2019-05-29T23:59:41.588" v="2870" actId="20577"/>
          <ac:spMkLst>
            <pc:docMk/>
            <pc:sldMk cId="644740677" sldId="354"/>
            <ac:spMk id="3" creationId="{20558501-C983-43D1-B665-892A39314D2D}"/>
          </ac:spMkLst>
        </pc:spChg>
      </pc:sldChg>
      <pc:sldChg chg="addSp delSp modSp modAnim modNotesTx">
        <pc:chgData name="Friesen, Noah" userId="f5478079-34a5-48a9-a405-d7c5258fe2de" providerId="ADAL" clId="{9B21A132-0F09-47E9-AEF8-5955E06007CE}" dt="2019-05-30T00:42:20.411" v="3866" actId="6549"/>
        <pc:sldMkLst>
          <pc:docMk/>
          <pc:sldMk cId="2520883169" sldId="355"/>
        </pc:sldMkLst>
        <pc:spChg chg="mod">
          <ac:chgData name="Friesen, Noah" userId="f5478079-34a5-48a9-a405-d7c5258fe2de" providerId="ADAL" clId="{9B21A132-0F09-47E9-AEF8-5955E06007CE}" dt="2019-05-30T00:42:20.411" v="3866" actId="6549"/>
          <ac:spMkLst>
            <pc:docMk/>
            <pc:sldMk cId="2520883169" sldId="355"/>
            <ac:spMk id="3" creationId="{20558501-C983-43D1-B665-892A39314D2D}"/>
          </ac:spMkLst>
        </pc:spChg>
        <pc:picChg chg="del mod">
          <ac:chgData name="Friesen, Noah" userId="f5478079-34a5-48a9-a405-d7c5258fe2de" providerId="ADAL" clId="{9B21A132-0F09-47E9-AEF8-5955E06007CE}" dt="2019-05-30T00:39:04.269" v="3530" actId="478"/>
          <ac:picMkLst>
            <pc:docMk/>
            <pc:sldMk cId="2520883169" sldId="355"/>
            <ac:picMk id="4" creationId="{5F61C397-3E81-466D-9679-02E9ABE92F13}"/>
          </ac:picMkLst>
        </pc:picChg>
        <pc:picChg chg="add mod">
          <ac:chgData name="Friesen, Noah" userId="f5478079-34a5-48a9-a405-d7c5258fe2de" providerId="ADAL" clId="{9B21A132-0F09-47E9-AEF8-5955E06007CE}" dt="2019-05-30T00:40:05.082" v="3544" actId="1076"/>
          <ac:picMkLst>
            <pc:docMk/>
            <pc:sldMk cId="2520883169" sldId="355"/>
            <ac:picMk id="5" creationId="{448BBE49-17B5-4225-B9D9-57E01AB914E2}"/>
          </ac:picMkLst>
        </pc:picChg>
      </pc:sldChg>
      <pc:sldChg chg="modSp">
        <pc:chgData name="Friesen, Noah" userId="f5478079-34a5-48a9-a405-d7c5258fe2de" providerId="ADAL" clId="{9B21A132-0F09-47E9-AEF8-5955E06007CE}" dt="2019-05-30T00:45:04.721" v="4110" actId="20577"/>
        <pc:sldMkLst>
          <pc:docMk/>
          <pc:sldMk cId="4095996226" sldId="356"/>
        </pc:sldMkLst>
        <pc:spChg chg="mod">
          <ac:chgData name="Friesen, Noah" userId="f5478079-34a5-48a9-a405-d7c5258fe2de" providerId="ADAL" clId="{9B21A132-0F09-47E9-AEF8-5955E06007CE}" dt="2019-05-30T00:45:04.721" v="4110" actId="20577"/>
          <ac:spMkLst>
            <pc:docMk/>
            <pc:sldMk cId="4095996226" sldId="356"/>
            <ac:spMk id="3" creationId="{20558501-C983-43D1-B665-892A39314D2D}"/>
          </ac:spMkLst>
        </pc:spChg>
      </pc:sldChg>
      <pc:sldChg chg="modSp modNotesTx">
        <pc:chgData name="Friesen, Noah" userId="f5478079-34a5-48a9-a405-d7c5258fe2de" providerId="ADAL" clId="{9B21A132-0F09-47E9-AEF8-5955E06007CE}" dt="2019-05-30T00:45:46.485" v="4143" actId="20577"/>
        <pc:sldMkLst>
          <pc:docMk/>
          <pc:sldMk cId="3740740331" sldId="357"/>
        </pc:sldMkLst>
        <pc:spChg chg="mod">
          <ac:chgData name="Friesen, Noah" userId="f5478079-34a5-48a9-a405-d7c5258fe2de" providerId="ADAL" clId="{9B21A132-0F09-47E9-AEF8-5955E06007CE}" dt="2019-05-28T23:31:26.974" v="1" actId="27636"/>
          <ac:spMkLst>
            <pc:docMk/>
            <pc:sldMk cId="3740740331" sldId="357"/>
            <ac:spMk id="3" creationId="{20558501-C983-43D1-B665-892A39314D2D}"/>
          </ac:spMkLst>
        </pc:spChg>
      </pc:sldChg>
      <pc:sldChg chg="add del modAnim">
        <pc:chgData name="Friesen, Noah" userId="f5478079-34a5-48a9-a405-d7c5258fe2de" providerId="ADAL" clId="{9B21A132-0F09-47E9-AEF8-5955E06007CE}" dt="2019-05-30T00:46:50.447" v="4155"/>
        <pc:sldMkLst>
          <pc:docMk/>
          <pc:sldMk cId="241646808" sldId="359"/>
        </pc:sldMkLst>
      </pc:sldChg>
      <pc:sldChg chg="modSp modAnim">
        <pc:chgData name="Friesen, Noah" userId="f5478079-34a5-48a9-a405-d7c5258fe2de" providerId="ADAL" clId="{9B21A132-0F09-47E9-AEF8-5955E06007CE}" dt="2019-05-30T00:47:36.436" v="4159"/>
        <pc:sldMkLst>
          <pc:docMk/>
          <pc:sldMk cId="3902574596" sldId="366"/>
        </pc:sldMkLst>
        <pc:spChg chg="mod">
          <ac:chgData name="Friesen, Noah" userId="f5478079-34a5-48a9-a405-d7c5258fe2de" providerId="ADAL" clId="{9B21A132-0F09-47E9-AEF8-5955E06007CE}" dt="2019-05-28T23:31:29.010" v="4" actId="27636"/>
          <ac:spMkLst>
            <pc:docMk/>
            <pc:sldMk cId="3902574596" sldId="366"/>
            <ac:spMk id="3" creationId="{CE68D63F-C0CC-44B5-987A-82A4DBF1973D}"/>
          </ac:spMkLst>
        </pc:spChg>
      </pc:sldChg>
    </pc:docChg>
  </pc:docChgLst>
  <pc:docChgLst>
    <pc:chgData name="Friesen, Noah" userId="f5478079-34a5-48a9-a405-d7c5258fe2de" providerId="ADAL" clId="{FAD0BC96-A9C8-47EC-9A38-947058CCCFC4}"/>
  </pc:docChgLst>
</pc:chgInfo>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15A368-ADBA-49EE-B4BD-93ADBCD79D58}" type="doc">
      <dgm:prSet loTypeId="urn:microsoft.com/office/officeart/2005/8/layout/vList2" loCatId="list" qsTypeId="urn:microsoft.com/office/officeart/2005/8/quickstyle/simple3" qsCatId="simple" csTypeId="urn:microsoft.com/office/officeart/2005/8/colors/accent1_3" csCatId="accent1"/>
      <dgm:spPr/>
      <dgm:t>
        <a:bodyPr/>
        <a:lstStyle/>
        <a:p>
          <a:endParaRPr lang="en-US"/>
        </a:p>
      </dgm:t>
    </dgm:pt>
    <dgm:pt modelId="{6AC59DAE-5F3E-4A19-9605-A874D893DC44}">
      <dgm:prSet/>
      <dgm:spPr/>
      <dgm:t>
        <a:bodyPr/>
        <a:lstStyle/>
        <a:p>
          <a:r>
            <a:rPr lang="en-US" dirty="0"/>
            <a:t>Multiple water accounts on a reservoir</a:t>
          </a:r>
        </a:p>
      </dgm:t>
    </dgm:pt>
    <dgm:pt modelId="{9981B6B6-4AA4-41E7-A408-7E8B4623D224}" type="parTrans" cxnId="{E8F36B96-4A6B-468E-BBEB-871145301520}">
      <dgm:prSet/>
      <dgm:spPr/>
      <dgm:t>
        <a:bodyPr/>
        <a:lstStyle/>
        <a:p>
          <a:endParaRPr lang="en-US"/>
        </a:p>
      </dgm:t>
    </dgm:pt>
    <dgm:pt modelId="{6BA51287-57C9-40E1-8714-1DA5AA63BED2}" type="sibTrans" cxnId="{E8F36B96-4A6B-468E-BBEB-871145301520}">
      <dgm:prSet/>
      <dgm:spPr/>
      <dgm:t>
        <a:bodyPr/>
        <a:lstStyle/>
        <a:p>
          <a:endParaRPr lang="en-US"/>
        </a:p>
      </dgm:t>
    </dgm:pt>
    <dgm:pt modelId="{D526FC83-600F-4C98-B940-B2D1A6F41539}">
      <dgm:prSet/>
      <dgm:spPr/>
      <dgm:t>
        <a:bodyPr/>
        <a:lstStyle/>
        <a:p>
          <a:r>
            <a:rPr lang="en-US"/>
            <a:t>Further detail on inflow allocation</a:t>
          </a:r>
        </a:p>
      </dgm:t>
    </dgm:pt>
    <dgm:pt modelId="{F441B726-18DB-4ED2-9691-53DE7D4AD5CC}" type="parTrans" cxnId="{F2D3772B-53D0-4D3B-BF66-5D850A3ED4C1}">
      <dgm:prSet/>
      <dgm:spPr/>
      <dgm:t>
        <a:bodyPr/>
        <a:lstStyle/>
        <a:p>
          <a:endParaRPr lang="en-US"/>
        </a:p>
      </dgm:t>
    </dgm:pt>
    <dgm:pt modelId="{016A632A-C248-4DB2-8EF2-9DE56E13CADB}" type="sibTrans" cxnId="{F2D3772B-53D0-4D3B-BF66-5D850A3ED4C1}">
      <dgm:prSet/>
      <dgm:spPr/>
      <dgm:t>
        <a:bodyPr/>
        <a:lstStyle/>
        <a:p>
          <a:endParaRPr lang="en-US"/>
        </a:p>
      </dgm:t>
    </dgm:pt>
    <dgm:pt modelId="{C74A172D-8154-4D34-A842-51A40C9090F6}">
      <dgm:prSet/>
      <dgm:spPr/>
      <dgm:t>
        <a:bodyPr/>
        <a:lstStyle/>
        <a:p>
          <a:r>
            <a:rPr lang="en-US"/>
            <a:t>Loss allocation</a:t>
          </a:r>
        </a:p>
      </dgm:t>
    </dgm:pt>
    <dgm:pt modelId="{F317D878-DF5B-41C6-A62A-FADB21A71F8A}" type="parTrans" cxnId="{834C9A5A-FD68-483D-94D6-9DC268E7EFE5}">
      <dgm:prSet/>
      <dgm:spPr/>
      <dgm:t>
        <a:bodyPr/>
        <a:lstStyle/>
        <a:p>
          <a:endParaRPr lang="en-US"/>
        </a:p>
      </dgm:t>
    </dgm:pt>
    <dgm:pt modelId="{16D309E0-14FC-4180-B6F5-31B0D18D1011}" type="sibTrans" cxnId="{834C9A5A-FD68-483D-94D6-9DC268E7EFE5}">
      <dgm:prSet/>
      <dgm:spPr/>
      <dgm:t>
        <a:bodyPr/>
        <a:lstStyle/>
        <a:p>
          <a:endParaRPr lang="en-US"/>
        </a:p>
      </dgm:t>
    </dgm:pt>
    <dgm:pt modelId="{C0C4D94B-0FEE-47C7-AD1F-56741C51AA1F}">
      <dgm:prSet/>
      <dgm:spPr/>
      <dgm:t>
        <a:bodyPr/>
        <a:lstStyle/>
        <a:p>
          <a:r>
            <a:rPr lang="en-US"/>
            <a:t>Other complications</a:t>
          </a:r>
        </a:p>
      </dgm:t>
    </dgm:pt>
    <dgm:pt modelId="{E072E535-09B7-4D7B-BA98-6907E1D6580A}" type="parTrans" cxnId="{DCC613DF-F873-4E7D-A675-716F0FDBF00B}">
      <dgm:prSet/>
      <dgm:spPr/>
      <dgm:t>
        <a:bodyPr/>
        <a:lstStyle/>
        <a:p>
          <a:endParaRPr lang="en-US"/>
        </a:p>
      </dgm:t>
    </dgm:pt>
    <dgm:pt modelId="{63EC2E39-C504-46D4-B2B9-6DA53D471147}" type="sibTrans" cxnId="{DCC613DF-F873-4E7D-A675-716F0FDBF00B}">
      <dgm:prSet/>
      <dgm:spPr/>
      <dgm:t>
        <a:bodyPr/>
        <a:lstStyle/>
        <a:p>
          <a:endParaRPr lang="en-US"/>
        </a:p>
      </dgm:t>
    </dgm:pt>
    <dgm:pt modelId="{76C46FDE-F8F7-43DB-8570-C07BCD8AD9F5}">
      <dgm:prSet/>
      <dgm:spPr/>
      <dgm:t>
        <a:bodyPr/>
        <a:lstStyle/>
        <a:p>
          <a:r>
            <a:rPr lang="en-US"/>
            <a:t>Dependable yield mitigation storage</a:t>
          </a:r>
        </a:p>
      </dgm:t>
    </dgm:pt>
    <dgm:pt modelId="{78D51B86-8166-435E-B505-2C68218F71F1}" type="parTrans" cxnId="{3A122A06-6E6A-4F7C-A41E-84157961ACE7}">
      <dgm:prSet/>
      <dgm:spPr/>
      <dgm:t>
        <a:bodyPr/>
        <a:lstStyle/>
        <a:p>
          <a:endParaRPr lang="en-US"/>
        </a:p>
      </dgm:t>
    </dgm:pt>
    <dgm:pt modelId="{42756AD4-A196-4328-80E3-4CE273BBE69F}" type="sibTrans" cxnId="{3A122A06-6E6A-4F7C-A41E-84157961ACE7}">
      <dgm:prSet/>
      <dgm:spPr/>
      <dgm:t>
        <a:bodyPr/>
        <a:lstStyle/>
        <a:p>
          <a:endParaRPr lang="en-US"/>
        </a:p>
      </dgm:t>
    </dgm:pt>
    <dgm:pt modelId="{3DB12918-0FD7-4B8E-AAF3-ECBAD7A0E4F3}" type="pres">
      <dgm:prSet presAssocID="{A715A368-ADBA-49EE-B4BD-93ADBCD79D58}" presName="linear" presStyleCnt="0">
        <dgm:presLayoutVars>
          <dgm:animLvl val="lvl"/>
          <dgm:resizeHandles val="exact"/>
        </dgm:presLayoutVars>
      </dgm:prSet>
      <dgm:spPr/>
      <dgm:t>
        <a:bodyPr/>
        <a:lstStyle/>
        <a:p>
          <a:endParaRPr lang="en-US"/>
        </a:p>
      </dgm:t>
    </dgm:pt>
    <dgm:pt modelId="{C64F046D-FE35-405F-8D56-E4F040C79A5C}" type="pres">
      <dgm:prSet presAssocID="{6AC59DAE-5F3E-4A19-9605-A874D893DC44}" presName="parentText" presStyleLbl="node1" presStyleIdx="0" presStyleCnt="5">
        <dgm:presLayoutVars>
          <dgm:chMax val="0"/>
          <dgm:bulletEnabled val="1"/>
        </dgm:presLayoutVars>
      </dgm:prSet>
      <dgm:spPr/>
      <dgm:t>
        <a:bodyPr/>
        <a:lstStyle/>
        <a:p>
          <a:endParaRPr lang="en-US"/>
        </a:p>
      </dgm:t>
    </dgm:pt>
    <dgm:pt modelId="{0272E86B-49B1-404A-9C3D-867C3227B2E5}" type="pres">
      <dgm:prSet presAssocID="{6BA51287-57C9-40E1-8714-1DA5AA63BED2}" presName="spacer" presStyleCnt="0"/>
      <dgm:spPr/>
    </dgm:pt>
    <dgm:pt modelId="{31AC05BC-B343-496A-99A4-470C88F38EC6}" type="pres">
      <dgm:prSet presAssocID="{D526FC83-600F-4C98-B940-B2D1A6F41539}" presName="parentText" presStyleLbl="node1" presStyleIdx="1" presStyleCnt="5">
        <dgm:presLayoutVars>
          <dgm:chMax val="0"/>
          <dgm:bulletEnabled val="1"/>
        </dgm:presLayoutVars>
      </dgm:prSet>
      <dgm:spPr/>
      <dgm:t>
        <a:bodyPr/>
        <a:lstStyle/>
        <a:p>
          <a:endParaRPr lang="en-US"/>
        </a:p>
      </dgm:t>
    </dgm:pt>
    <dgm:pt modelId="{98938A6A-3DCA-491D-9FED-1A9AFD86D03F}" type="pres">
      <dgm:prSet presAssocID="{016A632A-C248-4DB2-8EF2-9DE56E13CADB}" presName="spacer" presStyleCnt="0"/>
      <dgm:spPr/>
    </dgm:pt>
    <dgm:pt modelId="{BE10486D-31A8-4165-ACFB-A0A390A55C4C}" type="pres">
      <dgm:prSet presAssocID="{C74A172D-8154-4D34-A842-51A40C9090F6}" presName="parentText" presStyleLbl="node1" presStyleIdx="2" presStyleCnt="5">
        <dgm:presLayoutVars>
          <dgm:chMax val="0"/>
          <dgm:bulletEnabled val="1"/>
        </dgm:presLayoutVars>
      </dgm:prSet>
      <dgm:spPr/>
      <dgm:t>
        <a:bodyPr/>
        <a:lstStyle/>
        <a:p>
          <a:endParaRPr lang="en-US"/>
        </a:p>
      </dgm:t>
    </dgm:pt>
    <dgm:pt modelId="{1DCCCA7A-7CC8-4F02-959D-60B2574D5069}" type="pres">
      <dgm:prSet presAssocID="{16D309E0-14FC-4180-B6F5-31B0D18D1011}" presName="spacer" presStyleCnt="0"/>
      <dgm:spPr/>
    </dgm:pt>
    <dgm:pt modelId="{39E0B67D-DF21-41F1-9D0C-31EE300E6128}" type="pres">
      <dgm:prSet presAssocID="{C0C4D94B-0FEE-47C7-AD1F-56741C51AA1F}" presName="parentText" presStyleLbl="node1" presStyleIdx="3" presStyleCnt="5">
        <dgm:presLayoutVars>
          <dgm:chMax val="0"/>
          <dgm:bulletEnabled val="1"/>
        </dgm:presLayoutVars>
      </dgm:prSet>
      <dgm:spPr/>
      <dgm:t>
        <a:bodyPr/>
        <a:lstStyle/>
        <a:p>
          <a:endParaRPr lang="en-US"/>
        </a:p>
      </dgm:t>
    </dgm:pt>
    <dgm:pt modelId="{22F12C3F-B750-4F8A-AA43-D8BCBAC45033}" type="pres">
      <dgm:prSet presAssocID="{63EC2E39-C504-46D4-B2B9-6DA53D471147}" presName="spacer" presStyleCnt="0"/>
      <dgm:spPr/>
    </dgm:pt>
    <dgm:pt modelId="{DCDD5540-1B57-4D7F-914C-1BB12920B27B}" type="pres">
      <dgm:prSet presAssocID="{76C46FDE-F8F7-43DB-8570-C07BCD8AD9F5}" presName="parentText" presStyleLbl="node1" presStyleIdx="4" presStyleCnt="5">
        <dgm:presLayoutVars>
          <dgm:chMax val="0"/>
          <dgm:bulletEnabled val="1"/>
        </dgm:presLayoutVars>
      </dgm:prSet>
      <dgm:spPr/>
      <dgm:t>
        <a:bodyPr/>
        <a:lstStyle/>
        <a:p>
          <a:endParaRPr lang="en-US"/>
        </a:p>
      </dgm:t>
    </dgm:pt>
  </dgm:ptLst>
  <dgm:cxnLst>
    <dgm:cxn modelId="{E8F36B96-4A6B-468E-BBEB-871145301520}" srcId="{A715A368-ADBA-49EE-B4BD-93ADBCD79D58}" destId="{6AC59DAE-5F3E-4A19-9605-A874D893DC44}" srcOrd="0" destOrd="0" parTransId="{9981B6B6-4AA4-41E7-A408-7E8B4623D224}" sibTransId="{6BA51287-57C9-40E1-8714-1DA5AA63BED2}"/>
    <dgm:cxn modelId="{9C164467-5F85-48DE-8F1D-BC2A587880EB}" type="presOf" srcId="{6AC59DAE-5F3E-4A19-9605-A874D893DC44}" destId="{C64F046D-FE35-405F-8D56-E4F040C79A5C}" srcOrd="0" destOrd="0" presId="urn:microsoft.com/office/officeart/2005/8/layout/vList2"/>
    <dgm:cxn modelId="{834C9A5A-FD68-483D-94D6-9DC268E7EFE5}" srcId="{A715A368-ADBA-49EE-B4BD-93ADBCD79D58}" destId="{C74A172D-8154-4D34-A842-51A40C9090F6}" srcOrd="2" destOrd="0" parTransId="{F317D878-DF5B-41C6-A62A-FADB21A71F8A}" sibTransId="{16D309E0-14FC-4180-B6F5-31B0D18D1011}"/>
    <dgm:cxn modelId="{F5B9BBEF-C28F-4CB4-9DA0-81BF36335D5C}" type="presOf" srcId="{C74A172D-8154-4D34-A842-51A40C9090F6}" destId="{BE10486D-31A8-4165-ACFB-A0A390A55C4C}" srcOrd="0" destOrd="0" presId="urn:microsoft.com/office/officeart/2005/8/layout/vList2"/>
    <dgm:cxn modelId="{3A122A06-6E6A-4F7C-A41E-84157961ACE7}" srcId="{A715A368-ADBA-49EE-B4BD-93ADBCD79D58}" destId="{76C46FDE-F8F7-43DB-8570-C07BCD8AD9F5}" srcOrd="4" destOrd="0" parTransId="{78D51B86-8166-435E-B505-2C68218F71F1}" sibTransId="{42756AD4-A196-4328-80E3-4CE273BBE69F}"/>
    <dgm:cxn modelId="{F7331B00-F458-46DB-9E98-0076AD3779AC}" type="presOf" srcId="{A715A368-ADBA-49EE-B4BD-93ADBCD79D58}" destId="{3DB12918-0FD7-4B8E-AAF3-ECBAD7A0E4F3}" srcOrd="0" destOrd="0" presId="urn:microsoft.com/office/officeart/2005/8/layout/vList2"/>
    <dgm:cxn modelId="{F2D3772B-53D0-4D3B-BF66-5D850A3ED4C1}" srcId="{A715A368-ADBA-49EE-B4BD-93ADBCD79D58}" destId="{D526FC83-600F-4C98-B940-B2D1A6F41539}" srcOrd="1" destOrd="0" parTransId="{F441B726-18DB-4ED2-9691-53DE7D4AD5CC}" sibTransId="{016A632A-C248-4DB2-8EF2-9DE56E13CADB}"/>
    <dgm:cxn modelId="{64D8A5AF-0056-4CAE-8060-3C646775AD5A}" type="presOf" srcId="{C0C4D94B-0FEE-47C7-AD1F-56741C51AA1F}" destId="{39E0B67D-DF21-41F1-9D0C-31EE300E6128}" srcOrd="0" destOrd="0" presId="urn:microsoft.com/office/officeart/2005/8/layout/vList2"/>
    <dgm:cxn modelId="{FFB34118-72E0-428F-A146-34C1D98A2723}" type="presOf" srcId="{76C46FDE-F8F7-43DB-8570-C07BCD8AD9F5}" destId="{DCDD5540-1B57-4D7F-914C-1BB12920B27B}" srcOrd="0" destOrd="0" presId="urn:microsoft.com/office/officeart/2005/8/layout/vList2"/>
    <dgm:cxn modelId="{DCC613DF-F873-4E7D-A675-716F0FDBF00B}" srcId="{A715A368-ADBA-49EE-B4BD-93ADBCD79D58}" destId="{C0C4D94B-0FEE-47C7-AD1F-56741C51AA1F}" srcOrd="3" destOrd="0" parTransId="{E072E535-09B7-4D7B-BA98-6907E1D6580A}" sibTransId="{63EC2E39-C504-46D4-B2B9-6DA53D471147}"/>
    <dgm:cxn modelId="{BDB540F9-38CE-4E68-BB2B-45AE93982DA9}" type="presOf" srcId="{D526FC83-600F-4C98-B940-B2D1A6F41539}" destId="{31AC05BC-B343-496A-99A4-470C88F38EC6}" srcOrd="0" destOrd="0" presId="urn:microsoft.com/office/officeart/2005/8/layout/vList2"/>
    <dgm:cxn modelId="{ED6B0502-859A-4922-B7A5-A01027BDEF41}" type="presParOf" srcId="{3DB12918-0FD7-4B8E-AAF3-ECBAD7A0E4F3}" destId="{C64F046D-FE35-405F-8D56-E4F040C79A5C}" srcOrd="0" destOrd="0" presId="urn:microsoft.com/office/officeart/2005/8/layout/vList2"/>
    <dgm:cxn modelId="{802DABF4-56E1-4AFC-8A00-28AD887C9A67}" type="presParOf" srcId="{3DB12918-0FD7-4B8E-AAF3-ECBAD7A0E4F3}" destId="{0272E86B-49B1-404A-9C3D-867C3227B2E5}" srcOrd="1" destOrd="0" presId="urn:microsoft.com/office/officeart/2005/8/layout/vList2"/>
    <dgm:cxn modelId="{FD8191B9-E0A7-4BB0-90A0-32E8330D8B74}" type="presParOf" srcId="{3DB12918-0FD7-4B8E-AAF3-ECBAD7A0E4F3}" destId="{31AC05BC-B343-496A-99A4-470C88F38EC6}" srcOrd="2" destOrd="0" presId="urn:microsoft.com/office/officeart/2005/8/layout/vList2"/>
    <dgm:cxn modelId="{A4088F39-B227-47EC-BF3A-1D49A3823672}" type="presParOf" srcId="{3DB12918-0FD7-4B8E-AAF3-ECBAD7A0E4F3}" destId="{98938A6A-3DCA-491D-9FED-1A9AFD86D03F}" srcOrd="3" destOrd="0" presId="urn:microsoft.com/office/officeart/2005/8/layout/vList2"/>
    <dgm:cxn modelId="{7340D6DF-0975-4A79-86A3-9D2718ED58CE}" type="presParOf" srcId="{3DB12918-0FD7-4B8E-AAF3-ECBAD7A0E4F3}" destId="{BE10486D-31A8-4165-ACFB-A0A390A55C4C}" srcOrd="4" destOrd="0" presId="urn:microsoft.com/office/officeart/2005/8/layout/vList2"/>
    <dgm:cxn modelId="{ADFD1096-EC1B-4489-A45C-DE51B70993E5}" type="presParOf" srcId="{3DB12918-0FD7-4B8E-AAF3-ECBAD7A0E4F3}" destId="{1DCCCA7A-7CC8-4F02-959D-60B2574D5069}" srcOrd="5" destOrd="0" presId="urn:microsoft.com/office/officeart/2005/8/layout/vList2"/>
    <dgm:cxn modelId="{E3189E18-2DD6-4A9F-BBC1-EB5DD001ADBA}" type="presParOf" srcId="{3DB12918-0FD7-4B8E-AAF3-ECBAD7A0E4F3}" destId="{39E0B67D-DF21-41F1-9D0C-31EE300E6128}" srcOrd="6" destOrd="0" presId="urn:microsoft.com/office/officeart/2005/8/layout/vList2"/>
    <dgm:cxn modelId="{7D5A15CD-841B-4F23-8F87-D7F34E157647}" type="presParOf" srcId="{3DB12918-0FD7-4B8E-AAF3-ECBAD7A0E4F3}" destId="{22F12C3F-B750-4F8A-AA43-D8BCBAC45033}" srcOrd="7" destOrd="0" presId="urn:microsoft.com/office/officeart/2005/8/layout/vList2"/>
    <dgm:cxn modelId="{302CAB46-EF4D-45A5-8731-FB52FBFB6F8F}" type="presParOf" srcId="{3DB12918-0FD7-4B8E-AAF3-ECBAD7A0E4F3}" destId="{DCDD5540-1B57-4D7F-914C-1BB12920B27B}"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1736F1-FA89-479E-B606-66DD5BA543D5}"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B0AABCAE-0EF5-45F4-A1FB-66C0C04EE1D3}">
      <dgm:prSet/>
      <dgm:spPr/>
      <dgm:t>
        <a:bodyPr/>
        <a:lstStyle/>
        <a:p>
          <a:r>
            <a:rPr lang="en-US"/>
            <a:t>Add another account to our reservoir</a:t>
          </a:r>
        </a:p>
      </dgm:t>
    </dgm:pt>
    <dgm:pt modelId="{CF6D6233-BDAC-4946-A238-18D44EBD0547}" type="parTrans" cxnId="{F0D3F91D-D9E6-4C53-9D35-A90A9C5C3506}">
      <dgm:prSet/>
      <dgm:spPr/>
      <dgm:t>
        <a:bodyPr/>
        <a:lstStyle/>
        <a:p>
          <a:endParaRPr lang="en-US"/>
        </a:p>
      </dgm:t>
    </dgm:pt>
    <dgm:pt modelId="{B5A91775-2D10-425C-8919-5762A7E7F7B8}" type="sibTrans" cxnId="{F0D3F91D-D9E6-4C53-9D35-A90A9C5C3506}">
      <dgm:prSet/>
      <dgm:spPr/>
      <dgm:t>
        <a:bodyPr/>
        <a:lstStyle/>
        <a:p>
          <a:endParaRPr lang="en-US"/>
        </a:p>
      </dgm:t>
    </dgm:pt>
    <dgm:pt modelId="{43E1301B-E289-4752-B104-8C2BEFCC0760}">
      <dgm:prSet/>
      <dgm:spPr/>
      <dgm:t>
        <a:bodyPr/>
        <a:lstStyle/>
        <a:p>
          <a:r>
            <a:rPr lang="en-US"/>
            <a:t>Investigate yield changes compared to a single account</a:t>
          </a:r>
        </a:p>
      </dgm:t>
    </dgm:pt>
    <dgm:pt modelId="{7EA11CFE-6CC9-49C0-A83F-E3271479988B}" type="parTrans" cxnId="{8A36F1B2-3776-403B-9F62-178BA333B896}">
      <dgm:prSet/>
      <dgm:spPr/>
      <dgm:t>
        <a:bodyPr/>
        <a:lstStyle/>
        <a:p>
          <a:endParaRPr lang="en-US"/>
        </a:p>
      </dgm:t>
    </dgm:pt>
    <dgm:pt modelId="{F58B7327-0E6F-42BD-872E-E391E0D6C843}" type="sibTrans" cxnId="{8A36F1B2-3776-403B-9F62-178BA333B896}">
      <dgm:prSet/>
      <dgm:spPr/>
      <dgm:t>
        <a:bodyPr/>
        <a:lstStyle/>
        <a:p>
          <a:endParaRPr lang="en-US"/>
        </a:p>
      </dgm:t>
    </dgm:pt>
    <dgm:pt modelId="{CB8FC4D3-79A5-45AC-9922-BC24E8E16E34}">
      <dgm:prSet/>
      <dgm:spPr/>
      <dgm:t>
        <a:bodyPr/>
        <a:lstStyle/>
        <a:p>
          <a:r>
            <a:rPr lang="en-US"/>
            <a:t>Explore effect of accounts on priority</a:t>
          </a:r>
        </a:p>
      </dgm:t>
    </dgm:pt>
    <dgm:pt modelId="{0DB00E6F-452E-4CB8-BBE4-D4C9322AD0DE}" type="parTrans" cxnId="{99D7026C-50AA-439F-B8F0-D5CBC34D0D79}">
      <dgm:prSet/>
      <dgm:spPr/>
      <dgm:t>
        <a:bodyPr/>
        <a:lstStyle/>
        <a:p>
          <a:endParaRPr lang="en-US"/>
        </a:p>
      </dgm:t>
    </dgm:pt>
    <dgm:pt modelId="{1C8A6AC6-C156-4629-8071-05621462FD9F}" type="sibTrans" cxnId="{99D7026C-50AA-439F-B8F0-D5CBC34D0D79}">
      <dgm:prSet/>
      <dgm:spPr/>
      <dgm:t>
        <a:bodyPr/>
        <a:lstStyle/>
        <a:p>
          <a:endParaRPr lang="en-US"/>
        </a:p>
      </dgm:t>
    </dgm:pt>
    <dgm:pt modelId="{C50A2548-2A90-4CCA-AD37-52E10BF59A66}">
      <dgm:prSet/>
      <dgm:spPr/>
      <dgm:t>
        <a:bodyPr/>
        <a:lstStyle/>
        <a:p>
          <a:r>
            <a:rPr lang="en-US"/>
            <a:t>See example of need for DYMS</a:t>
          </a:r>
        </a:p>
      </dgm:t>
    </dgm:pt>
    <dgm:pt modelId="{2113B40E-7CA2-4163-9DCE-D88E7F189B64}" type="parTrans" cxnId="{76577FDF-EA44-4A2D-8FD9-AF903E8FDF24}">
      <dgm:prSet/>
      <dgm:spPr/>
      <dgm:t>
        <a:bodyPr/>
        <a:lstStyle/>
        <a:p>
          <a:endParaRPr lang="en-US"/>
        </a:p>
      </dgm:t>
    </dgm:pt>
    <dgm:pt modelId="{A65486A5-8A15-4D88-9084-82263F8A4CB6}" type="sibTrans" cxnId="{76577FDF-EA44-4A2D-8FD9-AF903E8FDF24}">
      <dgm:prSet/>
      <dgm:spPr/>
      <dgm:t>
        <a:bodyPr/>
        <a:lstStyle/>
        <a:p>
          <a:endParaRPr lang="en-US"/>
        </a:p>
      </dgm:t>
    </dgm:pt>
    <dgm:pt modelId="{CC9C1196-1FCB-458B-9168-05B1FAABA1F3}" type="pres">
      <dgm:prSet presAssocID="{6F1736F1-FA89-479E-B606-66DD5BA543D5}" presName="vert0" presStyleCnt="0">
        <dgm:presLayoutVars>
          <dgm:dir/>
          <dgm:animOne val="branch"/>
          <dgm:animLvl val="lvl"/>
        </dgm:presLayoutVars>
      </dgm:prSet>
      <dgm:spPr/>
      <dgm:t>
        <a:bodyPr/>
        <a:lstStyle/>
        <a:p>
          <a:endParaRPr lang="en-US"/>
        </a:p>
      </dgm:t>
    </dgm:pt>
    <dgm:pt modelId="{6CDC9E25-1437-4CBC-8C3D-E4885F622751}" type="pres">
      <dgm:prSet presAssocID="{B0AABCAE-0EF5-45F4-A1FB-66C0C04EE1D3}" presName="thickLine" presStyleLbl="alignNode1" presStyleIdx="0" presStyleCnt="4"/>
      <dgm:spPr/>
    </dgm:pt>
    <dgm:pt modelId="{81851B87-ACF2-4F56-9620-8DA5CE75CC78}" type="pres">
      <dgm:prSet presAssocID="{B0AABCAE-0EF5-45F4-A1FB-66C0C04EE1D3}" presName="horz1" presStyleCnt="0"/>
      <dgm:spPr/>
    </dgm:pt>
    <dgm:pt modelId="{48323EBA-E606-4FED-8613-F46C310BB30B}" type="pres">
      <dgm:prSet presAssocID="{B0AABCAE-0EF5-45F4-A1FB-66C0C04EE1D3}" presName="tx1" presStyleLbl="revTx" presStyleIdx="0" presStyleCnt="4"/>
      <dgm:spPr/>
      <dgm:t>
        <a:bodyPr/>
        <a:lstStyle/>
        <a:p>
          <a:endParaRPr lang="en-US"/>
        </a:p>
      </dgm:t>
    </dgm:pt>
    <dgm:pt modelId="{DB3AA068-20D5-4693-9FFF-F7EAA20CB273}" type="pres">
      <dgm:prSet presAssocID="{B0AABCAE-0EF5-45F4-A1FB-66C0C04EE1D3}" presName="vert1" presStyleCnt="0"/>
      <dgm:spPr/>
    </dgm:pt>
    <dgm:pt modelId="{41B4049E-3553-43CE-B277-8F5A02459683}" type="pres">
      <dgm:prSet presAssocID="{43E1301B-E289-4752-B104-8C2BEFCC0760}" presName="thickLine" presStyleLbl="alignNode1" presStyleIdx="1" presStyleCnt="4"/>
      <dgm:spPr/>
    </dgm:pt>
    <dgm:pt modelId="{752DFCF3-DF6A-4EAC-B67D-2D9EE1DF35B6}" type="pres">
      <dgm:prSet presAssocID="{43E1301B-E289-4752-B104-8C2BEFCC0760}" presName="horz1" presStyleCnt="0"/>
      <dgm:spPr/>
    </dgm:pt>
    <dgm:pt modelId="{5803E006-44AE-4C3B-893F-A2B24326F355}" type="pres">
      <dgm:prSet presAssocID="{43E1301B-E289-4752-B104-8C2BEFCC0760}" presName="tx1" presStyleLbl="revTx" presStyleIdx="1" presStyleCnt="4"/>
      <dgm:spPr/>
      <dgm:t>
        <a:bodyPr/>
        <a:lstStyle/>
        <a:p>
          <a:endParaRPr lang="en-US"/>
        </a:p>
      </dgm:t>
    </dgm:pt>
    <dgm:pt modelId="{53EF584C-360B-483F-B505-FEF5929A6770}" type="pres">
      <dgm:prSet presAssocID="{43E1301B-E289-4752-B104-8C2BEFCC0760}" presName="vert1" presStyleCnt="0"/>
      <dgm:spPr/>
    </dgm:pt>
    <dgm:pt modelId="{D720540A-B70D-491E-9DA2-5A44A693A2E0}" type="pres">
      <dgm:prSet presAssocID="{CB8FC4D3-79A5-45AC-9922-BC24E8E16E34}" presName="thickLine" presStyleLbl="alignNode1" presStyleIdx="2" presStyleCnt="4"/>
      <dgm:spPr/>
    </dgm:pt>
    <dgm:pt modelId="{921F8BFD-17EC-4923-B61F-AF492E640020}" type="pres">
      <dgm:prSet presAssocID="{CB8FC4D3-79A5-45AC-9922-BC24E8E16E34}" presName="horz1" presStyleCnt="0"/>
      <dgm:spPr/>
    </dgm:pt>
    <dgm:pt modelId="{9FFF7CB4-480E-4DFB-986D-D751FC44E1B1}" type="pres">
      <dgm:prSet presAssocID="{CB8FC4D3-79A5-45AC-9922-BC24E8E16E34}" presName="tx1" presStyleLbl="revTx" presStyleIdx="2" presStyleCnt="4"/>
      <dgm:spPr/>
      <dgm:t>
        <a:bodyPr/>
        <a:lstStyle/>
        <a:p>
          <a:endParaRPr lang="en-US"/>
        </a:p>
      </dgm:t>
    </dgm:pt>
    <dgm:pt modelId="{14DC40BE-E16E-4541-AF60-EDE7B24DD58E}" type="pres">
      <dgm:prSet presAssocID="{CB8FC4D3-79A5-45AC-9922-BC24E8E16E34}" presName="vert1" presStyleCnt="0"/>
      <dgm:spPr/>
    </dgm:pt>
    <dgm:pt modelId="{4D77FCFF-EF7C-4E19-8E68-116A3432E391}" type="pres">
      <dgm:prSet presAssocID="{C50A2548-2A90-4CCA-AD37-52E10BF59A66}" presName="thickLine" presStyleLbl="alignNode1" presStyleIdx="3" presStyleCnt="4"/>
      <dgm:spPr/>
    </dgm:pt>
    <dgm:pt modelId="{023FE16C-D7BC-4876-8257-DA87EA831FEF}" type="pres">
      <dgm:prSet presAssocID="{C50A2548-2A90-4CCA-AD37-52E10BF59A66}" presName="horz1" presStyleCnt="0"/>
      <dgm:spPr/>
    </dgm:pt>
    <dgm:pt modelId="{0183EC40-4CE5-47B1-B9A9-D05BBA825150}" type="pres">
      <dgm:prSet presAssocID="{C50A2548-2A90-4CCA-AD37-52E10BF59A66}" presName="tx1" presStyleLbl="revTx" presStyleIdx="3" presStyleCnt="4"/>
      <dgm:spPr/>
      <dgm:t>
        <a:bodyPr/>
        <a:lstStyle/>
        <a:p>
          <a:endParaRPr lang="en-US"/>
        </a:p>
      </dgm:t>
    </dgm:pt>
    <dgm:pt modelId="{D7B8BA39-BAE2-45D6-85A6-6F484AB16505}" type="pres">
      <dgm:prSet presAssocID="{C50A2548-2A90-4CCA-AD37-52E10BF59A66}" presName="vert1" presStyleCnt="0"/>
      <dgm:spPr/>
    </dgm:pt>
  </dgm:ptLst>
  <dgm:cxnLst>
    <dgm:cxn modelId="{F0D3F91D-D9E6-4C53-9D35-A90A9C5C3506}" srcId="{6F1736F1-FA89-479E-B606-66DD5BA543D5}" destId="{B0AABCAE-0EF5-45F4-A1FB-66C0C04EE1D3}" srcOrd="0" destOrd="0" parTransId="{CF6D6233-BDAC-4946-A238-18D44EBD0547}" sibTransId="{B5A91775-2D10-425C-8919-5762A7E7F7B8}"/>
    <dgm:cxn modelId="{CCE58A62-EA1A-404D-B5AB-A256F8A37860}" type="presOf" srcId="{C50A2548-2A90-4CCA-AD37-52E10BF59A66}" destId="{0183EC40-4CE5-47B1-B9A9-D05BBA825150}" srcOrd="0" destOrd="0" presId="urn:microsoft.com/office/officeart/2008/layout/LinedList"/>
    <dgm:cxn modelId="{DABC54B5-9D1E-4BD0-AE3F-402CC600B046}" type="presOf" srcId="{6F1736F1-FA89-479E-B606-66DD5BA543D5}" destId="{CC9C1196-1FCB-458B-9168-05B1FAABA1F3}" srcOrd="0" destOrd="0" presId="urn:microsoft.com/office/officeart/2008/layout/LinedList"/>
    <dgm:cxn modelId="{8A36F1B2-3776-403B-9F62-178BA333B896}" srcId="{6F1736F1-FA89-479E-B606-66DD5BA543D5}" destId="{43E1301B-E289-4752-B104-8C2BEFCC0760}" srcOrd="1" destOrd="0" parTransId="{7EA11CFE-6CC9-49C0-A83F-E3271479988B}" sibTransId="{F58B7327-0E6F-42BD-872E-E391E0D6C843}"/>
    <dgm:cxn modelId="{7188161E-4BDF-4CBE-90D1-6F85454F7C1E}" type="presOf" srcId="{CB8FC4D3-79A5-45AC-9922-BC24E8E16E34}" destId="{9FFF7CB4-480E-4DFB-986D-D751FC44E1B1}" srcOrd="0" destOrd="0" presId="urn:microsoft.com/office/officeart/2008/layout/LinedList"/>
    <dgm:cxn modelId="{76577FDF-EA44-4A2D-8FD9-AF903E8FDF24}" srcId="{6F1736F1-FA89-479E-B606-66DD5BA543D5}" destId="{C50A2548-2A90-4CCA-AD37-52E10BF59A66}" srcOrd="3" destOrd="0" parTransId="{2113B40E-7CA2-4163-9DCE-D88E7F189B64}" sibTransId="{A65486A5-8A15-4D88-9084-82263F8A4CB6}"/>
    <dgm:cxn modelId="{0B41D6BE-FC7D-4A45-892D-AF71F73203F6}" type="presOf" srcId="{B0AABCAE-0EF5-45F4-A1FB-66C0C04EE1D3}" destId="{48323EBA-E606-4FED-8613-F46C310BB30B}" srcOrd="0" destOrd="0" presId="urn:microsoft.com/office/officeart/2008/layout/LinedList"/>
    <dgm:cxn modelId="{78B84C70-944C-4A48-BEFC-D6BEBB405EB5}" type="presOf" srcId="{43E1301B-E289-4752-B104-8C2BEFCC0760}" destId="{5803E006-44AE-4C3B-893F-A2B24326F355}" srcOrd="0" destOrd="0" presId="urn:microsoft.com/office/officeart/2008/layout/LinedList"/>
    <dgm:cxn modelId="{99D7026C-50AA-439F-B8F0-D5CBC34D0D79}" srcId="{6F1736F1-FA89-479E-B606-66DD5BA543D5}" destId="{CB8FC4D3-79A5-45AC-9922-BC24E8E16E34}" srcOrd="2" destOrd="0" parTransId="{0DB00E6F-452E-4CB8-BBE4-D4C9322AD0DE}" sibTransId="{1C8A6AC6-C156-4629-8071-05621462FD9F}"/>
    <dgm:cxn modelId="{D76E3F7F-0CEA-4F05-8376-DF8218B7D271}" type="presParOf" srcId="{CC9C1196-1FCB-458B-9168-05B1FAABA1F3}" destId="{6CDC9E25-1437-4CBC-8C3D-E4885F622751}" srcOrd="0" destOrd="0" presId="urn:microsoft.com/office/officeart/2008/layout/LinedList"/>
    <dgm:cxn modelId="{CBC4390E-C999-489E-8B36-3F4B20A95FAC}" type="presParOf" srcId="{CC9C1196-1FCB-458B-9168-05B1FAABA1F3}" destId="{81851B87-ACF2-4F56-9620-8DA5CE75CC78}" srcOrd="1" destOrd="0" presId="urn:microsoft.com/office/officeart/2008/layout/LinedList"/>
    <dgm:cxn modelId="{0D41E992-42AF-4277-BC7D-5448F0CA94B8}" type="presParOf" srcId="{81851B87-ACF2-4F56-9620-8DA5CE75CC78}" destId="{48323EBA-E606-4FED-8613-F46C310BB30B}" srcOrd="0" destOrd="0" presId="urn:microsoft.com/office/officeart/2008/layout/LinedList"/>
    <dgm:cxn modelId="{BEEFACCF-0F0C-44C4-9EC4-C9C5E4EACB2B}" type="presParOf" srcId="{81851B87-ACF2-4F56-9620-8DA5CE75CC78}" destId="{DB3AA068-20D5-4693-9FFF-F7EAA20CB273}" srcOrd="1" destOrd="0" presId="urn:microsoft.com/office/officeart/2008/layout/LinedList"/>
    <dgm:cxn modelId="{725FBB3D-DB94-475D-88E1-BB1B9FE388EA}" type="presParOf" srcId="{CC9C1196-1FCB-458B-9168-05B1FAABA1F3}" destId="{41B4049E-3553-43CE-B277-8F5A02459683}" srcOrd="2" destOrd="0" presId="urn:microsoft.com/office/officeart/2008/layout/LinedList"/>
    <dgm:cxn modelId="{71C17C71-E6AD-486E-9B65-1BBBC68C9246}" type="presParOf" srcId="{CC9C1196-1FCB-458B-9168-05B1FAABA1F3}" destId="{752DFCF3-DF6A-4EAC-B67D-2D9EE1DF35B6}" srcOrd="3" destOrd="0" presId="urn:microsoft.com/office/officeart/2008/layout/LinedList"/>
    <dgm:cxn modelId="{8A39465C-5C1A-4C5B-8FFD-9401A8D6B266}" type="presParOf" srcId="{752DFCF3-DF6A-4EAC-B67D-2D9EE1DF35B6}" destId="{5803E006-44AE-4C3B-893F-A2B24326F355}" srcOrd="0" destOrd="0" presId="urn:microsoft.com/office/officeart/2008/layout/LinedList"/>
    <dgm:cxn modelId="{1A3A1B57-0024-44FA-8C61-ACBED5A5FD33}" type="presParOf" srcId="{752DFCF3-DF6A-4EAC-B67D-2D9EE1DF35B6}" destId="{53EF584C-360B-483F-B505-FEF5929A6770}" srcOrd="1" destOrd="0" presId="urn:microsoft.com/office/officeart/2008/layout/LinedList"/>
    <dgm:cxn modelId="{0850F4E7-FFA2-47A1-A6FF-CCAD21712F9E}" type="presParOf" srcId="{CC9C1196-1FCB-458B-9168-05B1FAABA1F3}" destId="{D720540A-B70D-491E-9DA2-5A44A693A2E0}" srcOrd="4" destOrd="0" presId="urn:microsoft.com/office/officeart/2008/layout/LinedList"/>
    <dgm:cxn modelId="{BE6081FA-F450-4DA3-B63B-BF7080E4A4AE}" type="presParOf" srcId="{CC9C1196-1FCB-458B-9168-05B1FAABA1F3}" destId="{921F8BFD-17EC-4923-B61F-AF492E640020}" srcOrd="5" destOrd="0" presId="urn:microsoft.com/office/officeart/2008/layout/LinedList"/>
    <dgm:cxn modelId="{69AEDE68-4238-499F-BFCF-7473B3B8B612}" type="presParOf" srcId="{921F8BFD-17EC-4923-B61F-AF492E640020}" destId="{9FFF7CB4-480E-4DFB-986D-D751FC44E1B1}" srcOrd="0" destOrd="0" presId="urn:microsoft.com/office/officeart/2008/layout/LinedList"/>
    <dgm:cxn modelId="{E05059FC-DD78-4764-9FCE-EFD34E0332C6}" type="presParOf" srcId="{921F8BFD-17EC-4923-B61F-AF492E640020}" destId="{14DC40BE-E16E-4541-AF60-EDE7B24DD58E}" srcOrd="1" destOrd="0" presId="urn:microsoft.com/office/officeart/2008/layout/LinedList"/>
    <dgm:cxn modelId="{6B6B34D6-13CF-42B2-8C37-D8554E95F55C}" type="presParOf" srcId="{CC9C1196-1FCB-458B-9168-05B1FAABA1F3}" destId="{4D77FCFF-EF7C-4E19-8E68-116A3432E391}" srcOrd="6" destOrd="0" presId="urn:microsoft.com/office/officeart/2008/layout/LinedList"/>
    <dgm:cxn modelId="{E8B3F51D-3087-4589-9EED-70C693970694}" type="presParOf" srcId="{CC9C1196-1FCB-458B-9168-05B1FAABA1F3}" destId="{023FE16C-D7BC-4876-8257-DA87EA831FEF}" srcOrd="7" destOrd="0" presId="urn:microsoft.com/office/officeart/2008/layout/LinedList"/>
    <dgm:cxn modelId="{C725F8D8-A8BA-4A13-8E26-AA4D40930A92}" type="presParOf" srcId="{023FE16C-D7BC-4876-8257-DA87EA831FEF}" destId="{0183EC40-4CE5-47B1-B9A9-D05BBA825150}" srcOrd="0" destOrd="0" presId="urn:microsoft.com/office/officeart/2008/layout/LinedList"/>
    <dgm:cxn modelId="{254CD0D8-DD45-470B-B6E6-84A30BA66D7D}" type="presParOf" srcId="{023FE16C-D7BC-4876-8257-DA87EA831FEF}" destId="{D7B8BA39-BAE2-45D6-85A6-6F484AB16505}"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4F046D-FE35-405F-8D56-E4F040C79A5C}">
      <dsp:nvSpPr>
        <dsp:cNvPr id="0" name=""/>
        <dsp:cNvSpPr/>
      </dsp:nvSpPr>
      <dsp:spPr>
        <a:xfrm>
          <a:off x="0" y="170716"/>
          <a:ext cx="7886700" cy="887445"/>
        </a:xfrm>
        <a:prstGeom prst="roundRect">
          <a:avLst/>
        </a:prstGeom>
        <a:gradFill rotWithShape="0">
          <a:gsLst>
            <a:gs pos="0">
              <a:schemeClr val="accent1">
                <a:shade val="80000"/>
                <a:hueOff val="0"/>
                <a:satOff val="0"/>
                <a:lumOff val="0"/>
                <a:alphaOff val="0"/>
                <a:lumMod val="110000"/>
                <a:satMod val="105000"/>
                <a:tint val="67000"/>
              </a:schemeClr>
            </a:gs>
            <a:gs pos="50000">
              <a:schemeClr val="accent1">
                <a:shade val="80000"/>
                <a:hueOff val="0"/>
                <a:satOff val="0"/>
                <a:lumOff val="0"/>
                <a:alphaOff val="0"/>
                <a:lumMod val="105000"/>
                <a:satMod val="103000"/>
                <a:tint val="73000"/>
              </a:schemeClr>
            </a:gs>
            <a:gs pos="100000">
              <a:schemeClr val="accent1">
                <a:shade val="8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dirty="0"/>
            <a:t>Multiple water accounts on a reservoir</a:t>
          </a:r>
        </a:p>
      </dsp:txBody>
      <dsp:txXfrm>
        <a:off x="43321" y="214037"/>
        <a:ext cx="7800058" cy="800803"/>
      </dsp:txXfrm>
    </dsp:sp>
    <dsp:sp modelId="{31AC05BC-B343-496A-99A4-470C88F38EC6}">
      <dsp:nvSpPr>
        <dsp:cNvPr id="0" name=""/>
        <dsp:cNvSpPr/>
      </dsp:nvSpPr>
      <dsp:spPr>
        <a:xfrm>
          <a:off x="0" y="1164721"/>
          <a:ext cx="7886700" cy="887445"/>
        </a:xfrm>
        <a:prstGeom prst="roundRect">
          <a:avLst/>
        </a:prstGeom>
        <a:gradFill rotWithShape="0">
          <a:gsLst>
            <a:gs pos="0">
              <a:schemeClr val="accent1">
                <a:shade val="80000"/>
                <a:hueOff val="87321"/>
                <a:satOff val="-1564"/>
                <a:lumOff val="6646"/>
                <a:alphaOff val="0"/>
                <a:lumMod val="110000"/>
                <a:satMod val="105000"/>
                <a:tint val="67000"/>
              </a:schemeClr>
            </a:gs>
            <a:gs pos="50000">
              <a:schemeClr val="accent1">
                <a:shade val="80000"/>
                <a:hueOff val="87321"/>
                <a:satOff val="-1564"/>
                <a:lumOff val="6646"/>
                <a:alphaOff val="0"/>
                <a:lumMod val="105000"/>
                <a:satMod val="103000"/>
                <a:tint val="73000"/>
              </a:schemeClr>
            </a:gs>
            <a:gs pos="100000">
              <a:schemeClr val="accent1">
                <a:shade val="80000"/>
                <a:hueOff val="87321"/>
                <a:satOff val="-1564"/>
                <a:lumOff val="664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a:t>Further detail on inflow allocation</a:t>
          </a:r>
        </a:p>
      </dsp:txBody>
      <dsp:txXfrm>
        <a:off x="43321" y="1208042"/>
        <a:ext cx="7800058" cy="800803"/>
      </dsp:txXfrm>
    </dsp:sp>
    <dsp:sp modelId="{BE10486D-31A8-4165-ACFB-A0A390A55C4C}">
      <dsp:nvSpPr>
        <dsp:cNvPr id="0" name=""/>
        <dsp:cNvSpPr/>
      </dsp:nvSpPr>
      <dsp:spPr>
        <a:xfrm>
          <a:off x="0" y="2158726"/>
          <a:ext cx="7886700" cy="887445"/>
        </a:xfrm>
        <a:prstGeom prst="roundRect">
          <a:avLst/>
        </a:prstGeom>
        <a:gradFill rotWithShape="0">
          <a:gsLst>
            <a:gs pos="0">
              <a:schemeClr val="accent1">
                <a:shade val="80000"/>
                <a:hueOff val="174641"/>
                <a:satOff val="-3128"/>
                <a:lumOff val="13293"/>
                <a:alphaOff val="0"/>
                <a:lumMod val="110000"/>
                <a:satMod val="105000"/>
                <a:tint val="67000"/>
              </a:schemeClr>
            </a:gs>
            <a:gs pos="50000">
              <a:schemeClr val="accent1">
                <a:shade val="80000"/>
                <a:hueOff val="174641"/>
                <a:satOff val="-3128"/>
                <a:lumOff val="13293"/>
                <a:alphaOff val="0"/>
                <a:lumMod val="105000"/>
                <a:satMod val="103000"/>
                <a:tint val="73000"/>
              </a:schemeClr>
            </a:gs>
            <a:gs pos="100000">
              <a:schemeClr val="accent1">
                <a:shade val="80000"/>
                <a:hueOff val="174641"/>
                <a:satOff val="-3128"/>
                <a:lumOff val="1329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a:t>Loss allocation</a:t>
          </a:r>
        </a:p>
      </dsp:txBody>
      <dsp:txXfrm>
        <a:off x="43321" y="2202047"/>
        <a:ext cx="7800058" cy="800803"/>
      </dsp:txXfrm>
    </dsp:sp>
    <dsp:sp modelId="{39E0B67D-DF21-41F1-9D0C-31EE300E6128}">
      <dsp:nvSpPr>
        <dsp:cNvPr id="0" name=""/>
        <dsp:cNvSpPr/>
      </dsp:nvSpPr>
      <dsp:spPr>
        <a:xfrm>
          <a:off x="0" y="3152731"/>
          <a:ext cx="7886700" cy="887445"/>
        </a:xfrm>
        <a:prstGeom prst="roundRect">
          <a:avLst/>
        </a:prstGeom>
        <a:gradFill rotWithShape="0">
          <a:gsLst>
            <a:gs pos="0">
              <a:schemeClr val="accent1">
                <a:shade val="80000"/>
                <a:hueOff val="261962"/>
                <a:satOff val="-4692"/>
                <a:lumOff val="19939"/>
                <a:alphaOff val="0"/>
                <a:lumMod val="110000"/>
                <a:satMod val="105000"/>
                <a:tint val="67000"/>
              </a:schemeClr>
            </a:gs>
            <a:gs pos="50000">
              <a:schemeClr val="accent1">
                <a:shade val="80000"/>
                <a:hueOff val="261962"/>
                <a:satOff val="-4692"/>
                <a:lumOff val="19939"/>
                <a:alphaOff val="0"/>
                <a:lumMod val="105000"/>
                <a:satMod val="103000"/>
                <a:tint val="73000"/>
              </a:schemeClr>
            </a:gs>
            <a:gs pos="100000">
              <a:schemeClr val="accent1">
                <a:shade val="80000"/>
                <a:hueOff val="261962"/>
                <a:satOff val="-4692"/>
                <a:lumOff val="19939"/>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a:t>Other complications</a:t>
          </a:r>
        </a:p>
      </dsp:txBody>
      <dsp:txXfrm>
        <a:off x="43321" y="3196052"/>
        <a:ext cx="7800058" cy="800803"/>
      </dsp:txXfrm>
    </dsp:sp>
    <dsp:sp modelId="{DCDD5540-1B57-4D7F-914C-1BB12920B27B}">
      <dsp:nvSpPr>
        <dsp:cNvPr id="0" name=""/>
        <dsp:cNvSpPr/>
      </dsp:nvSpPr>
      <dsp:spPr>
        <a:xfrm>
          <a:off x="0" y="4146736"/>
          <a:ext cx="7886700" cy="887445"/>
        </a:xfrm>
        <a:prstGeom prst="roundRect">
          <a:avLst/>
        </a:prstGeom>
        <a:gradFill rotWithShape="0">
          <a:gsLst>
            <a:gs pos="0">
              <a:schemeClr val="accent1">
                <a:shade val="80000"/>
                <a:hueOff val="349283"/>
                <a:satOff val="-6256"/>
                <a:lumOff val="26585"/>
                <a:alphaOff val="0"/>
                <a:lumMod val="110000"/>
                <a:satMod val="105000"/>
                <a:tint val="67000"/>
              </a:schemeClr>
            </a:gs>
            <a:gs pos="50000">
              <a:schemeClr val="accent1">
                <a:shade val="80000"/>
                <a:hueOff val="349283"/>
                <a:satOff val="-6256"/>
                <a:lumOff val="26585"/>
                <a:alphaOff val="0"/>
                <a:lumMod val="105000"/>
                <a:satMod val="103000"/>
                <a:tint val="73000"/>
              </a:schemeClr>
            </a:gs>
            <a:gs pos="100000">
              <a:schemeClr val="accent1">
                <a:shade val="80000"/>
                <a:hueOff val="349283"/>
                <a:satOff val="-6256"/>
                <a:lumOff val="2658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a:t>Dependable yield mitigation storage</a:t>
          </a:r>
        </a:p>
      </dsp:txBody>
      <dsp:txXfrm>
        <a:off x="43321" y="4190057"/>
        <a:ext cx="7800058" cy="8008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C9E25-1437-4CBC-8C3D-E4885F622751}">
      <dsp:nvSpPr>
        <dsp:cNvPr id="0" name=""/>
        <dsp:cNvSpPr/>
      </dsp:nvSpPr>
      <dsp:spPr>
        <a:xfrm>
          <a:off x="0" y="0"/>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323EBA-E606-4FED-8613-F46C310BB30B}">
      <dsp:nvSpPr>
        <dsp:cNvPr id="0" name=""/>
        <dsp:cNvSpPr/>
      </dsp:nvSpPr>
      <dsp:spPr>
        <a:xfrm>
          <a:off x="0" y="0"/>
          <a:ext cx="7886700" cy="13012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a:lnSpc>
              <a:spcPct val="90000"/>
            </a:lnSpc>
            <a:spcBef>
              <a:spcPct val="0"/>
            </a:spcBef>
            <a:spcAft>
              <a:spcPct val="35000"/>
            </a:spcAft>
          </a:pPr>
          <a:r>
            <a:rPr lang="en-US" sz="3600" kern="1200"/>
            <a:t>Add another account to our reservoir</a:t>
          </a:r>
        </a:p>
      </dsp:txBody>
      <dsp:txXfrm>
        <a:off x="0" y="0"/>
        <a:ext cx="7886700" cy="1301224"/>
      </dsp:txXfrm>
    </dsp:sp>
    <dsp:sp modelId="{41B4049E-3553-43CE-B277-8F5A02459683}">
      <dsp:nvSpPr>
        <dsp:cNvPr id="0" name=""/>
        <dsp:cNvSpPr/>
      </dsp:nvSpPr>
      <dsp:spPr>
        <a:xfrm>
          <a:off x="0" y="1301224"/>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03E006-44AE-4C3B-893F-A2B24326F355}">
      <dsp:nvSpPr>
        <dsp:cNvPr id="0" name=""/>
        <dsp:cNvSpPr/>
      </dsp:nvSpPr>
      <dsp:spPr>
        <a:xfrm>
          <a:off x="0" y="1301224"/>
          <a:ext cx="7886700" cy="13012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a:lnSpc>
              <a:spcPct val="90000"/>
            </a:lnSpc>
            <a:spcBef>
              <a:spcPct val="0"/>
            </a:spcBef>
            <a:spcAft>
              <a:spcPct val="35000"/>
            </a:spcAft>
          </a:pPr>
          <a:r>
            <a:rPr lang="en-US" sz="3600" kern="1200"/>
            <a:t>Investigate yield changes compared to a single account</a:t>
          </a:r>
        </a:p>
      </dsp:txBody>
      <dsp:txXfrm>
        <a:off x="0" y="1301224"/>
        <a:ext cx="7886700" cy="1301224"/>
      </dsp:txXfrm>
    </dsp:sp>
    <dsp:sp modelId="{D720540A-B70D-491E-9DA2-5A44A693A2E0}">
      <dsp:nvSpPr>
        <dsp:cNvPr id="0" name=""/>
        <dsp:cNvSpPr/>
      </dsp:nvSpPr>
      <dsp:spPr>
        <a:xfrm>
          <a:off x="0" y="2602448"/>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FF7CB4-480E-4DFB-986D-D751FC44E1B1}">
      <dsp:nvSpPr>
        <dsp:cNvPr id="0" name=""/>
        <dsp:cNvSpPr/>
      </dsp:nvSpPr>
      <dsp:spPr>
        <a:xfrm>
          <a:off x="0" y="2602448"/>
          <a:ext cx="7886700" cy="13012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a:lnSpc>
              <a:spcPct val="90000"/>
            </a:lnSpc>
            <a:spcBef>
              <a:spcPct val="0"/>
            </a:spcBef>
            <a:spcAft>
              <a:spcPct val="35000"/>
            </a:spcAft>
          </a:pPr>
          <a:r>
            <a:rPr lang="en-US" sz="3600" kern="1200"/>
            <a:t>Explore effect of accounts on priority</a:t>
          </a:r>
        </a:p>
      </dsp:txBody>
      <dsp:txXfrm>
        <a:off x="0" y="2602448"/>
        <a:ext cx="7886700" cy="1301224"/>
      </dsp:txXfrm>
    </dsp:sp>
    <dsp:sp modelId="{4D77FCFF-EF7C-4E19-8E68-116A3432E391}">
      <dsp:nvSpPr>
        <dsp:cNvPr id="0" name=""/>
        <dsp:cNvSpPr/>
      </dsp:nvSpPr>
      <dsp:spPr>
        <a:xfrm>
          <a:off x="0" y="3903673"/>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83EC40-4CE5-47B1-B9A9-D05BBA825150}">
      <dsp:nvSpPr>
        <dsp:cNvPr id="0" name=""/>
        <dsp:cNvSpPr/>
      </dsp:nvSpPr>
      <dsp:spPr>
        <a:xfrm>
          <a:off x="0" y="3903673"/>
          <a:ext cx="7886700" cy="13012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a:lnSpc>
              <a:spcPct val="90000"/>
            </a:lnSpc>
            <a:spcBef>
              <a:spcPct val="0"/>
            </a:spcBef>
            <a:spcAft>
              <a:spcPct val="35000"/>
            </a:spcAft>
          </a:pPr>
          <a:r>
            <a:rPr lang="en-US" sz="3600" kern="1200"/>
            <a:t>See example of need for DYMS</a:t>
          </a:r>
        </a:p>
      </dsp:txBody>
      <dsp:txXfrm>
        <a:off x="0" y="3903673"/>
        <a:ext cx="7886700" cy="13012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85909294-3397-4372-AF36-E15872D20C0E}" type="datetimeFigureOut">
              <a:rPr lang="en-US" smtClean="0"/>
              <a:t>8/21/2019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1742D32-B735-452C-8353-41681656A910}" type="slidenum">
              <a:rPr lang="en-US" smtClean="0"/>
              <a:t>‹#›</a:t>
            </a:fld>
            <a:endParaRPr lang="en-US"/>
          </a:p>
        </p:txBody>
      </p:sp>
    </p:spTree>
    <p:extLst>
      <p:ext uri="{BB962C8B-B14F-4D97-AF65-F5344CB8AC3E}">
        <p14:creationId xmlns:p14="http://schemas.microsoft.com/office/powerpoint/2010/main" val="15734265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861B1F75-870D-46BE-9126-175D30C1F9D8}" type="datetimeFigureOut">
              <a:rPr lang="en-US" smtClean="0"/>
              <a:t>8/21/2019</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3103505-5F6F-4A6F-8E79-9C2C48D4BC26}" type="slidenum">
              <a:rPr lang="en-US" smtClean="0"/>
              <a:t>‹#›</a:t>
            </a:fld>
            <a:endParaRPr lang="en-US"/>
          </a:p>
        </p:txBody>
      </p:sp>
    </p:spTree>
    <p:extLst>
      <p:ext uri="{BB962C8B-B14F-4D97-AF65-F5344CB8AC3E}">
        <p14:creationId xmlns:p14="http://schemas.microsoft.com/office/powerpoint/2010/main" val="3102036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103505-5F6F-4A6F-8E79-9C2C48D4BC26}" type="slidenum">
              <a:rPr lang="en-US" smtClean="0"/>
              <a:t>1</a:t>
            </a:fld>
            <a:endParaRPr lang="en-US"/>
          </a:p>
        </p:txBody>
      </p:sp>
    </p:spTree>
    <p:extLst>
      <p:ext uri="{BB962C8B-B14F-4D97-AF65-F5344CB8AC3E}">
        <p14:creationId xmlns:p14="http://schemas.microsoft.com/office/powerpoint/2010/main" val="1124580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both water accounts are empty while the conservation pool retains some water, assigned to the default account.</a:t>
            </a:r>
          </a:p>
        </p:txBody>
      </p:sp>
      <p:sp>
        <p:nvSpPr>
          <p:cNvPr id="4" name="Slide Number Placeholder 3"/>
          <p:cNvSpPr>
            <a:spLocks noGrp="1"/>
          </p:cNvSpPr>
          <p:nvPr>
            <p:ph type="sldNum" sz="quarter" idx="5"/>
          </p:nvPr>
        </p:nvSpPr>
        <p:spPr/>
        <p:txBody>
          <a:bodyPr/>
          <a:lstStyle/>
          <a:p>
            <a:fld id="{F3103505-5F6F-4A6F-8E79-9C2C48D4BC26}" type="slidenum">
              <a:rPr lang="en-US" smtClean="0"/>
              <a:t>10</a:t>
            </a:fld>
            <a:endParaRPr lang="en-US"/>
          </a:p>
        </p:txBody>
      </p:sp>
    </p:spTree>
    <p:extLst>
      <p:ext uri="{BB962C8B-B14F-4D97-AF65-F5344CB8AC3E}">
        <p14:creationId xmlns:p14="http://schemas.microsoft.com/office/powerpoint/2010/main" val="3638088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the entire con pool is empty, and none of the accounts have </a:t>
            </a:r>
            <a:r>
              <a:rPr lang="en-US"/>
              <a:t>water remaining.</a:t>
            </a:r>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11</a:t>
            </a:fld>
            <a:endParaRPr lang="en-US"/>
          </a:p>
        </p:txBody>
      </p:sp>
    </p:spTree>
    <p:extLst>
      <p:ext uri="{BB962C8B-B14F-4D97-AF65-F5344CB8AC3E}">
        <p14:creationId xmlns:p14="http://schemas.microsoft.com/office/powerpoint/2010/main" val="3387840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Adding multiple accounts adds more options for inflow allocation. For this course we will continue with our simple assumption of proportional allocation.</a:t>
            </a:r>
          </a:p>
          <a:p>
            <a:endParaRPr lang="en-US" dirty="0"/>
          </a:p>
          <a:p>
            <a:r>
              <a:rPr lang="en-US" dirty="0"/>
              <a:t>Have some class discussion on what allocation methods people have used or seen.</a:t>
            </a:r>
          </a:p>
        </p:txBody>
      </p:sp>
      <p:sp>
        <p:nvSpPr>
          <p:cNvPr id="4" name="Slide Number Placeholder 3"/>
          <p:cNvSpPr>
            <a:spLocks noGrp="1"/>
          </p:cNvSpPr>
          <p:nvPr>
            <p:ph type="sldNum" sz="quarter" idx="10"/>
          </p:nvPr>
        </p:nvSpPr>
        <p:spPr/>
        <p:txBody>
          <a:bodyPr/>
          <a:lstStyle/>
          <a:p>
            <a:fld id="{F3103505-5F6F-4A6F-8E79-9C2C48D4BC26}" type="slidenum">
              <a:rPr lang="en-US" smtClean="0"/>
              <a:t>12</a:t>
            </a:fld>
            <a:endParaRPr lang="en-US"/>
          </a:p>
        </p:txBody>
      </p:sp>
    </p:spTree>
    <p:extLst>
      <p:ext uri="{BB962C8B-B14F-4D97-AF65-F5344CB8AC3E}">
        <p14:creationId xmlns:p14="http://schemas.microsoft.com/office/powerpoint/2010/main" val="42767578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With multiple accounts, handling of surplus inflows is subject to decisions as well.  Lets look at some of the decisions we need to make.</a:t>
            </a:r>
          </a:p>
        </p:txBody>
      </p:sp>
      <p:sp>
        <p:nvSpPr>
          <p:cNvPr id="4" name="Slide Number Placeholder 3"/>
          <p:cNvSpPr>
            <a:spLocks noGrp="1"/>
          </p:cNvSpPr>
          <p:nvPr>
            <p:ph type="sldNum" sz="quarter" idx="10"/>
          </p:nvPr>
        </p:nvSpPr>
        <p:spPr/>
        <p:txBody>
          <a:bodyPr/>
          <a:lstStyle/>
          <a:p>
            <a:fld id="{F3103505-5F6F-4A6F-8E79-9C2C48D4BC26}" type="slidenum">
              <a:rPr lang="en-US" smtClean="0"/>
              <a:t>13</a:t>
            </a:fld>
            <a:endParaRPr lang="en-US"/>
          </a:p>
        </p:txBody>
      </p:sp>
    </p:spTree>
    <p:extLst>
      <p:ext uri="{BB962C8B-B14F-4D97-AF65-F5344CB8AC3E}">
        <p14:creationId xmlns:p14="http://schemas.microsoft.com/office/powerpoint/2010/main" val="1426538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There are different ways to treat surplus inflows. It usually makes sense to allocate the surplus to other accounts that are not yet full, but how you do that allocation depends on the specific operations of your reservoir.</a:t>
            </a:r>
          </a:p>
          <a:p>
            <a:endParaRPr lang="en-US" dirty="0"/>
          </a:p>
          <a:p>
            <a:r>
              <a:rPr lang="en-US" dirty="0"/>
              <a:t>Like we keep stressing, it is important to document!</a:t>
            </a:r>
          </a:p>
        </p:txBody>
      </p:sp>
      <p:sp>
        <p:nvSpPr>
          <p:cNvPr id="4" name="Slide Number Placeholder 3"/>
          <p:cNvSpPr>
            <a:spLocks noGrp="1"/>
          </p:cNvSpPr>
          <p:nvPr>
            <p:ph type="sldNum" sz="quarter" idx="10"/>
          </p:nvPr>
        </p:nvSpPr>
        <p:spPr/>
        <p:txBody>
          <a:bodyPr/>
          <a:lstStyle/>
          <a:p>
            <a:fld id="{F3103505-5F6F-4A6F-8E79-9C2C48D4BC26}" type="slidenum">
              <a:rPr lang="en-US" smtClean="0"/>
              <a:t>14</a:t>
            </a:fld>
            <a:endParaRPr lang="en-US"/>
          </a:p>
        </p:txBody>
      </p:sp>
    </p:spTree>
    <p:extLst>
      <p:ext uri="{BB962C8B-B14F-4D97-AF65-F5344CB8AC3E}">
        <p14:creationId xmlns:p14="http://schemas.microsoft.com/office/powerpoint/2010/main" val="15683551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Allocating surplus to an account will tend to increase the firm yield of that account, and using a surplus inflow system that allocates more water to a particular account will increase the yield more.</a:t>
            </a:r>
          </a:p>
        </p:txBody>
      </p:sp>
      <p:sp>
        <p:nvSpPr>
          <p:cNvPr id="4" name="Slide Number Placeholder 3"/>
          <p:cNvSpPr>
            <a:spLocks noGrp="1"/>
          </p:cNvSpPr>
          <p:nvPr>
            <p:ph type="sldNum" sz="quarter" idx="10"/>
          </p:nvPr>
        </p:nvSpPr>
        <p:spPr/>
        <p:txBody>
          <a:bodyPr/>
          <a:lstStyle/>
          <a:p>
            <a:fld id="{F3103505-5F6F-4A6F-8E79-9C2C48D4BC26}" type="slidenum">
              <a:rPr lang="en-US" smtClean="0"/>
              <a:t>15</a:t>
            </a:fld>
            <a:endParaRPr lang="en-US"/>
          </a:p>
        </p:txBody>
      </p:sp>
    </p:spTree>
    <p:extLst>
      <p:ext uri="{BB962C8B-B14F-4D97-AF65-F5344CB8AC3E}">
        <p14:creationId xmlns:p14="http://schemas.microsoft.com/office/powerpoint/2010/main" val="6575158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Here is an example to clarify inflow allocation and surplus inflows.</a:t>
            </a:r>
          </a:p>
        </p:txBody>
      </p:sp>
      <p:sp>
        <p:nvSpPr>
          <p:cNvPr id="4" name="Slide Number Placeholder 3"/>
          <p:cNvSpPr>
            <a:spLocks noGrp="1"/>
          </p:cNvSpPr>
          <p:nvPr>
            <p:ph type="sldNum" sz="quarter" idx="10"/>
          </p:nvPr>
        </p:nvSpPr>
        <p:spPr/>
        <p:txBody>
          <a:bodyPr/>
          <a:lstStyle/>
          <a:p>
            <a:fld id="{F3103505-5F6F-4A6F-8E79-9C2C48D4BC26}" type="slidenum">
              <a:rPr lang="en-US" smtClean="0"/>
              <a:t>16</a:t>
            </a:fld>
            <a:endParaRPr lang="en-US"/>
          </a:p>
        </p:txBody>
      </p:sp>
    </p:spTree>
    <p:extLst>
      <p:ext uri="{BB962C8B-B14F-4D97-AF65-F5344CB8AC3E}">
        <p14:creationId xmlns:p14="http://schemas.microsoft.com/office/powerpoint/2010/main" val="13998281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 total reservoir inflow is split proportionally between the two accounts. After account releases are subtracted, the new storage for each account can be calculated. Note that the water supply account cannot hold its full inflow.</a:t>
            </a:r>
          </a:p>
        </p:txBody>
      </p:sp>
      <p:sp>
        <p:nvSpPr>
          <p:cNvPr id="4" name="Slide Number Placeholder 3"/>
          <p:cNvSpPr>
            <a:spLocks noGrp="1"/>
          </p:cNvSpPr>
          <p:nvPr>
            <p:ph type="sldNum" sz="quarter" idx="10"/>
          </p:nvPr>
        </p:nvSpPr>
        <p:spPr/>
        <p:txBody>
          <a:bodyPr/>
          <a:lstStyle/>
          <a:p>
            <a:fld id="{F3103505-5F6F-4A6F-8E79-9C2C48D4BC26}" type="slidenum">
              <a:rPr lang="en-US" smtClean="0"/>
              <a:t>17</a:t>
            </a:fld>
            <a:endParaRPr lang="en-US"/>
          </a:p>
        </p:txBody>
      </p:sp>
    </p:spTree>
    <p:extLst>
      <p:ext uri="{BB962C8B-B14F-4D97-AF65-F5344CB8AC3E}">
        <p14:creationId xmlns:p14="http://schemas.microsoft.com/office/powerpoint/2010/main" val="15030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 excess storage in the water supply account is treated as surplus inflow, which is allocated to the less full fish and wildlife account.</a:t>
            </a:r>
          </a:p>
        </p:txBody>
      </p:sp>
      <p:sp>
        <p:nvSpPr>
          <p:cNvPr id="4" name="Slide Number Placeholder 3"/>
          <p:cNvSpPr>
            <a:spLocks noGrp="1"/>
          </p:cNvSpPr>
          <p:nvPr>
            <p:ph type="sldNum" sz="quarter" idx="10"/>
          </p:nvPr>
        </p:nvSpPr>
        <p:spPr/>
        <p:txBody>
          <a:bodyPr/>
          <a:lstStyle/>
          <a:p>
            <a:fld id="{F3103505-5F6F-4A6F-8E79-9C2C48D4BC26}" type="slidenum">
              <a:rPr lang="en-US" smtClean="0"/>
              <a:t>18</a:t>
            </a:fld>
            <a:endParaRPr lang="en-US"/>
          </a:p>
        </p:txBody>
      </p:sp>
    </p:spTree>
    <p:extLst>
      <p:ext uri="{BB962C8B-B14F-4D97-AF65-F5344CB8AC3E}">
        <p14:creationId xmlns:p14="http://schemas.microsoft.com/office/powerpoint/2010/main" val="12100436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defTabSz="931774">
              <a:defRPr/>
            </a:pPr>
            <a:r>
              <a:rPr lang="en-US" dirty="0"/>
              <a:t>Release allocation is simple with a single water account: the account is charged for any releases it requests. Things are less simple with multiple accounts.</a:t>
            </a:r>
          </a:p>
          <a:p>
            <a:pPr defTabSz="931774">
              <a:defRPr/>
            </a:pPr>
            <a:endParaRPr lang="en-US" dirty="0"/>
          </a:p>
          <a:p>
            <a:pPr defTabSz="931774">
              <a:defRPr/>
            </a:pPr>
            <a:r>
              <a:rPr lang="en-US" dirty="0"/>
              <a:t>Some releases can reasonably be charged to more than one account. </a:t>
            </a:r>
          </a:p>
        </p:txBody>
      </p:sp>
      <p:sp>
        <p:nvSpPr>
          <p:cNvPr id="4" name="Slide Number Placeholder 3"/>
          <p:cNvSpPr>
            <a:spLocks noGrp="1"/>
          </p:cNvSpPr>
          <p:nvPr>
            <p:ph type="sldNum" sz="quarter" idx="10"/>
          </p:nvPr>
        </p:nvSpPr>
        <p:spPr/>
        <p:txBody>
          <a:bodyPr/>
          <a:lstStyle/>
          <a:p>
            <a:fld id="{F3103505-5F6F-4A6F-8E79-9C2C48D4BC26}" type="slidenum">
              <a:rPr lang="en-US" smtClean="0"/>
              <a:t>19</a:t>
            </a:fld>
            <a:endParaRPr lang="en-US"/>
          </a:p>
        </p:txBody>
      </p:sp>
    </p:spTree>
    <p:extLst>
      <p:ext uri="{BB962C8B-B14F-4D97-AF65-F5344CB8AC3E}">
        <p14:creationId xmlns:p14="http://schemas.microsoft.com/office/powerpoint/2010/main" val="186279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Now we will go into further detail about water accounts and look at how to model more than one account on a reservoir. This will include more in-depth discussion of inflow and loss allocation. We will finish up with some discussion of dependable yield mitigation storage.</a:t>
            </a:r>
          </a:p>
        </p:txBody>
      </p:sp>
      <p:sp>
        <p:nvSpPr>
          <p:cNvPr id="4" name="Slide Number Placeholder 3"/>
          <p:cNvSpPr>
            <a:spLocks noGrp="1"/>
          </p:cNvSpPr>
          <p:nvPr>
            <p:ph type="sldNum" sz="quarter" idx="10"/>
          </p:nvPr>
        </p:nvSpPr>
        <p:spPr/>
        <p:txBody>
          <a:bodyPr/>
          <a:lstStyle/>
          <a:p>
            <a:fld id="{F3103505-5F6F-4A6F-8E79-9C2C48D4BC26}" type="slidenum">
              <a:rPr lang="en-US" smtClean="0"/>
              <a:t>2</a:t>
            </a:fld>
            <a:endParaRPr lang="en-US"/>
          </a:p>
        </p:txBody>
      </p:sp>
    </p:spTree>
    <p:extLst>
      <p:ext uri="{BB962C8B-B14F-4D97-AF65-F5344CB8AC3E}">
        <p14:creationId xmlns:p14="http://schemas.microsoft.com/office/powerpoint/2010/main" val="29477033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defTabSz="931774">
              <a:defRPr/>
            </a:pPr>
            <a:r>
              <a:rPr lang="en-US" dirty="0"/>
              <a:t>ResSim currently charges the account that requested the release. If multiple accounts are requesting releases at the same time, HEC-ResSim will charge the account whose rule is higher priority, unless it runs out of storage, then the lower priority rule will be charged. Some reservoirs may operate differently than this. If so, accurately modeling the storage accounting may require another model or enhancements to ResSim.</a:t>
            </a:r>
          </a:p>
          <a:p>
            <a:endParaRPr lang="en-US" dirty="0"/>
          </a:p>
          <a:p>
            <a:r>
              <a:rPr lang="en-US" dirty="0"/>
              <a:t>There is no need to choose the same method for all releases and all accounts either. You can mix and match as needed.</a:t>
            </a:r>
          </a:p>
        </p:txBody>
      </p:sp>
      <p:sp>
        <p:nvSpPr>
          <p:cNvPr id="4" name="Slide Number Placeholder 3"/>
          <p:cNvSpPr>
            <a:spLocks noGrp="1"/>
          </p:cNvSpPr>
          <p:nvPr>
            <p:ph type="sldNum" sz="quarter" idx="10"/>
          </p:nvPr>
        </p:nvSpPr>
        <p:spPr/>
        <p:txBody>
          <a:bodyPr/>
          <a:lstStyle/>
          <a:p>
            <a:fld id="{F3103505-5F6F-4A6F-8E79-9C2C48D4BC26}" type="slidenum">
              <a:rPr lang="en-US" smtClean="0"/>
              <a:t>20</a:t>
            </a:fld>
            <a:endParaRPr lang="en-US"/>
          </a:p>
        </p:txBody>
      </p:sp>
    </p:spTree>
    <p:extLst>
      <p:ext uri="{BB962C8B-B14F-4D97-AF65-F5344CB8AC3E}">
        <p14:creationId xmlns:p14="http://schemas.microsoft.com/office/powerpoint/2010/main" val="38657776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ResSim will continue to charge accounts tied to rules that dictate the release. Rules are considered at a higher priority than the guide curve is. So if the water supply rule specifies a release, the water supply account will be charged, even if the reservoir would have released anyway due to the guide curve. If the water supply rule doesn’t ask for a release during the drawdown, the release will be free for water supply use without charging the account.</a:t>
            </a:r>
          </a:p>
        </p:txBody>
      </p:sp>
      <p:sp>
        <p:nvSpPr>
          <p:cNvPr id="4" name="Slide Number Placeholder 3"/>
          <p:cNvSpPr>
            <a:spLocks noGrp="1"/>
          </p:cNvSpPr>
          <p:nvPr>
            <p:ph type="sldNum" sz="quarter" idx="10"/>
          </p:nvPr>
        </p:nvSpPr>
        <p:spPr/>
        <p:txBody>
          <a:bodyPr/>
          <a:lstStyle/>
          <a:p>
            <a:fld id="{F3103505-5F6F-4A6F-8E79-9C2C48D4BC26}" type="slidenum">
              <a:rPr lang="en-US" smtClean="0"/>
              <a:t>21</a:t>
            </a:fld>
            <a:endParaRPr lang="en-US"/>
          </a:p>
        </p:txBody>
      </p:sp>
    </p:spTree>
    <p:extLst>
      <p:ext uri="{BB962C8B-B14F-4D97-AF65-F5344CB8AC3E}">
        <p14:creationId xmlns:p14="http://schemas.microsoft.com/office/powerpoint/2010/main" val="2972699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 pictured reservoir has the same amount of storage in its water supply account in both pictures. As the reservoir guide curve draws down, the same volume of water will better fill the new smaller water supply account as specified as a % of the conservation pool.</a:t>
            </a:r>
          </a:p>
        </p:txBody>
      </p:sp>
      <p:sp>
        <p:nvSpPr>
          <p:cNvPr id="4" name="Slide Number Placeholder 3"/>
          <p:cNvSpPr>
            <a:spLocks noGrp="1"/>
          </p:cNvSpPr>
          <p:nvPr>
            <p:ph type="sldNum" sz="quarter" idx="10"/>
          </p:nvPr>
        </p:nvSpPr>
        <p:spPr/>
        <p:txBody>
          <a:bodyPr/>
          <a:lstStyle/>
          <a:p>
            <a:fld id="{F3103505-5F6F-4A6F-8E79-9C2C48D4BC26}" type="slidenum">
              <a:rPr lang="en-US" smtClean="0"/>
              <a:t>22</a:t>
            </a:fld>
            <a:endParaRPr lang="en-US"/>
          </a:p>
        </p:txBody>
      </p:sp>
    </p:spTree>
    <p:extLst>
      <p:ext uri="{BB962C8B-B14F-4D97-AF65-F5344CB8AC3E}">
        <p14:creationId xmlns:p14="http://schemas.microsoft.com/office/powerpoint/2010/main" val="4851070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103505-5F6F-4A6F-8E79-9C2C48D4BC26}" type="slidenum">
              <a:rPr lang="en-US" smtClean="0"/>
              <a:t>23</a:t>
            </a:fld>
            <a:endParaRPr lang="en-US"/>
          </a:p>
        </p:txBody>
      </p:sp>
    </p:spTree>
    <p:extLst>
      <p:ext uri="{BB962C8B-B14F-4D97-AF65-F5344CB8AC3E}">
        <p14:creationId xmlns:p14="http://schemas.microsoft.com/office/powerpoint/2010/main" val="8015088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Allocating losses can be as complex as allocating inflows or releases. ResSim will allocate losses proportionally to account size, regardless of current account storage.</a:t>
            </a:r>
          </a:p>
          <a:p>
            <a:endParaRPr lang="en-US" dirty="0"/>
          </a:p>
          <a:p>
            <a:r>
              <a:rPr lang="en-US" dirty="0"/>
              <a:t>Does anyone have examples of how a district handles loss accounting? Any different options besides these two?</a:t>
            </a:r>
          </a:p>
        </p:txBody>
      </p:sp>
      <p:sp>
        <p:nvSpPr>
          <p:cNvPr id="4" name="Slide Number Placeholder 3"/>
          <p:cNvSpPr>
            <a:spLocks noGrp="1"/>
          </p:cNvSpPr>
          <p:nvPr>
            <p:ph type="sldNum" sz="quarter" idx="10"/>
          </p:nvPr>
        </p:nvSpPr>
        <p:spPr/>
        <p:txBody>
          <a:bodyPr/>
          <a:lstStyle/>
          <a:p>
            <a:fld id="{F3103505-5F6F-4A6F-8E79-9C2C48D4BC26}" type="slidenum">
              <a:rPr lang="en-US" smtClean="0"/>
              <a:t>24</a:t>
            </a:fld>
            <a:endParaRPr lang="en-US"/>
          </a:p>
        </p:txBody>
      </p:sp>
    </p:spTree>
    <p:extLst>
      <p:ext uri="{BB962C8B-B14F-4D97-AF65-F5344CB8AC3E}">
        <p14:creationId xmlns:p14="http://schemas.microsoft.com/office/powerpoint/2010/main" val="13108309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Operating with water accounts for each use in the con pool can help reduce competition between uses. Modeling with water accounts for each use can help the model reserve water for the future so that one use doesn’t harm another use.</a:t>
            </a:r>
          </a:p>
          <a:p>
            <a:endParaRPr lang="en-US" dirty="0"/>
          </a:p>
          <a:p>
            <a:r>
              <a:rPr lang="en-US" dirty="0"/>
              <a:t>That doesn’t mean that uses will never compete or harm another use. In HEC-ResSim, if storage is moved from the default water account to a new water user account, that may reduce surplus inflows to an existing account and thus reduce yield.</a:t>
            </a:r>
          </a:p>
          <a:p>
            <a:endParaRPr lang="en-US" dirty="0"/>
          </a:p>
          <a:p>
            <a:r>
              <a:rPr lang="en-US" dirty="0"/>
              <a:t>Now, lets look at a case where harm can be caused despite using accounts, and how to mitigate that harm.</a:t>
            </a:r>
          </a:p>
        </p:txBody>
      </p:sp>
      <p:sp>
        <p:nvSpPr>
          <p:cNvPr id="4" name="Slide Number Placeholder 3"/>
          <p:cNvSpPr>
            <a:spLocks noGrp="1"/>
          </p:cNvSpPr>
          <p:nvPr>
            <p:ph type="sldNum" sz="quarter" idx="10"/>
          </p:nvPr>
        </p:nvSpPr>
        <p:spPr/>
        <p:txBody>
          <a:bodyPr/>
          <a:lstStyle/>
          <a:p>
            <a:fld id="{F3103505-5F6F-4A6F-8E79-9C2C48D4BC26}" type="slidenum">
              <a:rPr lang="en-US" smtClean="0"/>
              <a:t>25</a:t>
            </a:fld>
            <a:endParaRPr lang="en-US"/>
          </a:p>
        </p:txBody>
      </p:sp>
    </p:spTree>
    <p:extLst>
      <p:ext uri="{BB962C8B-B14F-4D97-AF65-F5344CB8AC3E}">
        <p14:creationId xmlns:p14="http://schemas.microsoft.com/office/powerpoint/2010/main" val="33453286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This graphic from Lecture #2 shows the yield of a particular con pool at different pool sizes as well as the yield curve for different %s of the total con pool. Remember that firm yield per unit of storage decreases as the storage increases if other factors stay the same.</a:t>
            </a:r>
          </a:p>
          <a:p>
            <a:endParaRPr lang="en-US" dirty="0"/>
          </a:p>
          <a:p>
            <a:r>
              <a:rPr lang="en-US" dirty="0"/>
              <a:t>DYMS concepts presented here are adapted from presentation by Mary Ann Duke, USACE-SWT: http://www.iwr.usace.army.mil/Portals/70/docs/CleanWaterSupplyWorkshop/Duke%20DYMS%20(2).pdf</a:t>
            </a:r>
          </a:p>
        </p:txBody>
      </p:sp>
      <p:sp>
        <p:nvSpPr>
          <p:cNvPr id="4" name="Slide Number Placeholder 3"/>
          <p:cNvSpPr>
            <a:spLocks noGrp="1"/>
          </p:cNvSpPr>
          <p:nvPr>
            <p:ph type="sldNum" sz="quarter" idx="10"/>
          </p:nvPr>
        </p:nvSpPr>
        <p:spPr/>
        <p:txBody>
          <a:bodyPr/>
          <a:lstStyle/>
          <a:p>
            <a:fld id="{F3103505-5F6F-4A6F-8E79-9C2C48D4BC26}" type="slidenum">
              <a:rPr lang="en-US" smtClean="0"/>
              <a:t>26</a:t>
            </a:fld>
            <a:endParaRPr lang="en-US"/>
          </a:p>
        </p:txBody>
      </p:sp>
    </p:spTree>
    <p:extLst>
      <p:ext uri="{BB962C8B-B14F-4D97-AF65-F5344CB8AC3E}">
        <p14:creationId xmlns:p14="http://schemas.microsoft.com/office/powerpoint/2010/main" val="300265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 yield per acre-foot affects all accounts equally. All yields decrease if the unit yield decreases.</a:t>
            </a:r>
          </a:p>
        </p:txBody>
      </p:sp>
      <p:sp>
        <p:nvSpPr>
          <p:cNvPr id="4" name="Slide Number Placeholder 3"/>
          <p:cNvSpPr>
            <a:spLocks noGrp="1"/>
          </p:cNvSpPr>
          <p:nvPr>
            <p:ph type="sldNum" sz="quarter" idx="10"/>
          </p:nvPr>
        </p:nvSpPr>
        <p:spPr/>
        <p:txBody>
          <a:bodyPr/>
          <a:lstStyle/>
          <a:p>
            <a:fld id="{F3103505-5F6F-4A6F-8E79-9C2C48D4BC26}" type="slidenum">
              <a:rPr lang="en-US" smtClean="0"/>
              <a:t>27</a:t>
            </a:fld>
            <a:endParaRPr lang="en-US"/>
          </a:p>
        </p:txBody>
      </p:sp>
    </p:spTree>
    <p:extLst>
      <p:ext uri="{BB962C8B-B14F-4D97-AF65-F5344CB8AC3E}">
        <p14:creationId xmlns:p14="http://schemas.microsoft.com/office/powerpoint/2010/main" val="17531256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 extra allocation to the original user can be counted as part of the reallocation for the new user.</a:t>
            </a:r>
          </a:p>
          <a:p>
            <a:endParaRPr lang="en-US" dirty="0"/>
          </a:p>
          <a:p>
            <a:r>
              <a:rPr lang="en-US" dirty="0"/>
              <a:t>DYMS policy is found in ER 1105-2-100.</a:t>
            </a:r>
          </a:p>
        </p:txBody>
      </p:sp>
      <p:sp>
        <p:nvSpPr>
          <p:cNvPr id="4" name="Slide Number Placeholder 3"/>
          <p:cNvSpPr>
            <a:spLocks noGrp="1"/>
          </p:cNvSpPr>
          <p:nvPr>
            <p:ph type="sldNum" sz="quarter" idx="10"/>
          </p:nvPr>
        </p:nvSpPr>
        <p:spPr/>
        <p:txBody>
          <a:bodyPr/>
          <a:lstStyle/>
          <a:p>
            <a:fld id="{F3103505-5F6F-4A6F-8E79-9C2C48D4BC26}" type="slidenum">
              <a:rPr lang="en-US" smtClean="0"/>
              <a:t>28</a:t>
            </a:fld>
            <a:endParaRPr lang="en-US"/>
          </a:p>
        </p:txBody>
      </p:sp>
    </p:spTree>
    <p:extLst>
      <p:ext uri="{BB962C8B-B14F-4D97-AF65-F5344CB8AC3E}">
        <p14:creationId xmlns:p14="http://schemas.microsoft.com/office/powerpoint/2010/main" val="15489211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29</a:t>
            </a:fld>
            <a:endParaRPr lang="en-US"/>
          </a:p>
        </p:txBody>
      </p:sp>
    </p:spTree>
    <p:extLst>
      <p:ext uri="{BB962C8B-B14F-4D97-AF65-F5344CB8AC3E}">
        <p14:creationId xmlns:p14="http://schemas.microsoft.com/office/powerpoint/2010/main" val="706143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Multiple accounts work basically the same way as a single account. Each account has its own storage and inflows/outflows.</a:t>
            </a:r>
          </a:p>
        </p:txBody>
      </p:sp>
      <p:sp>
        <p:nvSpPr>
          <p:cNvPr id="4" name="Slide Number Placeholder 3"/>
          <p:cNvSpPr>
            <a:spLocks noGrp="1"/>
          </p:cNvSpPr>
          <p:nvPr>
            <p:ph type="sldNum" sz="quarter" idx="10"/>
          </p:nvPr>
        </p:nvSpPr>
        <p:spPr/>
        <p:txBody>
          <a:bodyPr/>
          <a:lstStyle/>
          <a:p>
            <a:fld id="{F3103505-5F6F-4A6F-8E79-9C2C48D4BC26}" type="slidenum">
              <a:rPr lang="en-US" smtClean="0"/>
              <a:t>3</a:t>
            </a:fld>
            <a:endParaRPr lang="en-US"/>
          </a:p>
        </p:txBody>
      </p:sp>
    </p:spTree>
    <p:extLst>
      <p:ext uri="{BB962C8B-B14F-4D97-AF65-F5344CB8AC3E}">
        <p14:creationId xmlns:p14="http://schemas.microsoft.com/office/powerpoint/2010/main" val="28730961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30</a:t>
            </a:fld>
            <a:endParaRPr lang="en-US"/>
          </a:p>
        </p:txBody>
      </p:sp>
    </p:spTree>
    <p:extLst>
      <p:ext uri="{BB962C8B-B14F-4D97-AF65-F5344CB8AC3E}">
        <p14:creationId xmlns:p14="http://schemas.microsoft.com/office/powerpoint/2010/main" val="11853285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31</a:t>
            </a:fld>
            <a:endParaRPr lang="en-US"/>
          </a:p>
        </p:txBody>
      </p:sp>
    </p:spTree>
    <p:extLst>
      <p:ext uri="{BB962C8B-B14F-4D97-AF65-F5344CB8AC3E}">
        <p14:creationId xmlns:p14="http://schemas.microsoft.com/office/powerpoint/2010/main" val="25235090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F976BC-B5ED-4E08-8DEF-E37F4B06A1F5}" type="slidenum">
              <a:rPr lang="en-US" smtClean="0"/>
              <a:t>32</a:t>
            </a:fld>
            <a:endParaRPr lang="en-US"/>
          </a:p>
        </p:txBody>
      </p:sp>
    </p:spTree>
    <p:extLst>
      <p:ext uri="{BB962C8B-B14F-4D97-AF65-F5344CB8AC3E}">
        <p14:creationId xmlns:p14="http://schemas.microsoft.com/office/powerpoint/2010/main" val="3690449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Like we saw earlier, accounts provide flexibility for each purpose to operate as best fits that purpose. Using multiple accounts allows us to look at more than one purpose in our analysis.</a:t>
            </a:r>
          </a:p>
        </p:txBody>
      </p:sp>
      <p:sp>
        <p:nvSpPr>
          <p:cNvPr id="4" name="Slide Number Placeholder 3"/>
          <p:cNvSpPr>
            <a:spLocks noGrp="1"/>
          </p:cNvSpPr>
          <p:nvPr>
            <p:ph type="sldNum" sz="quarter" idx="10"/>
          </p:nvPr>
        </p:nvSpPr>
        <p:spPr/>
        <p:txBody>
          <a:bodyPr/>
          <a:lstStyle/>
          <a:p>
            <a:fld id="{F3103505-5F6F-4A6F-8E79-9C2C48D4BC26}" type="slidenum">
              <a:rPr lang="en-US" smtClean="0"/>
              <a:t>4</a:t>
            </a:fld>
            <a:endParaRPr lang="en-US"/>
          </a:p>
        </p:txBody>
      </p:sp>
    </p:spTree>
    <p:extLst>
      <p:ext uri="{BB962C8B-B14F-4D97-AF65-F5344CB8AC3E}">
        <p14:creationId xmlns:p14="http://schemas.microsoft.com/office/powerpoint/2010/main" val="2873969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There are complexities that come with modeling multiple accounts that are not present with just one account. Inflow allocation is more complicated, and release allocation is no longer as easy. </a:t>
            </a:r>
          </a:p>
          <a:p>
            <a:endParaRPr lang="en-US" dirty="0"/>
          </a:p>
          <a:p>
            <a:r>
              <a:rPr lang="en-US" dirty="0"/>
              <a:t>The most important point is that decisions on how to handle multiple accounts should be made in a way that makes sense for your reservoir and follows project authorizations, relevant laws, and the WCM. Like we have been emphasizing in this class, document your decisions and your modeling assumptions so that others can understand what you did and can extend your analysis in the future.</a:t>
            </a:r>
          </a:p>
        </p:txBody>
      </p:sp>
      <p:sp>
        <p:nvSpPr>
          <p:cNvPr id="4" name="Slide Number Placeholder 3"/>
          <p:cNvSpPr>
            <a:spLocks noGrp="1"/>
          </p:cNvSpPr>
          <p:nvPr>
            <p:ph type="sldNum" sz="quarter" idx="10"/>
          </p:nvPr>
        </p:nvSpPr>
        <p:spPr/>
        <p:txBody>
          <a:bodyPr/>
          <a:lstStyle/>
          <a:p>
            <a:fld id="{F3103505-5F6F-4A6F-8E79-9C2C48D4BC26}" type="slidenum">
              <a:rPr lang="en-US" smtClean="0"/>
              <a:t>5</a:t>
            </a:fld>
            <a:endParaRPr lang="en-US"/>
          </a:p>
        </p:txBody>
      </p:sp>
    </p:spTree>
    <p:extLst>
      <p:ext uri="{BB962C8B-B14F-4D97-AF65-F5344CB8AC3E}">
        <p14:creationId xmlns:p14="http://schemas.microsoft.com/office/powerpoint/2010/main" val="2741743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analogy for understanding how multiple water accounts work with the default account and the overall conservation storage.</a:t>
            </a:r>
          </a:p>
          <a:p>
            <a:endParaRPr lang="en-US" dirty="0"/>
          </a:p>
          <a:p>
            <a:r>
              <a:rPr lang="en-US" dirty="0"/>
              <a:t>Think of the individual water accounts like buckets floating in a larger bucket. The larger bucket represents the full conservation storage volume. The default account volume is represented as the volume in the larger bucket, minus the volume taken up by the smaller buckets.</a:t>
            </a:r>
          </a:p>
          <a:p>
            <a:endParaRPr lang="en-US" dirty="0"/>
          </a:p>
          <a:p>
            <a:r>
              <a:rPr lang="en-US" dirty="0"/>
              <a:t>Here, the conservation pool and both accounts are full. </a:t>
            </a:r>
          </a:p>
        </p:txBody>
      </p:sp>
      <p:sp>
        <p:nvSpPr>
          <p:cNvPr id="4" name="Slide Number Placeholder 3"/>
          <p:cNvSpPr>
            <a:spLocks noGrp="1"/>
          </p:cNvSpPr>
          <p:nvPr>
            <p:ph type="sldNum" sz="quarter" idx="5"/>
          </p:nvPr>
        </p:nvSpPr>
        <p:spPr/>
        <p:txBody>
          <a:bodyPr/>
          <a:lstStyle/>
          <a:p>
            <a:fld id="{F3103505-5F6F-4A6F-8E79-9C2C48D4BC26}" type="slidenum">
              <a:rPr lang="en-US" smtClean="0"/>
              <a:t>6</a:t>
            </a:fld>
            <a:endParaRPr lang="en-US"/>
          </a:p>
        </p:txBody>
      </p:sp>
    </p:spTree>
    <p:extLst>
      <p:ext uri="{BB962C8B-B14F-4D97-AF65-F5344CB8AC3E}">
        <p14:creationId xmlns:p14="http://schemas.microsoft.com/office/powerpoint/2010/main" val="1378266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conservation pool is drawn down without drawing from either water account, the overall water level will decrease but both accounts are still full. The draw down is charged to the default account in this case.</a:t>
            </a:r>
          </a:p>
        </p:txBody>
      </p:sp>
      <p:sp>
        <p:nvSpPr>
          <p:cNvPr id="4" name="Slide Number Placeholder 3"/>
          <p:cNvSpPr>
            <a:spLocks noGrp="1"/>
          </p:cNvSpPr>
          <p:nvPr>
            <p:ph type="sldNum" sz="quarter" idx="5"/>
          </p:nvPr>
        </p:nvSpPr>
        <p:spPr/>
        <p:txBody>
          <a:bodyPr/>
          <a:lstStyle/>
          <a:p>
            <a:fld id="{F3103505-5F6F-4A6F-8E79-9C2C48D4BC26}" type="slidenum">
              <a:rPr lang="en-US" smtClean="0"/>
              <a:t>7</a:t>
            </a:fld>
            <a:endParaRPr lang="en-US"/>
          </a:p>
        </p:txBody>
      </p:sp>
    </p:spTree>
    <p:extLst>
      <p:ext uri="{BB962C8B-B14F-4D97-AF65-F5344CB8AC3E}">
        <p14:creationId xmlns:p14="http://schemas.microsoft.com/office/powerpoint/2010/main" val="1328969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imagine that both accounts are drawn down partially. As the volume in each account bucket decreases, the bucket will float higher in the overall pool. This means that while the overall conservation storage decreases when an account makes a release, the default account stays the same volume.</a:t>
            </a:r>
          </a:p>
        </p:txBody>
      </p:sp>
      <p:sp>
        <p:nvSpPr>
          <p:cNvPr id="4" name="Slide Number Placeholder 3"/>
          <p:cNvSpPr>
            <a:spLocks noGrp="1"/>
          </p:cNvSpPr>
          <p:nvPr>
            <p:ph type="sldNum" sz="quarter" idx="5"/>
          </p:nvPr>
        </p:nvSpPr>
        <p:spPr/>
        <p:txBody>
          <a:bodyPr/>
          <a:lstStyle/>
          <a:p>
            <a:fld id="{F3103505-5F6F-4A6F-8E79-9C2C48D4BC26}" type="slidenum">
              <a:rPr lang="en-US" smtClean="0"/>
              <a:t>8</a:t>
            </a:fld>
            <a:endParaRPr lang="en-US"/>
          </a:p>
        </p:txBody>
      </p:sp>
    </p:spTree>
    <p:extLst>
      <p:ext uri="{BB962C8B-B14F-4D97-AF65-F5344CB8AC3E}">
        <p14:creationId xmlns:p14="http://schemas.microsoft.com/office/powerpoint/2010/main" val="3402661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possible to empty one water account while water is still available to the other account, and in the overall conservation pool for purposes without dedicated accounts.</a:t>
            </a:r>
          </a:p>
        </p:txBody>
      </p:sp>
      <p:sp>
        <p:nvSpPr>
          <p:cNvPr id="4" name="Slide Number Placeholder 3"/>
          <p:cNvSpPr>
            <a:spLocks noGrp="1"/>
          </p:cNvSpPr>
          <p:nvPr>
            <p:ph type="sldNum" sz="quarter" idx="5"/>
          </p:nvPr>
        </p:nvSpPr>
        <p:spPr/>
        <p:txBody>
          <a:bodyPr/>
          <a:lstStyle/>
          <a:p>
            <a:fld id="{F3103505-5F6F-4A6F-8E79-9C2C48D4BC26}" type="slidenum">
              <a:rPr lang="en-US" smtClean="0"/>
              <a:t>9</a:t>
            </a:fld>
            <a:endParaRPr lang="en-US"/>
          </a:p>
        </p:txBody>
      </p:sp>
    </p:spTree>
    <p:extLst>
      <p:ext uri="{BB962C8B-B14F-4D97-AF65-F5344CB8AC3E}">
        <p14:creationId xmlns:p14="http://schemas.microsoft.com/office/powerpoint/2010/main" val="32922872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alphaModFix amt="80000"/>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4524" y="339767"/>
            <a:ext cx="7772400" cy="2065682"/>
          </a:xfrm>
          <a:noFill/>
        </p:spPr>
        <p:txBody>
          <a:bodyPr anchor="b">
            <a:normAutofit/>
          </a:bodyPr>
          <a:lstStyle>
            <a:lvl1pPr algn="l">
              <a:defRPr sz="44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143000" y="3058341"/>
            <a:ext cx="6858000" cy="1655762"/>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4400" kern="1200" dirty="0">
                <a:solidFill>
                  <a:schemeClr val="accent4">
                    <a:lumMod val="20000"/>
                    <a:lumOff val="80000"/>
                  </a:schemeClr>
                </a:solidFill>
                <a:latin typeface="Arial" panose="020B0604020202020204" pitchFamily="34" charset="0"/>
                <a:ea typeface="+mn-ea"/>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354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9901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1916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nowledge Che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FC6E1A-3178-4E5D-BB5B-5AB1EEA54C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89343151-8A8B-4F9A-AD41-78478FB9DCB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xmlns="" id="{3FE9BC4F-C621-438C-A4AE-7FFDCDD676E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xmlns="" id="{E8224468-23AC-46BF-872E-68542602F69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Text Placeholder 8">
            <a:extLst>
              <a:ext uri="{FF2B5EF4-FFF2-40B4-BE49-F238E27FC236}">
                <a16:creationId xmlns:a16="http://schemas.microsoft.com/office/drawing/2014/main" xmlns="" id="{427B67A1-24D0-48C2-9390-F9C23D5DCFD6}"/>
              </a:ext>
            </a:extLst>
          </p:cNvPr>
          <p:cNvSpPr>
            <a:spLocks noGrp="1"/>
          </p:cNvSpPr>
          <p:nvPr>
            <p:ph type="body" sz="quarter" idx="13"/>
          </p:nvPr>
        </p:nvSpPr>
        <p:spPr>
          <a:xfrm>
            <a:off x="628650" y="1268413"/>
            <a:ext cx="7732713" cy="4778375"/>
          </a:xfrm>
        </p:spPr>
        <p:txBody>
          <a:bodyPr/>
          <a:lstStyle>
            <a:lvl1pPr marL="228600" indent="-228600">
              <a:buFontTx/>
              <a:buBlip>
                <a:blip r:embed="rId2"/>
              </a:buBlip>
              <a:defRPr/>
            </a:lvl1pPr>
            <a:lvl2pPr marL="685800" indent="-228600">
              <a:buClr>
                <a:schemeClr val="accent2">
                  <a:lumMod val="75000"/>
                </a:schemeClr>
              </a:buClr>
              <a:buFont typeface="Arial" panose="020B0604020202020204" pitchFamily="34" charset="0"/>
              <a:buChar char="•"/>
              <a:defRPr>
                <a:solidFill>
                  <a:schemeClr val="accent2">
                    <a:lumMod val="7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43016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685800" indent="-228600">
              <a:buFont typeface="Calibri" panose="020F050202020403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6430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893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5467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4496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5712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9287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609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6236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duotone>
              <a:schemeClr val="accent5">
                <a:shade val="45000"/>
                <a:satMod val="135000"/>
              </a:schemeClr>
              <a:prstClr val="white"/>
            </a:duotone>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560173"/>
          </a:xfrm>
          <a:prstGeom prst="rect">
            <a:avLst/>
          </a:prstGeom>
          <a:solidFill>
            <a:schemeClr val="accent1">
              <a:lumMod val="75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972065"/>
            <a:ext cx="7886700" cy="520489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8/21/2019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56557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3200" kern="1200">
          <a:solidFill>
            <a:schemeClr val="bg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4DE96B1-B12B-4E01-A4D8-DF1561646508}"/>
              </a:ext>
            </a:extLst>
          </p:cNvPr>
          <p:cNvSpPr>
            <a:spLocks noGrp="1"/>
          </p:cNvSpPr>
          <p:nvPr>
            <p:ph type="ctrTitle"/>
          </p:nvPr>
        </p:nvSpPr>
        <p:spPr/>
        <p:txBody>
          <a:bodyPr/>
          <a:lstStyle/>
          <a:p>
            <a:r>
              <a:rPr lang="en-US" dirty="0"/>
              <a:t>Conducting Reservoir Storage-Yield Analyses Using HEC-ResSim</a:t>
            </a:r>
          </a:p>
        </p:txBody>
      </p:sp>
      <p:sp>
        <p:nvSpPr>
          <p:cNvPr id="3" name="Subtitle 2">
            <a:extLst>
              <a:ext uri="{FF2B5EF4-FFF2-40B4-BE49-F238E27FC236}">
                <a16:creationId xmlns:a16="http://schemas.microsoft.com/office/drawing/2014/main" xmlns="" id="{1614B91E-5D24-493F-88BE-96900C005CB2}"/>
              </a:ext>
            </a:extLst>
          </p:cNvPr>
          <p:cNvSpPr>
            <a:spLocks noGrp="1"/>
          </p:cNvSpPr>
          <p:nvPr>
            <p:ph type="subTitle" idx="1"/>
          </p:nvPr>
        </p:nvSpPr>
        <p:spPr/>
        <p:txBody>
          <a:bodyPr/>
          <a:lstStyle/>
          <a:p>
            <a:r>
              <a:rPr lang="en-US" dirty="0"/>
              <a:t>Lecture #9 </a:t>
            </a:r>
            <a:r>
              <a:rPr lang="en-US"/>
              <a:t>– </a:t>
            </a:r>
            <a:r>
              <a:rPr lang="en-US" smtClean="0"/>
              <a:t>Multiple </a:t>
            </a:r>
            <a:r>
              <a:rPr lang="en-US" dirty="0"/>
              <a:t>Water Accounts</a:t>
            </a:r>
          </a:p>
        </p:txBody>
      </p:sp>
    </p:spTree>
    <p:extLst>
      <p:ext uri="{BB962C8B-B14F-4D97-AF65-F5344CB8AC3E}">
        <p14:creationId xmlns:p14="http://schemas.microsoft.com/office/powerpoint/2010/main" val="12711627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7AA999-0F64-4936-8D14-D214CFE0A557}"/>
              </a:ext>
            </a:extLst>
          </p:cNvPr>
          <p:cNvSpPr>
            <a:spLocks noGrp="1"/>
          </p:cNvSpPr>
          <p:nvPr>
            <p:ph type="title"/>
          </p:nvPr>
        </p:nvSpPr>
        <p:spPr/>
        <p:txBody>
          <a:bodyPr/>
          <a:lstStyle/>
          <a:p>
            <a:r>
              <a:rPr lang="en-US" dirty="0"/>
              <a:t>Floating Buckets</a:t>
            </a:r>
          </a:p>
        </p:txBody>
      </p:sp>
      <p:pic>
        <p:nvPicPr>
          <p:cNvPr id="5" name="Content Placeholder 4" descr="A screen shot of a computer&#10;&#10;Description automatically generated">
            <a:extLst>
              <a:ext uri="{FF2B5EF4-FFF2-40B4-BE49-F238E27FC236}">
                <a16:creationId xmlns:a16="http://schemas.microsoft.com/office/drawing/2014/main" xmlns="" id="{821411F3-B7E1-42CD-9558-0269E068ECB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54909" y="971550"/>
            <a:ext cx="6034182" cy="5205413"/>
          </a:xfrm>
        </p:spPr>
      </p:pic>
    </p:spTree>
    <p:extLst>
      <p:ext uri="{BB962C8B-B14F-4D97-AF65-F5344CB8AC3E}">
        <p14:creationId xmlns:p14="http://schemas.microsoft.com/office/powerpoint/2010/main" val="37561384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7AA999-0F64-4936-8D14-D214CFE0A557}"/>
              </a:ext>
            </a:extLst>
          </p:cNvPr>
          <p:cNvSpPr>
            <a:spLocks noGrp="1"/>
          </p:cNvSpPr>
          <p:nvPr>
            <p:ph type="title"/>
          </p:nvPr>
        </p:nvSpPr>
        <p:spPr/>
        <p:txBody>
          <a:bodyPr/>
          <a:lstStyle/>
          <a:p>
            <a:r>
              <a:rPr lang="en-US" dirty="0"/>
              <a:t>Floating Buckets</a:t>
            </a:r>
          </a:p>
        </p:txBody>
      </p:sp>
      <p:pic>
        <p:nvPicPr>
          <p:cNvPr id="5" name="Content Placeholder 4" descr="A close up of a logo&#10;&#10;Description automatically generated">
            <a:extLst>
              <a:ext uri="{FF2B5EF4-FFF2-40B4-BE49-F238E27FC236}">
                <a16:creationId xmlns:a16="http://schemas.microsoft.com/office/drawing/2014/main" xmlns="" id="{DB1F6FA6-E596-4927-8BD0-1E15F20123D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68877" y="971550"/>
            <a:ext cx="6006246" cy="5205413"/>
          </a:xfrm>
        </p:spPr>
      </p:pic>
    </p:spTree>
    <p:extLst>
      <p:ext uri="{BB962C8B-B14F-4D97-AF65-F5344CB8AC3E}">
        <p14:creationId xmlns:p14="http://schemas.microsoft.com/office/powerpoint/2010/main" val="18266983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Inflow Allocation</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r>
              <a:rPr lang="en-US" dirty="0"/>
              <a:t>Inflow must be allocated to each account</a:t>
            </a:r>
          </a:p>
          <a:p>
            <a:r>
              <a:rPr lang="en-US" dirty="0"/>
              <a:t>Allocation should match the reservoir plan of operations with potential consideration of state water laws</a:t>
            </a:r>
          </a:p>
          <a:p>
            <a:r>
              <a:rPr lang="en-US" dirty="0"/>
              <a:t>What are your experiences with inflow allocation?</a:t>
            </a:r>
          </a:p>
        </p:txBody>
      </p:sp>
    </p:spTree>
    <p:extLst>
      <p:ext uri="{BB962C8B-B14F-4D97-AF65-F5344CB8AC3E}">
        <p14:creationId xmlns:p14="http://schemas.microsoft.com/office/powerpoint/2010/main" val="5391387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Inflow Allocation</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r>
              <a:rPr lang="en-US" dirty="0"/>
              <a:t>What if </a:t>
            </a:r>
            <a:r>
              <a:rPr lang="en-US" dirty="0" smtClean="0"/>
              <a:t>an </a:t>
            </a:r>
            <a:r>
              <a:rPr lang="en-US" dirty="0"/>
              <a:t>account is full?</a:t>
            </a:r>
          </a:p>
          <a:p>
            <a:pPr lvl="1"/>
            <a:r>
              <a:rPr lang="en-US" dirty="0"/>
              <a:t>Where should the inflows allocated to a full account go?</a:t>
            </a:r>
          </a:p>
          <a:p>
            <a:pPr lvl="1"/>
            <a:r>
              <a:rPr lang="en-US" dirty="0"/>
              <a:t>Inflow allocated to a full account is called “surplus” inflow</a:t>
            </a:r>
          </a:p>
        </p:txBody>
      </p:sp>
      <p:grpSp>
        <p:nvGrpSpPr>
          <p:cNvPr id="5" name="Group 4">
            <a:extLst>
              <a:ext uri="{FF2B5EF4-FFF2-40B4-BE49-F238E27FC236}">
                <a16:creationId xmlns:a16="http://schemas.microsoft.com/office/drawing/2014/main" xmlns="" id="{0D38BF6C-CB41-4321-A19F-00161242EA46}"/>
              </a:ext>
            </a:extLst>
          </p:cNvPr>
          <p:cNvGrpSpPr/>
          <p:nvPr/>
        </p:nvGrpSpPr>
        <p:grpSpPr>
          <a:xfrm>
            <a:off x="2367815" y="2300438"/>
            <a:ext cx="6708807" cy="4508242"/>
            <a:chOff x="3484344" y="3035661"/>
            <a:chExt cx="5592278" cy="3744444"/>
          </a:xfrm>
        </p:grpSpPr>
        <p:pic>
          <p:nvPicPr>
            <p:cNvPr id="1026" name="Picture 2" descr="Image result for water overflowing">
              <a:extLst>
                <a:ext uri="{FF2B5EF4-FFF2-40B4-BE49-F238E27FC236}">
                  <a16:creationId xmlns:a16="http://schemas.microsoft.com/office/drawing/2014/main" xmlns="" id="{DE112C3F-D52D-4D58-8506-462F4EAF91C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84344" y="3035661"/>
              <a:ext cx="5592278" cy="373000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xmlns="" id="{8F1B2005-F95A-49CE-8FD7-587666039F2D}"/>
                </a:ext>
              </a:extLst>
            </p:cNvPr>
            <p:cNvSpPr txBox="1"/>
            <p:nvPr/>
          </p:nvSpPr>
          <p:spPr>
            <a:xfrm>
              <a:off x="5108008" y="6595439"/>
              <a:ext cx="2057400" cy="184666"/>
            </a:xfrm>
            <a:prstGeom prst="rect">
              <a:avLst/>
            </a:prstGeom>
            <a:noFill/>
          </p:spPr>
          <p:txBody>
            <a:bodyPr wrap="square" rtlCol="0">
              <a:spAutoFit/>
            </a:bodyPr>
            <a:lstStyle/>
            <a:p>
              <a:r>
                <a:rPr lang="en-US" sz="600" dirty="0"/>
                <a:t>https://www.flickr.com/photos/kamoteus/2347650751</a:t>
              </a:r>
            </a:p>
          </p:txBody>
        </p:sp>
      </p:grpSp>
    </p:spTree>
    <p:extLst>
      <p:ext uri="{BB962C8B-B14F-4D97-AF65-F5344CB8AC3E}">
        <p14:creationId xmlns:p14="http://schemas.microsoft.com/office/powerpoint/2010/main" val="1503121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Surplus Inflow</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a:xfrm>
            <a:off x="495759" y="972065"/>
            <a:ext cx="8262651" cy="5204898"/>
          </a:xfrm>
        </p:spPr>
        <p:txBody>
          <a:bodyPr>
            <a:normAutofit/>
          </a:bodyPr>
          <a:lstStyle/>
          <a:p>
            <a:r>
              <a:rPr lang="en-US" dirty="0"/>
              <a:t>Once an account is full, </a:t>
            </a:r>
            <a:endParaRPr lang="en-US" dirty="0" smtClean="0"/>
          </a:p>
          <a:p>
            <a:pPr marL="0" indent="0">
              <a:buNone/>
            </a:pPr>
            <a:r>
              <a:rPr lang="en-US" dirty="0" smtClean="0"/>
              <a:t>	allocated </a:t>
            </a:r>
            <a:r>
              <a:rPr lang="en-US" dirty="0"/>
              <a:t>inflow &gt; </a:t>
            </a:r>
            <a:r>
              <a:rPr lang="en-US" dirty="0" smtClean="0"/>
              <a:t>withdrawals = </a:t>
            </a:r>
            <a:r>
              <a:rPr lang="en-US" dirty="0"/>
              <a:t>surplus</a:t>
            </a:r>
          </a:p>
          <a:p>
            <a:r>
              <a:rPr lang="en-US" dirty="0"/>
              <a:t>Surplus inflow may be allocated to other accounts that are not full</a:t>
            </a:r>
          </a:p>
          <a:p>
            <a:r>
              <a:rPr lang="en-US" dirty="0">
                <a:solidFill>
                  <a:srgbClr val="FF0000"/>
                </a:solidFill>
              </a:rPr>
              <a:t>Remember that currently ResSim automatically allocates surplus to other accounts that are not full </a:t>
            </a:r>
            <a:r>
              <a:rPr lang="en-US" dirty="0" smtClean="0">
                <a:solidFill>
                  <a:srgbClr val="FF0000"/>
                </a:solidFill>
              </a:rPr>
              <a:t>  in </a:t>
            </a:r>
            <a:r>
              <a:rPr lang="en-US" dirty="0">
                <a:solidFill>
                  <a:srgbClr val="FF0000"/>
                </a:solidFill>
              </a:rPr>
              <a:t>proportion to the account size (including default account)</a:t>
            </a:r>
          </a:p>
          <a:p>
            <a:r>
              <a:rPr lang="en-US" dirty="0"/>
              <a:t>Modeled allocation should follow operating plan</a:t>
            </a:r>
          </a:p>
          <a:p>
            <a:r>
              <a:rPr lang="en-US" dirty="0"/>
              <a:t>Clearly document how you are modeling surplus inflow</a:t>
            </a:r>
          </a:p>
        </p:txBody>
      </p:sp>
    </p:spTree>
    <p:extLst>
      <p:ext uri="{BB962C8B-B14F-4D97-AF65-F5344CB8AC3E}">
        <p14:creationId xmlns:p14="http://schemas.microsoft.com/office/powerpoint/2010/main" val="39300649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Surplus Inflow and Firm Yield</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r>
              <a:rPr lang="en-US" dirty="0"/>
              <a:t>Firm yield will be affected by the specific surplus inflow allocation</a:t>
            </a:r>
          </a:p>
          <a:p>
            <a:r>
              <a:rPr lang="en-US" dirty="0"/>
              <a:t>Allocating surplus to water supply accounts will usually increase firm yield</a:t>
            </a:r>
          </a:p>
        </p:txBody>
      </p:sp>
      <p:grpSp>
        <p:nvGrpSpPr>
          <p:cNvPr id="25" name="Group 24">
            <a:extLst>
              <a:ext uri="{FF2B5EF4-FFF2-40B4-BE49-F238E27FC236}">
                <a16:creationId xmlns:a16="http://schemas.microsoft.com/office/drawing/2014/main" xmlns="" id="{38270BD9-5FFA-4061-AB62-0CD794ECC925}"/>
              </a:ext>
            </a:extLst>
          </p:cNvPr>
          <p:cNvGrpSpPr/>
          <p:nvPr/>
        </p:nvGrpSpPr>
        <p:grpSpPr>
          <a:xfrm>
            <a:off x="1777948" y="3191538"/>
            <a:ext cx="5588103" cy="3064617"/>
            <a:chOff x="1777948" y="3191538"/>
            <a:chExt cx="5588103" cy="3064617"/>
          </a:xfrm>
        </p:grpSpPr>
        <p:grpSp>
          <p:nvGrpSpPr>
            <p:cNvPr id="18" name="Group 17">
              <a:extLst>
                <a:ext uri="{FF2B5EF4-FFF2-40B4-BE49-F238E27FC236}">
                  <a16:creationId xmlns:a16="http://schemas.microsoft.com/office/drawing/2014/main" xmlns="" id="{BA8B7F07-CA51-4905-A7BC-B44D00A87E41}"/>
                </a:ext>
              </a:extLst>
            </p:cNvPr>
            <p:cNvGrpSpPr/>
            <p:nvPr/>
          </p:nvGrpSpPr>
          <p:grpSpPr>
            <a:xfrm>
              <a:off x="1777948" y="3191538"/>
              <a:ext cx="5588103" cy="3064617"/>
              <a:chOff x="1777948" y="3191538"/>
              <a:chExt cx="5588103" cy="3064617"/>
            </a:xfrm>
          </p:grpSpPr>
          <p:pic>
            <p:nvPicPr>
              <p:cNvPr id="22" name="Picture 21">
                <a:extLst>
                  <a:ext uri="{FF2B5EF4-FFF2-40B4-BE49-F238E27FC236}">
                    <a16:creationId xmlns:a16="http://schemas.microsoft.com/office/drawing/2014/main" xmlns="" id="{20B3C717-B460-4CB9-81F1-C80DD7F7F9C2}"/>
                  </a:ext>
                </a:extLst>
              </p:cNvPr>
              <p:cNvPicPr>
                <a:picLocks noChangeAspect="1"/>
              </p:cNvPicPr>
              <p:nvPr/>
            </p:nvPicPr>
            <p:blipFill>
              <a:blip r:embed="rId3"/>
              <a:stretch>
                <a:fillRect/>
              </a:stretch>
            </p:blipFill>
            <p:spPr>
              <a:xfrm>
                <a:off x="1777948" y="3191538"/>
                <a:ext cx="5588103" cy="306461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7" name="Rectangle 16">
                <a:extLst>
                  <a:ext uri="{FF2B5EF4-FFF2-40B4-BE49-F238E27FC236}">
                    <a16:creationId xmlns:a16="http://schemas.microsoft.com/office/drawing/2014/main" xmlns="" id="{FC788A22-9CA0-410A-8875-065F9AE1CF4B}"/>
                  </a:ext>
                </a:extLst>
              </p:cNvPr>
              <p:cNvSpPr/>
              <p:nvPr/>
            </p:nvSpPr>
            <p:spPr>
              <a:xfrm>
                <a:off x="1867301" y="3657600"/>
                <a:ext cx="731520" cy="779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Arrow: Circular 22">
              <a:extLst>
                <a:ext uri="{FF2B5EF4-FFF2-40B4-BE49-F238E27FC236}">
                  <a16:creationId xmlns:a16="http://schemas.microsoft.com/office/drawing/2014/main" xmlns="" id="{B82D44E8-0173-4CF6-B92B-9E9FE5D3E2D7}"/>
                </a:ext>
              </a:extLst>
            </p:cNvPr>
            <p:cNvSpPr/>
            <p:nvPr/>
          </p:nvSpPr>
          <p:spPr>
            <a:xfrm>
              <a:off x="4655177" y="4076299"/>
              <a:ext cx="654518" cy="721894"/>
            </a:xfrm>
            <a:prstGeom prst="circularArrow">
              <a:avLst/>
            </a:prstGeom>
            <a:solidFill>
              <a:schemeClr val="lt1">
                <a:alpha val="8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tx1"/>
                </a:solidFill>
              </a:endParaRPr>
            </a:p>
          </p:txBody>
        </p:sp>
        <p:sp>
          <p:nvSpPr>
            <p:cNvPr id="24" name="TextBox 23">
              <a:extLst>
                <a:ext uri="{FF2B5EF4-FFF2-40B4-BE49-F238E27FC236}">
                  <a16:creationId xmlns:a16="http://schemas.microsoft.com/office/drawing/2014/main" xmlns="" id="{7CE6B08E-7AEA-4D1D-890A-29A27FA12434}"/>
                </a:ext>
              </a:extLst>
            </p:cNvPr>
            <p:cNvSpPr txBox="1"/>
            <p:nvPr/>
          </p:nvSpPr>
          <p:spPr>
            <a:xfrm>
              <a:off x="4571999" y="3769832"/>
              <a:ext cx="731520" cy="306467"/>
            </a:xfrm>
            <a:prstGeom prst="roundRect">
              <a:avLst/>
            </a:prstGeom>
            <a:solidFill>
              <a:schemeClr val="bg1">
                <a:alpha val="80000"/>
              </a:schemeClr>
            </a:solidFill>
            <a:ln>
              <a:solidFill>
                <a:schemeClr val="accent1"/>
              </a:solidFill>
            </a:ln>
          </p:spPr>
          <p:txBody>
            <a:bodyPr wrap="square" lIns="0" tIns="0" rIns="0" bIns="0" rtlCol="0">
              <a:spAutoFit/>
            </a:bodyPr>
            <a:lstStyle/>
            <a:p>
              <a:r>
                <a:rPr lang="en-US" dirty="0">
                  <a:solidFill>
                    <a:schemeClr val="accent1"/>
                  </a:solidFill>
                </a:rPr>
                <a:t>Surplus</a:t>
              </a:r>
            </a:p>
          </p:txBody>
        </p:sp>
      </p:grpSp>
    </p:spTree>
    <p:extLst>
      <p:ext uri="{BB962C8B-B14F-4D97-AF65-F5344CB8AC3E}">
        <p14:creationId xmlns:p14="http://schemas.microsoft.com/office/powerpoint/2010/main" val="4009756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Surplus Inflow and Firm Yield Example</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a:xfrm>
            <a:off x="259205" y="1000691"/>
            <a:ext cx="7886700" cy="2033150"/>
          </a:xfrm>
        </p:spPr>
        <p:txBody>
          <a:bodyPr>
            <a:normAutofit/>
          </a:bodyPr>
          <a:lstStyle/>
          <a:p>
            <a:r>
              <a:rPr lang="en-US" sz="2400" dirty="0"/>
              <a:t>Conservation pool = 10,000 ac-ft</a:t>
            </a:r>
          </a:p>
          <a:p>
            <a:r>
              <a:rPr lang="en-US" sz="2400" dirty="0"/>
              <a:t>Water supply account </a:t>
            </a:r>
          </a:p>
          <a:p>
            <a:pPr lvl="1"/>
            <a:r>
              <a:rPr lang="en-US" sz="2000" dirty="0"/>
              <a:t>Max = 6,000 ac-ft</a:t>
            </a:r>
          </a:p>
          <a:p>
            <a:pPr lvl="1"/>
            <a:r>
              <a:rPr lang="en-US" sz="2000" dirty="0"/>
              <a:t>Current = 5,700 ac-ft</a:t>
            </a:r>
          </a:p>
          <a:p>
            <a:pPr lvl="1"/>
            <a:r>
              <a:rPr lang="en-US" sz="2000" dirty="0"/>
              <a:t>Release = 100 ac-ft</a:t>
            </a:r>
          </a:p>
        </p:txBody>
      </p:sp>
      <p:grpSp>
        <p:nvGrpSpPr>
          <p:cNvPr id="11" name="Group 10">
            <a:extLst>
              <a:ext uri="{FF2B5EF4-FFF2-40B4-BE49-F238E27FC236}">
                <a16:creationId xmlns:a16="http://schemas.microsoft.com/office/drawing/2014/main" xmlns="" id="{5EAE7ED6-005A-4524-B639-9A341A8361AA}"/>
              </a:ext>
            </a:extLst>
          </p:cNvPr>
          <p:cNvGrpSpPr/>
          <p:nvPr/>
        </p:nvGrpSpPr>
        <p:grpSpPr>
          <a:xfrm>
            <a:off x="3175313" y="3190550"/>
            <a:ext cx="5861786" cy="3383642"/>
            <a:chOff x="3176337" y="3359217"/>
            <a:chExt cx="5861786" cy="3383642"/>
          </a:xfrm>
        </p:grpSpPr>
        <p:pic>
          <p:nvPicPr>
            <p:cNvPr id="10" name="Picture 9">
              <a:extLst>
                <a:ext uri="{FF2B5EF4-FFF2-40B4-BE49-F238E27FC236}">
                  <a16:creationId xmlns:a16="http://schemas.microsoft.com/office/drawing/2014/main" xmlns="" id="{EDF7FFD4-A4D0-464F-ADB3-FF9F7D1AD7F7}"/>
                </a:ext>
              </a:extLst>
            </p:cNvPr>
            <p:cNvPicPr>
              <a:picLocks noChangeAspect="1"/>
            </p:cNvPicPr>
            <p:nvPr/>
          </p:nvPicPr>
          <p:blipFill rotWithShape="1">
            <a:blip r:embed="rId3"/>
            <a:srcRect l="21" t="10402" r="6872" b="6786"/>
            <a:stretch/>
          </p:blipFill>
          <p:spPr>
            <a:xfrm>
              <a:off x="3176337" y="3359217"/>
              <a:ext cx="5861786" cy="33836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TextBox 3">
              <a:extLst>
                <a:ext uri="{FF2B5EF4-FFF2-40B4-BE49-F238E27FC236}">
                  <a16:creationId xmlns:a16="http://schemas.microsoft.com/office/drawing/2014/main" xmlns="" id="{333B235E-37C6-4B43-88BB-57D5C4923E84}"/>
                </a:ext>
              </a:extLst>
            </p:cNvPr>
            <p:cNvSpPr txBox="1"/>
            <p:nvPr/>
          </p:nvSpPr>
          <p:spPr>
            <a:xfrm>
              <a:off x="5919539" y="4974036"/>
              <a:ext cx="750770" cy="646331"/>
            </a:xfrm>
            <a:prstGeom prst="rect">
              <a:avLst/>
            </a:prstGeom>
            <a:solidFill>
              <a:schemeClr val="bg1">
                <a:alpha val="0"/>
              </a:schemeClr>
            </a:solidFill>
          </p:spPr>
          <p:txBody>
            <a:bodyPr wrap="square" rtlCol="0">
              <a:spAutoFit/>
            </a:bodyPr>
            <a:lstStyle/>
            <a:p>
              <a:r>
                <a:rPr lang="en-US" dirty="0"/>
                <a:t>5700/6000</a:t>
              </a:r>
            </a:p>
          </p:txBody>
        </p:sp>
        <p:sp>
          <p:nvSpPr>
            <p:cNvPr id="12" name="TextBox 11">
              <a:extLst>
                <a:ext uri="{FF2B5EF4-FFF2-40B4-BE49-F238E27FC236}">
                  <a16:creationId xmlns:a16="http://schemas.microsoft.com/office/drawing/2014/main" xmlns="" id="{A4ADB75C-59D0-4923-8778-4F5BC0A10F5E}"/>
                </a:ext>
              </a:extLst>
            </p:cNvPr>
            <p:cNvSpPr txBox="1"/>
            <p:nvPr/>
          </p:nvSpPr>
          <p:spPr>
            <a:xfrm>
              <a:off x="7342473" y="4727872"/>
              <a:ext cx="656121" cy="646331"/>
            </a:xfrm>
            <a:prstGeom prst="rect">
              <a:avLst/>
            </a:prstGeom>
            <a:noFill/>
          </p:spPr>
          <p:txBody>
            <a:bodyPr wrap="square" rtlCol="0">
              <a:spAutoFit/>
            </a:bodyPr>
            <a:lstStyle/>
            <a:p>
              <a:r>
                <a:rPr lang="en-US" dirty="0"/>
                <a:t>500/4000</a:t>
              </a:r>
            </a:p>
          </p:txBody>
        </p:sp>
        <p:sp>
          <p:nvSpPr>
            <p:cNvPr id="19" name="TextBox 18">
              <a:extLst>
                <a:ext uri="{FF2B5EF4-FFF2-40B4-BE49-F238E27FC236}">
                  <a16:creationId xmlns:a16="http://schemas.microsoft.com/office/drawing/2014/main" xmlns="" id="{AC4A9A76-40ED-497F-BBD0-54802C80B864}"/>
                </a:ext>
              </a:extLst>
            </p:cNvPr>
            <p:cNvSpPr txBox="1"/>
            <p:nvPr/>
          </p:nvSpPr>
          <p:spPr>
            <a:xfrm>
              <a:off x="3253338" y="4727872"/>
              <a:ext cx="656121" cy="369332"/>
            </a:xfrm>
            <a:prstGeom prst="rect">
              <a:avLst/>
            </a:prstGeom>
            <a:noFill/>
          </p:spPr>
          <p:txBody>
            <a:bodyPr wrap="square" rtlCol="0">
              <a:spAutoFit/>
            </a:bodyPr>
            <a:lstStyle/>
            <a:p>
              <a:r>
                <a:rPr lang="en-US" dirty="0"/>
                <a:t>1000</a:t>
              </a:r>
            </a:p>
          </p:txBody>
        </p:sp>
        <p:pic>
          <p:nvPicPr>
            <p:cNvPr id="9" name="Picture 8">
              <a:extLst>
                <a:ext uri="{FF2B5EF4-FFF2-40B4-BE49-F238E27FC236}">
                  <a16:creationId xmlns:a16="http://schemas.microsoft.com/office/drawing/2014/main" xmlns="" id="{B02B4C9A-AF75-4C7A-8053-31116C63AA8F}"/>
                </a:ext>
              </a:extLst>
            </p:cNvPr>
            <p:cNvPicPr>
              <a:picLocks noChangeAspect="1"/>
            </p:cNvPicPr>
            <p:nvPr/>
          </p:nvPicPr>
          <p:blipFill>
            <a:blip r:embed="rId4"/>
            <a:stretch>
              <a:fillRect/>
            </a:stretch>
          </p:blipFill>
          <p:spPr>
            <a:xfrm>
              <a:off x="3176337" y="4255123"/>
              <a:ext cx="1104856" cy="718913"/>
            </a:xfrm>
            <a:prstGeom prst="rect">
              <a:avLst/>
            </a:prstGeom>
          </p:spPr>
        </p:pic>
      </p:grpSp>
      <p:sp>
        <p:nvSpPr>
          <p:cNvPr id="21" name="Content Placeholder 2">
            <a:extLst>
              <a:ext uri="{FF2B5EF4-FFF2-40B4-BE49-F238E27FC236}">
                <a16:creationId xmlns:a16="http://schemas.microsoft.com/office/drawing/2014/main" xmlns="" id="{03AD905E-449B-4187-90F3-7EC42C0BA1EC}"/>
              </a:ext>
            </a:extLst>
          </p:cNvPr>
          <p:cNvSpPr txBox="1">
            <a:spLocks/>
          </p:cNvSpPr>
          <p:nvPr/>
        </p:nvSpPr>
        <p:spPr>
          <a:xfrm>
            <a:off x="259205" y="2906741"/>
            <a:ext cx="2858473" cy="39512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Fish and wildlife account</a:t>
            </a:r>
          </a:p>
          <a:p>
            <a:pPr lvl="1"/>
            <a:r>
              <a:rPr lang="en-US" sz="2000" dirty="0"/>
              <a:t>Max = 4,000 ac-ft</a:t>
            </a:r>
          </a:p>
          <a:p>
            <a:pPr lvl="1"/>
            <a:r>
              <a:rPr lang="en-US" sz="2000" dirty="0"/>
              <a:t>Current = 500 ac-ft</a:t>
            </a:r>
          </a:p>
          <a:p>
            <a:pPr lvl="1"/>
            <a:r>
              <a:rPr lang="en-US" sz="2000" dirty="0"/>
              <a:t>Release = 0 ac-ft</a:t>
            </a:r>
          </a:p>
          <a:p>
            <a:r>
              <a:rPr lang="en-US" sz="2400" dirty="0"/>
              <a:t>Total inflow = 1,000 ac-ft</a:t>
            </a:r>
          </a:p>
        </p:txBody>
      </p:sp>
      <p:pic>
        <p:nvPicPr>
          <p:cNvPr id="20" name="Picture 19">
            <a:extLst>
              <a:ext uri="{FF2B5EF4-FFF2-40B4-BE49-F238E27FC236}">
                <a16:creationId xmlns:a16="http://schemas.microsoft.com/office/drawing/2014/main" xmlns="" id="{09D60C38-C02C-410D-8C0A-3797F010F9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79517" y="5501309"/>
            <a:ext cx="2014898" cy="1023273"/>
          </a:xfrm>
          <a:prstGeom prst="rect">
            <a:avLst/>
          </a:prstGeom>
        </p:spPr>
      </p:pic>
      <p:sp>
        <p:nvSpPr>
          <p:cNvPr id="26" name="TextBox 25">
            <a:extLst>
              <a:ext uri="{FF2B5EF4-FFF2-40B4-BE49-F238E27FC236}">
                <a16:creationId xmlns:a16="http://schemas.microsoft.com/office/drawing/2014/main" xmlns="" id="{26DE1896-19BC-48FD-9AF2-C088B45DC642}"/>
              </a:ext>
            </a:extLst>
          </p:cNvPr>
          <p:cNvSpPr txBox="1"/>
          <p:nvPr/>
        </p:nvSpPr>
        <p:spPr>
          <a:xfrm>
            <a:off x="5637779" y="6207966"/>
            <a:ext cx="656121" cy="369332"/>
          </a:xfrm>
          <a:prstGeom prst="rect">
            <a:avLst/>
          </a:prstGeom>
          <a:noFill/>
        </p:spPr>
        <p:txBody>
          <a:bodyPr wrap="square" rtlCol="0">
            <a:spAutoFit/>
          </a:bodyPr>
          <a:lstStyle/>
          <a:p>
            <a:r>
              <a:rPr lang="en-US" dirty="0"/>
              <a:t>100</a:t>
            </a:r>
          </a:p>
        </p:txBody>
      </p:sp>
    </p:spTree>
    <p:extLst>
      <p:ext uri="{BB962C8B-B14F-4D97-AF65-F5344CB8AC3E}">
        <p14:creationId xmlns:p14="http://schemas.microsoft.com/office/powerpoint/2010/main" val="29426158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Surplus Inflow and Firm Yield Example</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a:xfrm>
            <a:off x="259205" y="1000691"/>
            <a:ext cx="7886700" cy="2033150"/>
          </a:xfrm>
        </p:spPr>
        <p:txBody>
          <a:bodyPr>
            <a:normAutofit/>
          </a:bodyPr>
          <a:lstStyle/>
          <a:p>
            <a:r>
              <a:rPr lang="en-US" sz="2400" dirty="0"/>
              <a:t>Total inflow = 1,000 ac-ft</a:t>
            </a:r>
          </a:p>
          <a:p>
            <a:r>
              <a:rPr lang="en-US" sz="2400" dirty="0"/>
              <a:t>Water supply account </a:t>
            </a:r>
          </a:p>
          <a:p>
            <a:pPr lvl="1"/>
            <a:r>
              <a:rPr lang="en-US" sz="2000" dirty="0"/>
              <a:t>Inflow = 60% x 1,000 = 600 ac-ft</a:t>
            </a:r>
          </a:p>
          <a:p>
            <a:pPr lvl="1"/>
            <a:r>
              <a:rPr lang="en-US" sz="2000" dirty="0"/>
              <a:t>Release = 100 ac-ft</a:t>
            </a:r>
          </a:p>
          <a:p>
            <a:pPr lvl="1"/>
            <a:r>
              <a:rPr lang="en-US" sz="2000" dirty="0"/>
              <a:t>Storage increase = 500 ac-ft</a:t>
            </a:r>
          </a:p>
          <a:p>
            <a:endParaRPr lang="en-US" sz="2400" dirty="0"/>
          </a:p>
        </p:txBody>
      </p:sp>
      <p:sp>
        <p:nvSpPr>
          <p:cNvPr id="23" name="Content Placeholder 2">
            <a:extLst>
              <a:ext uri="{FF2B5EF4-FFF2-40B4-BE49-F238E27FC236}">
                <a16:creationId xmlns:a16="http://schemas.microsoft.com/office/drawing/2014/main" xmlns="" id="{3240BAA9-A7C3-4FC6-A54F-0A2DA8630D5A}"/>
              </a:ext>
            </a:extLst>
          </p:cNvPr>
          <p:cNvSpPr txBox="1">
            <a:spLocks/>
          </p:cNvSpPr>
          <p:nvPr/>
        </p:nvSpPr>
        <p:spPr>
          <a:xfrm>
            <a:off x="259205" y="2964541"/>
            <a:ext cx="2830504" cy="203315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Fish and wildlife account</a:t>
            </a:r>
          </a:p>
          <a:p>
            <a:pPr lvl="1"/>
            <a:r>
              <a:rPr lang="en-US" sz="2000" dirty="0"/>
              <a:t>Inflow = 40% x 1,000 = 400 ac-ft</a:t>
            </a:r>
          </a:p>
          <a:p>
            <a:pPr lvl="1"/>
            <a:r>
              <a:rPr lang="en-US" sz="2000" dirty="0"/>
              <a:t>Release = 0 ac-ft</a:t>
            </a:r>
          </a:p>
          <a:p>
            <a:pPr lvl="1"/>
            <a:r>
              <a:rPr lang="en-US" sz="2000" dirty="0"/>
              <a:t>Storage increase = 400 ac-ft</a:t>
            </a:r>
          </a:p>
          <a:p>
            <a:endParaRPr lang="en-US" sz="2400" dirty="0"/>
          </a:p>
        </p:txBody>
      </p:sp>
      <p:grpSp>
        <p:nvGrpSpPr>
          <p:cNvPr id="7" name="Group 6"/>
          <p:cNvGrpSpPr/>
          <p:nvPr/>
        </p:nvGrpSpPr>
        <p:grpSpPr>
          <a:xfrm>
            <a:off x="3175313" y="3190550"/>
            <a:ext cx="5861786" cy="3386748"/>
            <a:chOff x="3175313" y="3190550"/>
            <a:chExt cx="5861786" cy="3386748"/>
          </a:xfrm>
        </p:grpSpPr>
        <p:grpSp>
          <p:nvGrpSpPr>
            <p:cNvPr id="11" name="Group 10">
              <a:extLst>
                <a:ext uri="{FF2B5EF4-FFF2-40B4-BE49-F238E27FC236}">
                  <a16:creationId xmlns:a16="http://schemas.microsoft.com/office/drawing/2014/main" xmlns="" id="{5EAE7ED6-005A-4524-B639-9A341A8361AA}"/>
                </a:ext>
              </a:extLst>
            </p:cNvPr>
            <p:cNvGrpSpPr/>
            <p:nvPr/>
          </p:nvGrpSpPr>
          <p:grpSpPr>
            <a:xfrm>
              <a:off x="3175313" y="3190550"/>
              <a:ext cx="5861786" cy="3383642"/>
              <a:chOff x="3176337" y="3359217"/>
              <a:chExt cx="5861786" cy="3383642"/>
            </a:xfrm>
          </p:grpSpPr>
          <p:pic>
            <p:nvPicPr>
              <p:cNvPr id="10" name="Picture 9">
                <a:extLst>
                  <a:ext uri="{FF2B5EF4-FFF2-40B4-BE49-F238E27FC236}">
                    <a16:creationId xmlns:a16="http://schemas.microsoft.com/office/drawing/2014/main" xmlns="" id="{EDF7FFD4-A4D0-464F-ADB3-FF9F7D1AD7F7}"/>
                  </a:ext>
                </a:extLst>
              </p:cNvPr>
              <p:cNvPicPr>
                <a:picLocks noChangeAspect="1"/>
              </p:cNvPicPr>
              <p:nvPr/>
            </p:nvPicPr>
            <p:blipFill rotWithShape="1">
              <a:blip r:embed="rId3"/>
              <a:srcRect l="21" t="10402" r="6872" b="6786"/>
              <a:stretch/>
            </p:blipFill>
            <p:spPr>
              <a:xfrm>
                <a:off x="3176337" y="3359217"/>
                <a:ext cx="5861786" cy="33836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TextBox 3">
                <a:extLst>
                  <a:ext uri="{FF2B5EF4-FFF2-40B4-BE49-F238E27FC236}">
                    <a16:creationId xmlns:a16="http://schemas.microsoft.com/office/drawing/2014/main" xmlns="" id="{333B235E-37C6-4B43-88BB-57D5C4923E84}"/>
                  </a:ext>
                </a:extLst>
              </p:cNvPr>
              <p:cNvSpPr txBox="1"/>
              <p:nvPr/>
            </p:nvSpPr>
            <p:spPr>
              <a:xfrm>
                <a:off x="5919539" y="4974036"/>
                <a:ext cx="750770" cy="646331"/>
              </a:xfrm>
              <a:prstGeom prst="rect">
                <a:avLst/>
              </a:prstGeom>
              <a:solidFill>
                <a:schemeClr val="bg1">
                  <a:alpha val="0"/>
                </a:schemeClr>
              </a:solidFill>
            </p:spPr>
            <p:txBody>
              <a:bodyPr wrap="square" rtlCol="0">
                <a:spAutoFit/>
              </a:bodyPr>
              <a:lstStyle/>
              <a:p>
                <a:r>
                  <a:rPr lang="en-US" dirty="0">
                    <a:solidFill>
                      <a:srgbClr val="FF0000"/>
                    </a:solidFill>
                  </a:rPr>
                  <a:t>6200</a:t>
                </a:r>
                <a:r>
                  <a:rPr lang="en-US" dirty="0"/>
                  <a:t>/6000</a:t>
                </a:r>
              </a:p>
            </p:txBody>
          </p:sp>
          <p:sp>
            <p:nvSpPr>
              <p:cNvPr id="12" name="TextBox 11">
                <a:extLst>
                  <a:ext uri="{FF2B5EF4-FFF2-40B4-BE49-F238E27FC236}">
                    <a16:creationId xmlns:a16="http://schemas.microsoft.com/office/drawing/2014/main" xmlns="" id="{A4ADB75C-59D0-4923-8778-4F5BC0A10F5E}"/>
                  </a:ext>
                </a:extLst>
              </p:cNvPr>
              <p:cNvSpPr txBox="1"/>
              <p:nvPr/>
            </p:nvSpPr>
            <p:spPr>
              <a:xfrm>
                <a:off x="7342473" y="4727872"/>
                <a:ext cx="656121" cy="646331"/>
              </a:xfrm>
              <a:prstGeom prst="rect">
                <a:avLst/>
              </a:prstGeom>
              <a:noFill/>
            </p:spPr>
            <p:txBody>
              <a:bodyPr wrap="square" rtlCol="0">
                <a:spAutoFit/>
              </a:bodyPr>
              <a:lstStyle/>
              <a:p>
                <a:r>
                  <a:rPr lang="en-US" dirty="0">
                    <a:solidFill>
                      <a:srgbClr val="FF0000"/>
                    </a:solidFill>
                  </a:rPr>
                  <a:t>900</a:t>
                </a:r>
                <a:r>
                  <a:rPr lang="en-US" dirty="0"/>
                  <a:t>/4000</a:t>
                </a:r>
              </a:p>
            </p:txBody>
          </p:sp>
          <p:sp>
            <p:nvSpPr>
              <p:cNvPr id="19" name="TextBox 18">
                <a:extLst>
                  <a:ext uri="{FF2B5EF4-FFF2-40B4-BE49-F238E27FC236}">
                    <a16:creationId xmlns:a16="http://schemas.microsoft.com/office/drawing/2014/main" xmlns="" id="{AC4A9A76-40ED-497F-BBD0-54802C80B864}"/>
                  </a:ext>
                </a:extLst>
              </p:cNvPr>
              <p:cNvSpPr txBox="1"/>
              <p:nvPr/>
            </p:nvSpPr>
            <p:spPr>
              <a:xfrm>
                <a:off x="3253338" y="4727872"/>
                <a:ext cx="656121" cy="369332"/>
              </a:xfrm>
              <a:prstGeom prst="rect">
                <a:avLst/>
              </a:prstGeom>
              <a:noFill/>
            </p:spPr>
            <p:txBody>
              <a:bodyPr wrap="square" rtlCol="0">
                <a:spAutoFit/>
              </a:bodyPr>
              <a:lstStyle/>
              <a:p>
                <a:r>
                  <a:rPr lang="en-US" dirty="0"/>
                  <a:t>1000</a:t>
                </a:r>
              </a:p>
            </p:txBody>
          </p:sp>
          <p:pic>
            <p:nvPicPr>
              <p:cNvPr id="9" name="Picture 8">
                <a:extLst>
                  <a:ext uri="{FF2B5EF4-FFF2-40B4-BE49-F238E27FC236}">
                    <a16:creationId xmlns:a16="http://schemas.microsoft.com/office/drawing/2014/main" xmlns="" id="{B02B4C9A-AF75-4C7A-8053-31116C63AA8F}"/>
                  </a:ext>
                </a:extLst>
              </p:cNvPr>
              <p:cNvPicPr>
                <a:picLocks noChangeAspect="1"/>
              </p:cNvPicPr>
              <p:nvPr/>
            </p:nvPicPr>
            <p:blipFill>
              <a:blip r:embed="rId4"/>
              <a:stretch>
                <a:fillRect/>
              </a:stretch>
            </p:blipFill>
            <p:spPr>
              <a:xfrm>
                <a:off x="3176337" y="4255123"/>
                <a:ext cx="1104856" cy="718913"/>
              </a:xfrm>
              <a:prstGeom prst="rect">
                <a:avLst/>
              </a:prstGeom>
            </p:spPr>
          </p:pic>
        </p:grpSp>
        <p:pic>
          <p:nvPicPr>
            <p:cNvPr id="20" name="Picture 19">
              <a:extLst>
                <a:ext uri="{FF2B5EF4-FFF2-40B4-BE49-F238E27FC236}">
                  <a16:creationId xmlns:a16="http://schemas.microsoft.com/office/drawing/2014/main" xmlns="" id="{09D60C38-C02C-410D-8C0A-3797F010F9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79517" y="5501309"/>
              <a:ext cx="2014898" cy="1023273"/>
            </a:xfrm>
            <a:prstGeom prst="rect">
              <a:avLst/>
            </a:prstGeom>
          </p:spPr>
        </p:pic>
        <p:sp>
          <p:nvSpPr>
            <p:cNvPr id="26" name="TextBox 25">
              <a:extLst>
                <a:ext uri="{FF2B5EF4-FFF2-40B4-BE49-F238E27FC236}">
                  <a16:creationId xmlns:a16="http://schemas.microsoft.com/office/drawing/2014/main" xmlns="" id="{26DE1896-19BC-48FD-9AF2-C088B45DC642}"/>
                </a:ext>
              </a:extLst>
            </p:cNvPr>
            <p:cNvSpPr txBox="1"/>
            <p:nvPr/>
          </p:nvSpPr>
          <p:spPr>
            <a:xfrm>
              <a:off x="5637779" y="6207966"/>
              <a:ext cx="656121" cy="369332"/>
            </a:xfrm>
            <a:prstGeom prst="rect">
              <a:avLst/>
            </a:prstGeom>
            <a:noFill/>
          </p:spPr>
          <p:txBody>
            <a:bodyPr wrap="square" rtlCol="0">
              <a:spAutoFit/>
            </a:bodyPr>
            <a:lstStyle/>
            <a:p>
              <a:r>
                <a:rPr lang="en-US" dirty="0"/>
                <a:t>100</a:t>
              </a:r>
            </a:p>
          </p:txBody>
        </p:sp>
        <p:sp>
          <p:nvSpPr>
            <p:cNvPr id="13" name="Rectangle 12"/>
            <p:cNvSpPr/>
            <p:nvPr/>
          </p:nvSpPr>
          <p:spPr>
            <a:xfrm>
              <a:off x="4729163" y="4489133"/>
              <a:ext cx="1895587" cy="20570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Triangle 5"/>
            <p:cNvSpPr/>
            <p:nvPr/>
          </p:nvSpPr>
          <p:spPr>
            <a:xfrm rot="10800000">
              <a:off x="4464690" y="4489133"/>
              <a:ext cx="266114" cy="205089"/>
            </a:xfrm>
            <a:prstGeom prst="r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005341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Surplus Inflow and Firm Yield Example</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a:xfrm>
            <a:off x="259205" y="1000691"/>
            <a:ext cx="7886700" cy="2186754"/>
          </a:xfrm>
        </p:spPr>
        <p:txBody>
          <a:bodyPr>
            <a:normAutofit lnSpcReduction="10000"/>
          </a:bodyPr>
          <a:lstStyle/>
          <a:p>
            <a:r>
              <a:rPr lang="en-US" sz="2400" dirty="0"/>
              <a:t>Water supply account</a:t>
            </a:r>
          </a:p>
          <a:p>
            <a:pPr lvl="1"/>
            <a:r>
              <a:rPr lang="en-US" sz="2000" dirty="0"/>
              <a:t>Excess storage = surplus inflow = 200 ac-ft</a:t>
            </a:r>
          </a:p>
          <a:p>
            <a:pPr lvl="1"/>
            <a:r>
              <a:rPr lang="en-US" sz="2000" dirty="0"/>
              <a:t>Final storage = 6,000 ac-ft</a:t>
            </a:r>
          </a:p>
          <a:p>
            <a:r>
              <a:rPr lang="en-US" sz="2400" dirty="0"/>
              <a:t>Fish and wildlife account</a:t>
            </a:r>
          </a:p>
          <a:p>
            <a:pPr lvl="1"/>
            <a:r>
              <a:rPr lang="en-US" sz="2000" dirty="0"/>
              <a:t>Additional inflow from surplus = 200 ac-ft</a:t>
            </a:r>
          </a:p>
          <a:p>
            <a:pPr lvl="1"/>
            <a:r>
              <a:rPr lang="en-US" sz="2000" dirty="0"/>
              <a:t>Final storage = 1,100 ac-ft</a:t>
            </a:r>
          </a:p>
        </p:txBody>
      </p:sp>
      <p:grpSp>
        <p:nvGrpSpPr>
          <p:cNvPr id="7" name="Group 6"/>
          <p:cNvGrpSpPr/>
          <p:nvPr/>
        </p:nvGrpSpPr>
        <p:grpSpPr>
          <a:xfrm>
            <a:off x="3175313" y="3187444"/>
            <a:ext cx="5861786" cy="3389854"/>
            <a:chOff x="3175313" y="3187444"/>
            <a:chExt cx="5861786" cy="3389854"/>
          </a:xfrm>
        </p:grpSpPr>
        <p:grpSp>
          <p:nvGrpSpPr>
            <p:cNvPr id="18" name="Group 17"/>
            <p:cNvGrpSpPr/>
            <p:nvPr/>
          </p:nvGrpSpPr>
          <p:grpSpPr>
            <a:xfrm>
              <a:off x="3175313" y="3187444"/>
              <a:ext cx="5861786" cy="3383642"/>
              <a:chOff x="2293644" y="466074"/>
              <a:chExt cx="5861786" cy="3383642"/>
            </a:xfrm>
          </p:grpSpPr>
          <p:pic>
            <p:nvPicPr>
              <p:cNvPr id="21" name="Picture 20">
                <a:extLst>
                  <a:ext uri="{FF2B5EF4-FFF2-40B4-BE49-F238E27FC236}">
                    <a16:creationId xmlns:a16="http://schemas.microsoft.com/office/drawing/2014/main" xmlns="" id="{EDF7FFD4-A4D0-464F-ADB3-FF9F7D1AD7F7}"/>
                  </a:ext>
                </a:extLst>
              </p:cNvPr>
              <p:cNvPicPr>
                <a:picLocks noChangeAspect="1"/>
              </p:cNvPicPr>
              <p:nvPr/>
            </p:nvPicPr>
            <p:blipFill rotWithShape="1">
              <a:blip r:embed="rId3"/>
              <a:srcRect l="21" t="10402" r="6872" b="6786"/>
              <a:stretch/>
            </p:blipFill>
            <p:spPr>
              <a:xfrm>
                <a:off x="2293644" y="466074"/>
                <a:ext cx="5861786" cy="33836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2" name="Rectangle 21"/>
              <p:cNvSpPr/>
              <p:nvPr/>
            </p:nvSpPr>
            <p:spPr>
              <a:xfrm>
                <a:off x="5765340" y="2611023"/>
                <a:ext cx="1505506" cy="1714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xmlns="" id="{333B235E-37C6-4B43-88BB-57D5C4923E84}"/>
                </a:ext>
              </a:extLst>
            </p:cNvPr>
            <p:cNvSpPr txBox="1"/>
            <p:nvPr/>
          </p:nvSpPr>
          <p:spPr>
            <a:xfrm>
              <a:off x="5918515" y="4805369"/>
              <a:ext cx="750770" cy="646331"/>
            </a:xfrm>
            <a:prstGeom prst="rect">
              <a:avLst/>
            </a:prstGeom>
            <a:solidFill>
              <a:schemeClr val="bg1">
                <a:alpha val="0"/>
              </a:schemeClr>
            </a:solidFill>
          </p:spPr>
          <p:txBody>
            <a:bodyPr wrap="square" rtlCol="0">
              <a:spAutoFit/>
            </a:bodyPr>
            <a:lstStyle/>
            <a:p>
              <a:r>
                <a:rPr lang="en-US" dirty="0">
                  <a:solidFill>
                    <a:srgbClr val="FF0000"/>
                  </a:solidFill>
                </a:rPr>
                <a:t>6000</a:t>
              </a:r>
              <a:r>
                <a:rPr lang="en-US" dirty="0"/>
                <a:t>/6000</a:t>
              </a:r>
            </a:p>
          </p:txBody>
        </p:sp>
        <p:sp>
          <p:nvSpPr>
            <p:cNvPr id="12" name="TextBox 11">
              <a:extLst>
                <a:ext uri="{FF2B5EF4-FFF2-40B4-BE49-F238E27FC236}">
                  <a16:creationId xmlns:a16="http://schemas.microsoft.com/office/drawing/2014/main" xmlns="" id="{A4ADB75C-59D0-4923-8778-4F5BC0A10F5E}"/>
                </a:ext>
              </a:extLst>
            </p:cNvPr>
            <p:cNvSpPr txBox="1"/>
            <p:nvPr/>
          </p:nvSpPr>
          <p:spPr>
            <a:xfrm>
              <a:off x="7246801" y="4559205"/>
              <a:ext cx="750769" cy="646331"/>
            </a:xfrm>
            <a:prstGeom prst="rect">
              <a:avLst/>
            </a:prstGeom>
            <a:noFill/>
          </p:spPr>
          <p:txBody>
            <a:bodyPr wrap="square" rtlCol="0">
              <a:spAutoFit/>
            </a:bodyPr>
            <a:lstStyle/>
            <a:p>
              <a:r>
                <a:rPr lang="en-US" dirty="0">
                  <a:solidFill>
                    <a:srgbClr val="FF0000"/>
                  </a:solidFill>
                </a:rPr>
                <a:t>1100</a:t>
              </a:r>
              <a:r>
                <a:rPr lang="en-US" dirty="0"/>
                <a:t>/4000</a:t>
              </a:r>
            </a:p>
          </p:txBody>
        </p:sp>
        <p:sp>
          <p:nvSpPr>
            <p:cNvPr id="19" name="TextBox 18">
              <a:extLst>
                <a:ext uri="{FF2B5EF4-FFF2-40B4-BE49-F238E27FC236}">
                  <a16:creationId xmlns:a16="http://schemas.microsoft.com/office/drawing/2014/main" xmlns="" id="{AC4A9A76-40ED-497F-BBD0-54802C80B864}"/>
                </a:ext>
              </a:extLst>
            </p:cNvPr>
            <p:cNvSpPr txBox="1"/>
            <p:nvPr/>
          </p:nvSpPr>
          <p:spPr>
            <a:xfrm>
              <a:off x="3252314" y="4559205"/>
              <a:ext cx="656121" cy="369332"/>
            </a:xfrm>
            <a:prstGeom prst="rect">
              <a:avLst/>
            </a:prstGeom>
            <a:noFill/>
          </p:spPr>
          <p:txBody>
            <a:bodyPr wrap="square" rtlCol="0">
              <a:spAutoFit/>
            </a:bodyPr>
            <a:lstStyle/>
            <a:p>
              <a:r>
                <a:rPr lang="en-US" dirty="0"/>
                <a:t>1000</a:t>
              </a:r>
            </a:p>
          </p:txBody>
        </p:sp>
        <p:pic>
          <p:nvPicPr>
            <p:cNvPr id="9" name="Picture 8">
              <a:extLst>
                <a:ext uri="{FF2B5EF4-FFF2-40B4-BE49-F238E27FC236}">
                  <a16:creationId xmlns:a16="http://schemas.microsoft.com/office/drawing/2014/main" xmlns="" id="{B02B4C9A-AF75-4C7A-8053-31116C63AA8F}"/>
                </a:ext>
              </a:extLst>
            </p:cNvPr>
            <p:cNvPicPr>
              <a:picLocks noChangeAspect="1"/>
            </p:cNvPicPr>
            <p:nvPr/>
          </p:nvPicPr>
          <p:blipFill>
            <a:blip r:embed="rId4"/>
            <a:stretch>
              <a:fillRect/>
            </a:stretch>
          </p:blipFill>
          <p:spPr>
            <a:xfrm>
              <a:off x="3175313" y="4086456"/>
              <a:ext cx="1104856" cy="718913"/>
            </a:xfrm>
            <a:prstGeom prst="rect">
              <a:avLst/>
            </a:prstGeom>
          </p:spPr>
        </p:pic>
        <p:pic>
          <p:nvPicPr>
            <p:cNvPr id="20" name="Picture 19">
              <a:extLst>
                <a:ext uri="{FF2B5EF4-FFF2-40B4-BE49-F238E27FC236}">
                  <a16:creationId xmlns:a16="http://schemas.microsoft.com/office/drawing/2014/main" xmlns="" id="{09D60C38-C02C-410D-8C0A-3797F010F9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79517" y="5501309"/>
              <a:ext cx="2014898" cy="1023273"/>
            </a:xfrm>
            <a:prstGeom prst="rect">
              <a:avLst/>
            </a:prstGeom>
          </p:spPr>
        </p:pic>
        <p:sp>
          <p:nvSpPr>
            <p:cNvPr id="26" name="TextBox 25">
              <a:extLst>
                <a:ext uri="{FF2B5EF4-FFF2-40B4-BE49-F238E27FC236}">
                  <a16:creationId xmlns:a16="http://schemas.microsoft.com/office/drawing/2014/main" xmlns="" id="{26DE1896-19BC-48FD-9AF2-C088B45DC642}"/>
                </a:ext>
              </a:extLst>
            </p:cNvPr>
            <p:cNvSpPr txBox="1"/>
            <p:nvPr/>
          </p:nvSpPr>
          <p:spPr>
            <a:xfrm>
              <a:off x="5637779" y="6207966"/>
              <a:ext cx="656121" cy="369332"/>
            </a:xfrm>
            <a:prstGeom prst="rect">
              <a:avLst/>
            </a:prstGeom>
            <a:noFill/>
          </p:spPr>
          <p:txBody>
            <a:bodyPr wrap="square" rtlCol="0">
              <a:spAutoFit/>
            </a:bodyPr>
            <a:lstStyle/>
            <a:p>
              <a:r>
                <a:rPr lang="en-US" dirty="0"/>
                <a:t>100</a:t>
              </a:r>
            </a:p>
          </p:txBody>
        </p:sp>
        <p:sp>
          <p:nvSpPr>
            <p:cNvPr id="23" name="Rectangle 22"/>
            <p:cNvSpPr/>
            <p:nvPr/>
          </p:nvSpPr>
          <p:spPr>
            <a:xfrm>
              <a:off x="4729163" y="4489133"/>
              <a:ext cx="1895587" cy="20570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Triangle 23"/>
            <p:cNvSpPr/>
            <p:nvPr/>
          </p:nvSpPr>
          <p:spPr>
            <a:xfrm rot="10800000">
              <a:off x="4464690" y="4489133"/>
              <a:ext cx="266114" cy="205089"/>
            </a:xfrm>
            <a:prstGeom prst="r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Arrow: Circular 15">
            <a:extLst>
              <a:ext uri="{FF2B5EF4-FFF2-40B4-BE49-F238E27FC236}">
                <a16:creationId xmlns:a16="http://schemas.microsoft.com/office/drawing/2014/main" xmlns="" id="{5A6E8037-4D2A-4E26-A7C5-AEABDE827D3C}"/>
              </a:ext>
            </a:extLst>
          </p:cNvPr>
          <p:cNvSpPr/>
          <p:nvPr/>
        </p:nvSpPr>
        <p:spPr>
          <a:xfrm>
            <a:off x="6289786" y="4318237"/>
            <a:ext cx="654518" cy="721894"/>
          </a:xfrm>
          <a:prstGeom prst="circularArrow">
            <a:avLst/>
          </a:prstGeom>
          <a:solidFill>
            <a:schemeClr val="lt1">
              <a:alpha val="8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tx1"/>
              </a:solidFill>
            </a:endParaRPr>
          </a:p>
        </p:txBody>
      </p:sp>
      <p:sp>
        <p:nvSpPr>
          <p:cNvPr id="27" name="TextBox 26">
            <a:extLst>
              <a:ext uri="{FF2B5EF4-FFF2-40B4-BE49-F238E27FC236}">
                <a16:creationId xmlns:a16="http://schemas.microsoft.com/office/drawing/2014/main" xmlns="" id="{026AE49A-20EC-4C5F-9243-DC75C7D8B8AB}"/>
              </a:ext>
            </a:extLst>
          </p:cNvPr>
          <p:cNvSpPr txBox="1"/>
          <p:nvPr/>
        </p:nvSpPr>
        <p:spPr>
          <a:xfrm>
            <a:off x="6331738" y="4025730"/>
            <a:ext cx="462677" cy="306467"/>
          </a:xfrm>
          <a:prstGeom prst="roundRect">
            <a:avLst/>
          </a:prstGeom>
          <a:solidFill>
            <a:schemeClr val="bg1">
              <a:alpha val="80000"/>
            </a:schemeClr>
          </a:solidFill>
          <a:ln>
            <a:solidFill>
              <a:schemeClr val="accent1"/>
            </a:solidFill>
          </a:ln>
        </p:spPr>
        <p:txBody>
          <a:bodyPr wrap="square" lIns="0" tIns="0" rIns="0" bIns="0" rtlCol="0">
            <a:spAutoFit/>
          </a:bodyPr>
          <a:lstStyle/>
          <a:p>
            <a:pPr algn="ctr"/>
            <a:r>
              <a:rPr lang="en-US" dirty="0">
                <a:solidFill>
                  <a:srgbClr val="FF0000"/>
                </a:solidFill>
              </a:rPr>
              <a:t>200</a:t>
            </a:r>
          </a:p>
        </p:txBody>
      </p:sp>
    </p:spTree>
    <p:extLst>
      <p:ext uri="{BB962C8B-B14F-4D97-AF65-F5344CB8AC3E}">
        <p14:creationId xmlns:p14="http://schemas.microsoft.com/office/powerpoint/2010/main" val="23347022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Release Allocation</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r>
              <a:rPr lang="en-US" dirty="0"/>
              <a:t>Releases can benefit multiple users</a:t>
            </a:r>
          </a:p>
          <a:p>
            <a:pPr lvl="1"/>
            <a:r>
              <a:rPr lang="en-US" dirty="0"/>
              <a:t>Flood storage releases can generate power and provide instream flows</a:t>
            </a:r>
          </a:p>
          <a:p>
            <a:pPr lvl="1"/>
            <a:r>
              <a:rPr lang="en-US" dirty="0"/>
              <a:t>Hydropower releases can be diverted downstream for water supply</a:t>
            </a:r>
          </a:p>
          <a:p>
            <a:r>
              <a:rPr lang="en-US" dirty="0"/>
              <a:t>How should we charge accounts for these releases?</a:t>
            </a:r>
          </a:p>
          <a:p>
            <a:pPr lvl="1"/>
            <a:r>
              <a:rPr lang="en-US" dirty="0"/>
              <a:t>According to the reservoir plan of operation (WCM) and operational account administration</a:t>
            </a:r>
          </a:p>
          <a:p>
            <a:pPr lvl="1"/>
            <a:endParaRPr lang="en-US" dirty="0"/>
          </a:p>
        </p:txBody>
      </p:sp>
    </p:spTree>
    <p:extLst>
      <p:ext uri="{BB962C8B-B14F-4D97-AF65-F5344CB8AC3E}">
        <p14:creationId xmlns:p14="http://schemas.microsoft.com/office/powerpoint/2010/main" val="1999647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Introduction</a:t>
            </a:r>
          </a:p>
        </p:txBody>
      </p:sp>
      <p:graphicFrame>
        <p:nvGraphicFramePr>
          <p:cNvPr id="4" name="Content Placeholder 3">
            <a:extLst>
              <a:ext uri="{FF2B5EF4-FFF2-40B4-BE49-F238E27FC236}">
                <a16:creationId xmlns:a16="http://schemas.microsoft.com/office/drawing/2014/main" xmlns="" id="{0F286D62-E4F2-4C79-AD4F-DE17DBCC60CA}"/>
              </a:ext>
            </a:extLst>
          </p:cNvPr>
          <p:cNvGraphicFramePr>
            <a:graphicFrameLocks noGrp="1"/>
          </p:cNvGraphicFramePr>
          <p:nvPr>
            <p:ph idx="1"/>
            <p:extLst>
              <p:ext uri="{D42A27DB-BD31-4B8C-83A1-F6EECF244321}">
                <p14:modId xmlns:p14="http://schemas.microsoft.com/office/powerpoint/2010/main" val="2426675440"/>
              </p:ext>
            </p:extLst>
          </p:nvPr>
        </p:nvGraphicFramePr>
        <p:xfrm>
          <a:off x="628650" y="972065"/>
          <a:ext cx="7886700" cy="52048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6292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Release Allocation Options</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r>
              <a:rPr lang="en-US" dirty="0"/>
              <a:t>Can charge the account that requested the release</a:t>
            </a:r>
          </a:p>
          <a:p>
            <a:r>
              <a:rPr lang="en-US" dirty="0"/>
              <a:t>Can charge all accounts that benefit proportionally</a:t>
            </a:r>
          </a:p>
          <a:p>
            <a:r>
              <a:rPr lang="en-US" dirty="0"/>
              <a:t>Can charge accounts based on any other factors consistent with the WCM</a:t>
            </a:r>
          </a:p>
        </p:txBody>
      </p:sp>
      <p:pic>
        <p:nvPicPr>
          <p:cNvPr id="4" name="Picture 3">
            <a:extLst>
              <a:ext uri="{FF2B5EF4-FFF2-40B4-BE49-F238E27FC236}">
                <a16:creationId xmlns:a16="http://schemas.microsoft.com/office/drawing/2014/main" xmlns="" id="{CE4EF916-5CFF-4456-80F3-BD30837A47B0}"/>
              </a:ext>
            </a:extLst>
          </p:cNvPr>
          <p:cNvPicPr>
            <a:picLocks noChangeAspect="1"/>
          </p:cNvPicPr>
          <p:nvPr/>
        </p:nvPicPr>
        <p:blipFill>
          <a:blip r:embed="rId3"/>
          <a:stretch>
            <a:fillRect/>
          </a:stretch>
        </p:blipFill>
        <p:spPr>
          <a:xfrm>
            <a:off x="513958" y="1045678"/>
            <a:ext cx="390516" cy="390516"/>
          </a:xfrm>
          <a:prstGeom prst="rect">
            <a:avLst/>
          </a:prstGeom>
        </p:spPr>
      </p:pic>
    </p:spTree>
    <p:extLst>
      <p:ext uri="{BB962C8B-B14F-4D97-AF65-F5344CB8AC3E}">
        <p14:creationId xmlns:p14="http://schemas.microsoft.com/office/powerpoint/2010/main" val="3748069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Drawdown</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r>
              <a:rPr lang="en-US" dirty="0"/>
              <a:t>Reservoir drawdown can generate “surplus” releases</a:t>
            </a:r>
          </a:p>
          <a:p>
            <a:r>
              <a:rPr lang="en-US" dirty="0"/>
              <a:t>Example: Lowering the reservoir seasonally to increase flood space</a:t>
            </a:r>
          </a:p>
          <a:p>
            <a:pPr lvl="1"/>
            <a:r>
              <a:rPr lang="en-US" dirty="0"/>
              <a:t>Water must be released in this case, even if no user requests it</a:t>
            </a:r>
          </a:p>
          <a:p>
            <a:pPr lvl="1"/>
            <a:r>
              <a:rPr lang="en-US" dirty="0"/>
              <a:t>How should these releases be accounted for?</a:t>
            </a:r>
          </a:p>
          <a:p>
            <a:pPr lvl="1"/>
            <a:r>
              <a:rPr lang="en-US" dirty="0"/>
              <a:t>Will benefiting accounts be charged?</a:t>
            </a:r>
          </a:p>
          <a:p>
            <a:pPr lvl="1"/>
            <a:r>
              <a:rPr lang="en-US" dirty="0"/>
              <a:t>Is the water free?</a:t>
            </a:r>
          </a:p>
          <a:p>
            <a:r>
              <a:rPr lang="en-US" dirty="0"/>
              <a:t>Make sure your model operates how you expect</a:t>
            </a:r>
          </a:p>
        </p:txBody>
      </p:sp>
      <p:pic>
        <p:nvPicPr>
          <p:cNvPr id="5" name="Picture 4">
            <a:extLst>
              <a:ext uri="{FF2B5EF4-FFF2-40B4-BE49-F238E27FC236}">
                <a16:creationId xmlns:a16="http://schemas.microsoft.com/office/drawing/2014/main" xmlns="" id="{123F85A6-7334-44F0-A7DA-6CD4BE16D7D8}"/>
              </a:ext>
            </a:extLst>
          </p:cNvPr>
          <p:cNvPicPr>
            <a:picLocks noChangeAspect="1"/>
          </p:cNvPicPr>
          <p:nvPr/>
        </p:nvPicPr>
        <p:blipFill>
          <a:blip r:embed="rId3"/>
          <a:stretch>
            <a:fillRect/>
          </a:stretch>
        </p:blipFill>
        <p:spPr>
          <a:xfrm>
            <a:off x="981084" y="4216161"/>
            <a:ext cx="390516" cy="390516"/>
          </a:xfrm>
          <a:prstGeom prst="rect">
            <a:avLst/>
          </a:prstGeom>
        </p:spPr>
      </p:pic>
      <p:pic>
        <p:nvPicPr>
          <p:cNvPr id="6" name="Picture 5">
            <a:extLst>
              <a:ext uri="{FF2B5EF4-FFF2-40B4-BE49-F238E27FC236}">
                <a16:creationId xmlns:a16="http://schemas.microsoft.com/office/drawing/2014/main" xmlns="" id="{C6A35C80-2CD4-444D-9AF4-EE3251EDB7C5}"/>
              </a:ext>
            </a:extLst>
          </p:cNvPr>
          <p:cNvPicPr>
            <a:picLocks noChangeAspect="1"/>
          </p:cNvPicPr>
          <p:nvPr/>
        </p:nvPicPr>
        <p:blipFill>
          <a:blip r:embed="rId3"/>
          <a:stretch>
            <a:fillRect/>
          </a:stretch>
        </p:blipFill>
        <p:spPr>
          <a:xfrm>
            <a:off x="981084" y="3804269"/>
            <a:ext cx="390516" cy="390516"/>
          </a:xfrm>
          <a:prstGeom prst="rect">
            <a:avLst/>
          </a:prstGeom>
        </p:spPr>
      </p:pic>
    </p:spTree>
    <p:extLst>
      <p:ext uri="{BB962C8B-B14F-4D97-AF65-F5344CB8AC3E}">
        <p14:creationId xmlns:p14="http://schemas.microsoft.com/office/powerpoint/2010/main" val="2488957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Drawdown</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r>
              <a:rPr lang="en-US" dirty="0"/>
              <a:t>Drawdown can also help accounts fill</a:t>
            </a:r>
          </a:p>
          <a:p>
            <a:pPr lvl="1"/>
            <a:r>
              <a:rPr lang="en-US" dirty="0"/>
              <a:t>Paradox?</a:t>
            </a:r>
          </a:p>
          <a:p>
            <a:r>
              <a:rPr lang="en-US" dirty="0"/>
              <a:t>Fixed size accounts increase in share of the Con Pool, and inflow share</a:t>
            </a:r>
          </a:p>
          <a:p>
            <a:r>
              <a:rPr lang="en-US" dirty="0"/>
              <a:t>Percentage accounts are filled because “full” becomes a smaller volume</a:t>
            </a:r>
          </a:p>
        </p:txBody>
      </p:sp>
      <p:cxnSp>
        <p:nvCxnSpPr>
          <p:cNvPr id="17" name="Straight Arrow Connector 16">
            <a:extLst>
              <a:ext uri="{FF2B5EF4-FFF2-40B4-BE49-F238E27FC236}">
                <a16:creationId xmlns:a16="http://schemas.microsoft.com/office/drawing/2014/main" xmlns="" id="{EC59835E-0F52-439F-BB13-607DBE39A017}"/>
              </a:ext>
            </a:extLst>
          </p:cNvPr>
          <p:cNvCxnSpPr>
            <a:cxnSpLocks/>
          </p:cNvCxnSpPr>
          <p:nvPr/>
        </p:nvCxnSpPr>
        <p:spPr>
          <a:xfrm>
            <a:off x="4429959" y="5403664"/>
            <a:ext cx="427791" cy="1722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xmlns="" id="{E84673B4-8C84-454A-84F4-F50D4C7955D9}"/>
              </a:ext>
            </a:extLst>
          </p:cNvPr>
          <p:cNvPicPr>
            <a:picLocks noChangeAspect="1"/>
          </p:cNvPicPr>
          <p:nvPr/>
        </p:nvPicPr>
        <p:blipFill rotWithShape="1">
          <a:blip r:embed="rId3"/>
          <a:srcRect l="6655" t="7720" r="4558" b="3230"/>
          <a:stretch/>
        </p:blipFill>
        <p:spPr>
          <a:xfrm>
            <a:off x="231906" y="4081684"/>
            <a:ext cx="3972478" cy="258579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5" name="Picture 34" descr="A close up of a logo&#10;&#10;Description automatically generated">
            <a:extLst>
              <a:ext uri="{FF2B5EF4-FFF2-40B4-BE49-F238E27FC236}">
                <a16:creationId xmlns:a16="http://schemas.microsoft.com/office/drawing/2014/main" xmlns="" id="{BCCF2023-0E5C-49D7-9246-1D51856B6B93}"/>
              </a:ext>
            </a:extLst>
          </p:cNvPr>
          <p:cNvPicPr>
            <a:picLocks noChangeAspect="1"/>
          </p:cNvPicPr>
          <p:nvPr/>
        </p:nvPicPr>
        <p:blipFill rotWithShape="1">
          <a:blip r:embed="rId4">
            <a:extLst>
              <a:ext uri="{28A0092B-C50C-407E-A947-70E740481C1C}">
                <a14:useLocalDpi xmlns:a14="http://schemas.microsoft.com/office/drawing/2010/main" val="0"/>
              </a:ext>
            </a:extLst>
          </a:blip>
          <a:srcRect l="3266" t="4041" r="2404" b="3392"/>
          <a:stretch/>
        </p:blipFill>
        <p:spPr>
          <a:xfrm>
            <a:off x="4857750" y="3886904"/>
            <a:ext cx="4384544" cy="3021893"/>
          </a:xfrm>
          <a:prstGeom prst="rect">
            <a:avLst/>
          </a:prstGeom>
        </p:spPr>
      </p:pic>
    </p:spTree>
    <p:extLst>
      <p:ext uri="{BB962C8B-B14F-4D97-AF65-F5344CB8AC3E}">
        <p14:creationId xmlns:p14="http://schemas.microsoft.com/office/powerpoint/2010/main" val="250425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Losses</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r>
              <a:rPr lang="en-US" dirty="0"/>
              <a:t>Losses (evaporation, seepage, etc.) must be charged to accounts</a:t>
            </a:r>
          </a:p>
          <a:p>
            <a:r>
              <a:rPr lang="en-US" dirty="0"/>
              <a:t>As usual, your model should match the reservoir plan of operations</a:t>
            </a:r>
          </a:p>
          <a:p>
            <a:r>
              <a:rPr lang="en-US" dirty="0"/>
              <a:t>These allocation decisions can have significant effects on firm yield – make them deliberately</a:t>
            </a:r>
          </a:p>
        </p:txBody>
      </p:sp>
    </p:spTree>
    <p:extLst>
      <p:ext uri="{BB962C8B-B14F-4D97-AF65-F5344CB8AC3E}">
        <p14:creationId xmlns:p14="http://schemas.microsoft.com/office/powerpoint/2010/main" val="14715419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Losses</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normAutofit/>
          </a:bodyPr>
          <a:lstStyle/>
          <a:p>
            <a:r>
              <a:rPr lang="en-US" dirty="0"/>
              <a:t>Can allocate losses same as inflow, by % of total pool</a:t>
            </a:r>
          </a:p>
          <a:p>
            <a:pPr lvl="1"/>
            <a:r>
              <a:rPr lang="en-US" dirty="0"/>
              <a:t>Shares losses between accounts</a:t>
            </a:r>
          </a:p>
          <a:p>
            <a:pPr lvl="1"/>
            <a:r>
              <a:rPr lang="en-US" dirty="0"/>
              <a:t>Could empty an account even without releases</a:t>
            </a:r>
          </a:p>
          <a:p>
            <a:r>
              <a:rPr lang="en-US" dirty="0"/>
              <a:t>Can allocate losses by current account storage</a:t>
            </a:r>
          </a:p>
          <a:p>
            <a:pPr lvl="1"/>
            <a:r>
              <a:rPr lang="en-US" dirty="0"/>
              <a:t>Reduces losses on nearly empty accounts</a:t>
            </a:r>
          </a:p>
          <a:p>
            <a:pPr lvl="1"/>
            <a:r>
              <a:rPr lang="en-US" dirty="0"/>
              <a:t>Puts a heavier burden on accounts that more carefully conserve water</a:t>
            </a:r>
          </a:p>
          <a:p>
            <a:r>
              <a:rPr lang="en-US" dirty="0"/>
              <a:t>No “fair” method, there are pros and cons to any allocation scheme</a:t>
            </a:r>
          </a:p>
        </p:txBody>
      </p:sp>
      <p:pic>
        <p:nvPicPr>
          <p:cNvPr id="4" name="Picture 3">
            <a:extLst>
              <a:ext uri="{FF2B5EF4-FFF2-40B4-BE49-F238E27FC236}">
                <a16:creationId xmlns:a16="http://schemas.microsoft.com/office/drawing/2014/main" xmlns="" id="{A65EA4CF-D433-44A1-AA28-6B0D96F9DC1A}"/>
              </a:ext>
            </a:extLst>
          </p:cNvPr>
          <p:cNvPicPr>
            <a:picLocks noChangeAspect="1"/>
          </p:cNvPicPr>
          <p:nvPr/>
        </p:nvPicPr>
        <p:blipFill>
          <a:blip r:embed="rId3"/>
          <a:stretch>
            <a:fillRect/>
          </a:stretch>
        </p:blipFill>
        <p:spPr>
          <a:xfrm>
            <a:off x="514359" y="972065"/>
            <a:ext cx="390516" cy="390516"/>
          </a:xfrm>
          <a:prstGeom prst="rect">
            <a:avLst/>
          </a:prstGeom>
        </p:spPr>
      </p:pic>
    </p:spTree>
    <p:extLst>
      <p:ext uri="{BB962C8B-B14F-4D97-AF65-F5344CB8AC3E}">
        <p14:creationId xmlns:p14="http://schemas.microsoft.com/office/powerpoint/2010/main" val="2979406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Accounts and Competing Uses</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r>
              <a:rPr lang="en-US" dirty="0"/>
              <a:t>Water accounts help solve the problem we saw in Workshop #4</a:t>
            </a:r>
          </a:p>
          <a:p>
            <a:pPr lvl="1"/>
            <a:r>
              <a:rPr lang="en-US" dirty="0"/>
              <a:t>New hydropower rule harmed water supply firm yield</a:t>
            </a:r>
          </a:p>
          <a:p>
            <a:r>
              <a:rPr lang="en-US" dirty="0"/>
              <a:t>With accounts, account storage is reserved for future use</a:t>
            </a:r>
          </a:p>
          <a:p>
            <a:pPr lvl="1"/>
            <a:r>
              <a:rPr lang="en-US" dirty="0"/>
              <a:t>Water supply storage is treated separately from hydropower storage</a:t>
            </a:r>
          </a:p>
          <a:p>
            <a:r>
              <a:rPr lang="en-US" dirty="0"/>
              <a:t>Adding new uses should not affect existing uses</a:t>
            </a:r>
          </a:p>
          <a:p>
            <a:pPr lvl="1"/>
            <a:r>
              <a:rPr lang="en-US" dirty="0"/>
              <a:t>Unless…</a:t>
            </a:r>
          </a:p>
          <a:p>
            <a:endParaRPr lang="en-US" dirty="0"/>
          </a:p>
        </p:txBody>
      </p:sp>
    </p:spTree>
    <p:extLst>
      <p:ext uri="{BB962C8B-B14F-4D97-AF65-F5344CB8AC3E}">
        <p14:creationId xmlns:p14="http://schemas.microsoft.com/office/powerpoint/2010/main" val="6447406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Dependable Yield Mitigation Storage</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pPr lvl="0"/>
            <a:r>
              <a:rPr lang="en-US" dirty="0"/>
              <a:t>Increasing the total size of the Con Pool can impact existing users’ firm yield, even if their account stays the same</a:t>
            </a:r>
          </a:p>
          <a:p>
            <a:r>
              <a:rPr lang="en-US" dirty="0"/>
              <a:t>Remember that firm yield is not linear with storage size</a:t>
            </a:r>
          </a:p>
          <a:p>
            <a:pPr lvl="1"/>
            <a:r>
              <a:rPr lang="en-US" dirty="0"/>
              <a:t>Increasing total conservation storage increases total yield, but reduces yield per unit of storage</a:t>
            </a:r>
          </a:p>
        </p:txBody>
      </p:sp>
      <p:pic>
        <p:nvPicPr>
          <p:cNvPr id="6" name="Picture 5">
            <a:extLst>
              <a:ext uri="{FF2B5EF4-FFF2-40B4-BE49-F238E27FC236}">
                <a16:creationId xmlns:a16="http://schemas.microsoft.com/office/drawing/2014/main" xmlns="" id="{C826CB35-9CC0-40A8-83A0-780CDF279B60}"/>
              </a:ext>
            </a:extLst>
          </p:cNvPr>
          <p:cNvPicPr>
            <a:picLocks noChangeAspect="1"/>
          </p:cNvPicPr>
          <p:nvPr/>
        </p:nvPicPr>
        <p:blipFill>
          <a:blip r:embed="rId3"/>
          <a:stretch>
            <a:fillRect/>
          </a:stretch>
        </p:blipFill>
        <p:spPr>
          <a:xfrm>
            <a:off x="2247160" y="3808438"/>
            <a:ext cx="4649679" cy="2927207"/>
          </a:xfrm>
          <a:prstGeom prst="rect">
            <a:avLst/>
          </a:prstGeom>
        </p:spPr>
      </p:pic>
    </p:spTree>
    <p:extLst>
      <p:ext uri="{BB962C8B-B14F-4D97-AF65-F5344CB8AC3E}">
        <p14:creationId xmlns:p14="http://schemas.microsoft.com/office/powerpoint/2010/main" val="25208831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Dependable Yield Mitigation Storage</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a:xfrm>
            <a:off x="628650" y="972066"/>
            <a:ext cx="7886700" cy="3685660"/>
          </a:xfrm>
        </p:spPr>
        <p:txBody>
          <a:bodyPr>
            <a:normAutofit lnSpcReduction="10000"/>
          </a:bodyPr>
          <a:lstStyle/>
          <a:p>
            <a:r>
              <a:rPr lang="en-US" dirty="0"/>
              <a:t>A con pool with 2500 KAF of storage has a yield of </a:t>
            </a:r>
            <a:r>
              <a:rPr lang="en-US" dirty="0">
                <a:solidFill>
                  <a:schemeClr val="accent6"/>
                </a:solidFill>
              </a:rPr>
              <a:t>180 KAF/month </a:t>
            </a:r>
            <a:r>
              <a:rPr lang="en-US" dirty="0"/>
              <a:t>= 0.072 KAF/month/KAF</a:t>
            </a:r>
          </a:p>
          <a:p>
            <a:r>
              <a:rPr lang="en-US" dirty="0"/>
              <a:t>Reallocating 2500 KAF to the con pool increases yield to </a:t>
            </a:r>
            <a:r>
              <a:rPr lang="en-US" dirty="0">
                <a:solidFill>
                  <a:schemeClr val="accent2"/>
                </a:solidFill>
              </a:rPr>
              <a:t>210 KAF/month </a:t>
            </a:r>
            <a:r>
              <a:rPr lang="en-US" dirty="0"/>
              <a:t>= 0.042 KAF/month/KAF</a:t>
            </a:r>
          </a:p>
          <a:p>
            <a:r>
              <a:rPr lang="en-US" dirty="0"/>
              <a:t>This decrease in yield per storage affects any accounts as well</a:t>
            </a:r>
          </a:p>
          <a:p>
            <a:pPr lvl="1"/>
            <a:r>
              <a:rPr lang="en-US" dirty="0"/>
              <a:t>Firm yield for a 1000 KAF account drops from 0.072*1000 = </a:t>
            </a:r>
            <a:r>
              <a:rPr lang="en-US" dirty="0">
                <a:solidFill>
                  <a:schemeClr val="accent6"/>
                </a:solidFill>
              </a:rPr>
              <a:t>72 KAF/month </a:t>
            </a:r>
            <a:r>
              <a:rPr lang="en-US" dirty="0"/>
              <a:t>to 0.042*1000 = </a:t>
            </a:r>
            <a:r>
              <a:rPr lang="en-US" dirty="0">
                <a:solidFill>
                  <a:schemeClr val="accent2"/>
                </a:solidFill>
              </a:rPr>
              <a:t>42 KAF/month</a:t>
            </a:r>
          </a:p>
        </p:txBody>
      </p:sp>
      <p:pic>
        <p:nvPicPr>
          <p:cNvPr id="4" name="Picture 3">
            <a:extLst>
              <a:ext uri="{FF2B5EF4-FFF2-40B4-BE49-F238E27FC236}">
                <a16:creationId xmlns:a16="http://schemas.microsoft.com/office/drawing/2014/main" xmlns="" id="{2BF93155-B725-4522-9662-9610FF3465E6}"/>
              </a:ext>
            </a:extLst>
          </p:cNvPr>
          <p:cNvPicPr>
            <a:picLocks noChangeAspect="1"/>
          </p:cNvPicPr>
          <p:nvPr/>
        </p:nvPicPr>
        <p:blipFill>
          <a:blip r:embed="rId3"/>
          <a:stretch>
            <a:fillRect/>
          </a:stretch>
        </p:blipFill>
        <p:spPr>
          <a:xfrm>
            <a:off x="4494321" y="3930793"/>
            <a:ext cx="4649679" cy="2927207"/>
          </a:xfrm>
          <a:prstGeom prst="rect">
            <a:avLst/>
          </a:prstGeom>
        </p:spPr>
      </p:pic>
      <p:sp>
        <p:nvSpPr>
          <p:cNvPr id="5" name="Star: 5 Points 4">
            <a:extLst>
              <a:ext uri="{FF2B5EF4-FFF2-40B4-BE49-F238E27FC236}">
                <a16:creationId xmlns:a16="http://schemas.microsoft.com/office/drawing/2014/main" xmlns="" id="{B06E5367-2831-4B36-9967-F2C153CFA1EE}"/>
              </a:ext>
            </a:extLst>
          </p:cNvPr>
          <p:cNvSpPr/>
          <p:nvPr/>
        </p:nvSpPr>
        <p:spPr>
          <a:xfrm>
            <a:off x="5764212" y="4867703"/>
            <a:ext cx="161925" cy="183294"/>
          </a:xfrm>
          <a:prstGeom prst="star5">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Star: 5 Points 5">
            <a:extLst>
              <a:ext uri="{FF2B5EF4-FFF2-40B4-BE49-F238E27FC236}">
                <a16:creationId xmlns:a16="http://schemas.microsoft.com/office/drawing/2014/main" xmlns="" id="{6719B399-7620-4E69-A068-7CD58ACCE871}"/>
              </a:ext>
            </a:extLst>
          </p:cNvPr>
          <p:cNvSpPr/>
          <p:nvPr/>
        </p:nvSpPr>
        <p:spPr>
          <a:xfrm>
            <a:off x="6484937" y="4620053"/>
            <a:ext cx="161925" cy="183294"/>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xmlns="" id="{F0661D57-1B5F-4FF8-9B8A-2A8475D083FB}"/>
              </a:ext>
            </a:extLst>
          </p:cNvPr>
          <p:cNvGrpSpPr/>
          <p:nvPr/>
        </p:nvGrpSpPr>
        <p:grpSpPr>
          <a:xfrm>
            <a:off x="5124451" y="4959350"/>
            <a:ext cx="720724" cy="1343025"/>
            <a:chOff x="5124451" y="4959350"/>
            <a:chExt cx="720724" cy="1343025"/>
          </a:xfrm>
        </p:grpSpPr>
        <p:cxnSp>
          <p:nvCxnSpPr>
            <p:cNvPr id="10" name="Straight Connector 9">
              <a:extLst>
                <a:ext uri="{FF2B5EF4-FFF2-40B4-BE49-F238E27FC236}">
                  <a16:creationId xmlns:a16="http://schemas.microsoft.com/office/drawing/2014/main" xmlns="" id="{3AB6C5D8-7561-4A99-8CEB-882756F8BF84}"/>
                </a:ext>
              </a:extLst>
            </p:cNvPr>
            <p:cNvCxnSpPr>
              <a:cxnSpLocks/>
            </p:cNvCxnSpPr>
            <p:nvPr/>
          </p:nvCxnSpPr>
          <p:spPr>
            <a:xfrm flipH="1">
              <a:off x="5124451" y="4959350"/>
              <a:ext cx="720724" cy="1343025"/>
            </a:xfrm>
            <a:prstGeom prst="line">
              <a:avLst/>
            </a:prstGeom>
            <a:ln w="12700">
              <a:prstDash val="sysDash"/>
            </a:ln>
          </p:spPr>
          <p:style>
            <a:lnRef idx="1">
              <a:schemeClr val="accent6"/>
            </a:lnRef>
            <a:fillRef idx="0">
              <a:schemeClr val="accent6"/>
            </a:fillRef>
            <a:effectRef idx="0">
              <a:schemeClr val="accent6"/>
            </a:effectRef>
            <a:fontRef idx="minor">
              <a:schemeClr val="tx1"/>
            </a:fontRef>
          </p:style>
        </p:cxnSp>
        <p:sp>
          <p:nvSpPr>
            <p:cNvPr id="18" name="Star: 5 Points 17">
              <a:extLst>
                <a:ext uri="{FF2B5EF4-FFF2-40B4-BE49-F238E27FC236}">
                  <a16:creationId xmlns:a16="http://schemas.microsoft.com/office/drawing/2014/main" xmlns="" id="{7140BDD9-F6B0-45FE-AF61-941EB23337FD}"/>
                </a:ext>
              </a:extLst>
            </p:cNvPr>
            <p:cNvSpPr/>
            <p:nvPr/>
          </p:nvSpPr>
          <p:spPr>
            <a:xfrm>
              <a:off x="5360987" y="5745591"/>
              <a:ext cx="74613" cy="84460"/>
            </a:xfrm>
            <a:prstGeom prst="star5">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xmlns="" id="{B21CAA49-3D91-4CD7-B168-0AFD123CD98A}"/>
              </a:ext>
            </a:extLst>
          </p:cNvPr>
          <p:cNvGrpSpPr/>
          <p:nvPr/>
        </p:nvGrpSpPr>
        <p:grpSpPr>
          <a:xfrm>
            <a:off x="5124451" y="4711700"/>
            <a:ext cx="1441449" cy="1590675"/>
            <a:chOff x="5124451" y="4711700"/>
            <a:chExt cx="1441449" cy="1590675"/>
          </a:xfrm>
        </p:grpSpPr>
        <p:cxnSp>
          <p:nvCxnSpPr>
            <p:cNvPr id="14" name="Straight Connector 13">
              <a:extLst>
                <a:ext uri="{FF2B5EF4-FFF2-40B4-BE49-F238E27FC236}">
                  <a16:creationId xmlns:a16="http://schemas.microsoft.com/office/drawing/2014/main" xmlns="" id="{4AB2AE65-6FAA-4171-89B5-89007D1287F0}"/>
                </a:ext>
              </a:extLst>
            </p:cNvPr>
            <p:cNvCxnSpPr>
              <a:cxnSpLocks/>
            </p:cNvCxnSpPr>
            <p:nvPr/>
          </p:nvCxnSpPr>
          <p:spPr>
            <a:xfrm flipH="1">
              <a:off x="5124451" y="4711700"/>
              <a:ext cx="1441449" cy="1590675"/>
            </a:xfrm>
            <a:prstGeom prst="line">
              <a:avLst/>
            </a:prstGeom>
            <a:ln w="12700">
              <a:prstDash val="sysDash"/>
            </a:ln>
          </p:spPr>
          <p:style>
            <a:lnRef idx="1">
              <a:schemeClr val="accent2"/>
            </a:lnRef>
            <a:fillRef idx="0">
              <a:schemeClr val="accent2"/>
            </a:fillRef>
            <a:effectRef idx="0">
              <a:schemeClr val="accent2"/>
            </a:effectRef>
            <a:fontRef idx="minor">
              <a:schemeClr val="tx1"/>
            </a:fontRef>
          </p:style>
        </p:cxnSp>
        <p:sp>
          <p:nvSpPr>
            <p:cNvPr id="19" name="Star: 5 Points 18">
              <a:extLst>
                <a:ext uri="{FF2B5EF4-FFF2-40B4-BE49-F238E27FC236}">
                  <a16:creationId xmlns:a16="http://schemas.microsoft.com/office/drawing/2014/main" xmlns="" id="{0F55314B-D0EE-4146-BD29-8E488C525665}"/>
                </a:ext>
              </a:extLst>
            </p:cNvPr>
            <p:cNvSpPr/>
            <p:nvPr/>
          </p:nvSpPr>
          <p:spPr>
            <a:xfrm>
              <a:off x="5360987" y="5958573"/>
              <a:ext cx="74613" cy="84460"/>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9599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Dependable Yield Mitigation Storage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a:xfrm>
                <a:off x="528809" y="972065"/>
                <a:ext cx="8097397" cy="5204898"/>
              </a:xfrm>
            </p:spPr>
            <p:txBody>
              <a:bodyPr>
                <a:normAutofit/>
              </a:bodyPr>
              <a:lstStyle/>
              <a:p>
                <a:r>
                  <a:rPr lang="en-US" dirty="0"/>
                  <a:t>Extra storage must be reallocated to make the first account whole</a:t>
                </a:r>
              </a:p>
              <a:p>
                <a:r>
                  <a:rPr lang="en-US" dirty="0"/>
                  <a:t>Shortage of 72 – 42 = 30 KAF/month</a:t>
                </a:r>
              </a:p>
              <a:p>
                <a:pPr lvl="1"/>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30 </m:t>
                        </m:r>
                        <m:f>
                          <m:fPr>
                            <m:type m:val="skw"/>
                            <m:ctrlPr>
                              <a:rPr lang="en-US" b="0" i="1" smtClean="0">
                                <a:latin typeface="Cambria Math" panose="02040503050406030204" pitchFamily="18" charset="0"/>
                              </a:rPr>
                            </m:ctrlPr>
                          </m:fPr>
                          <m:num>
                            <m:r>
                              <a:rPr lang="en-US" b="0" i="1" smtClean="0">
                                <a:latin typeface="Cambria Math" panose="02040503050406030204" pitchFamily="18" charset="0"/>
                              </a:rPr>
                              <m:t>𝐾𝐴𝐹</m:t>
                            </m:r>
                          </m:num>
                          <m:den>
                            <m:r>
                              <a:rPr lang="en-US" b="0" i="1" smtClean="0">
                                <a:latin typeface="Cambria Math" panose="02040503050406030204" pitchFamily="18" charset="0"/>
                              </a:rPr>
                              <m:t>𝑀𝑜𝑛𝑡h</m:t>
                            </m:r>
                          </m:den>
                        </m:f>
                      </m:num>
                      <m:den>
                        <m:r>
                          <a:rPr lang="en-US" b="0" i="1" smtClean="0">
                            <a:latin typeface="Cambria Math" panose="02040503050406030204" pitchFamily="18" charset="0"/>
                          </a:rPr>
                          <m:t>0.042</m:t>
                        </m:r>
                        <m:f>
                          <m:fPr>
                            <m:type m:val="skw"/>
                            <m:ctrlPr>
                              <a:rPr lang="en-US" b="0" i="1" smtClean="0">
                                <a:latin typeface="Cambria Math" panose="02040503050406030204" pitchFamily="18" charset="0"/>
                              </a:rPr>
                            </m:ctrlPr>
                          </m:fPr>
                          <m:num>
                            <m:f>
                              <m:fPr>
                                <m:ctrlPr>
                                  <a:rPr lang="en-US" b="0" i="1" smtClean="0">
                                    <a:latin typeface="Cambria Math" panose="02040503050406030204" pitchFamily="18" charset="0"/>
                                  </a:rPr>
                                </m:ctrlPr>
                              </m:fPr>
                              <m:num>
                                <m:r>
                                  <a:rPr lang="en-US" b="0" i="1" smtClean="0">
                                    <a:latin typeface="Cambria Math" panose="02040503050406030204" pitchFamily="18" charset="0"/>
                                  </a:rPr>
                                  <m:t>𝐾𝐴𝐹</m:t>
                                </m:r>
                              </m:num>
                              <m:den>
                                <m:r>
                                  <a:rPr lang="en-US" b="0" i="1" smtClean="0">
                                    <a:latin typeface="Cambria Math" panose="02040503050406030204" pitchFamily="18" charset="0"/>
                                  </a:rPr>
                                  <m:t>𝑀𝑜𝑛𝑡h</m:t>
                                </m:r>
                              </m:den>
                            </m:f>
                          </m:num>
                          <m:den>
                            <m:r>
                              <a:rPr lang="en-US" b="0" i="1" smtClean="0">
                                <a:latin typeface="Cambria Math" panose="02040503050406030204" pitchFamily="18" charset="0"/>
                              </a:rPr>
                              <m:t>𝐾𝐴𝐹</m:t>
                            </m:r>
                          </m:den>
                        </m:f>
                      </m:den>
                    </m:f>
                    <m:r>
                      <a:rPr lang="en-US" b="0" i="1" smtClean="0">
                        <a:latin typeface="Cambria Math" panose="02040503050406030204" pitchFamily="18" charset="0"/>
                      </a:rPr>
                      <m:t>=714 </m:t>
                    </m:r>
                    <m:r>
                      <m:rPr>
                        <m:nor/>
                      </m:rPr>
                      <a:rPr lang="en-US" b="0" i="0" smtClean="0">
                        <a:latin typeface="Cambria Math" panose="02040503050406030204" pitchFamily="18" charset="0"/>
                      </a:rPr>
                      <m:t>KAF</m:t>
                    </m:r>
                  </m:oMath>
                </a14:m>
                <a:endParaRPr lang="en-US" dirty="0"/>
              </a:p>
              <a:p>
                <a:r>
                  <a:rPr lang="en-US" dirty="0"/>
                  <a:t>Conservation storage must be increased by an extra 714 KAF, allocated to original user</a:t>
                </a:r>
              </a:p>
              <a:p>
                <a:r>
                  <a:rPr lang="en-US" dirty="0"/>
                  <a:t>This provides a yield of 1714*0.042 = 72 </a:t>
                </a:r>
                <a:r>
                  <a:rPr lang="en-US" dirty="0" smtClean="0"/>
                  <a:t>KAF/month, </a:t>
                </a:r>
                <a:r>
                  <a:rPr lang="en-US" dirty="0"/>
                  <a:t>matching original yield</a:t>
                </a:r>
              </a:p>
              <a:p>
                <a:r>
                  <a:rPr lang="en-US" dirty="0"/>
                  <a:t>Decrease in yield has been mitigated</a:t>
                </a:r>
              </a:p>
              <a:p>
                <a:r>
                  <a:rPr lang="en-US" dirty="0"/>
                  <a:t>Follow USACE and District guidelines/requirements</a:t>
                </a:r>
              </a:p>
            </p:txBody>
          </p:sp>
        </mc:Choice>
        <mc:Fallback>
          <p:sp>
            <p:nvSpPr>
              <p:cNvPr id="3" name="Content Placeholder 2">
                <a:extLst>
                  <a:ext uri="{FF2B5EF4-FFF2-40B4-BE49-F238E27FC236}">
                    <a16:creationId xmlns:a16="http://schemas.microsoft.com/office/drawing/2014/main" xmlns="" xmlns:a14="http://schemas.microsoft.com/office/drawing/2010/main" id="{20558501-C983-43D1-B665-892A39314D2D}"/>
                  </a:ext>
                </a:extLst>
              </p:cNvPr>
              <p:cNvSpPr>
                <a:spLocks noGrp="1" noRot="1" noChangeAspect="1" noMove="1" noResize="1" noEditPoints="1" noAdjustHandles="1" noChangeArrowheads="1" noChangeShapeType="1" noTextEdit="1"/>
              </p:cNvSpPr>
              <p:nvPr>
                <p:ph idx="1"/>
              </p:nvPr>
            </p:nvSpPr>
            <p:spPr>
              <a:xfrm>
                <a:off x="528809" y="972065"/>
                <a:ext cx="8097397" cy="5204898"/>
              </a:xfrm>
              <a:blipFill rotWithShape="0">
                <a:blip r:embed="rId3"/>
                <a:stretch>
                  <a:fillRect l="-1355" t="-1874" r="-1506"/>
                </a:stretch>
              </a:blipFill>
            </p:spPr>
            <p:txBody>
              <a:bodyPr/>
              <a:lstStyle/>
              <a:p>
                <a:r>
                  <a:rPr lang="en-US">
                    <a:noFill/>
                  </a:rPr>
                  <a:t> </a:t>
                </a:r>
              </a:p>
            </p:txBody>
          </p:sp>
        </mc:Fallback>
      </mc:AlternateContent>
    </p:spTree>
    <p:extLst>
      <p:ext uri="{BB962C8B-B14F-4D97-AF65-F5344CB8AC3E}">
        <p14:creationId xmlns:p14="http://schemas.microsoft.com/office/powerpoint/2010/main" val="37407403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xmlns="" id="{CE68D63F-C0CC-44B5-987A-82A4DBF1973D}"/>
              </a:ext>
            </a:extLst>
          </p:cNvPr>
          <p:cNvSpPr>
            <a:spLocks noGrp="1"/>
          </p:cNvSpPr>
          <p:nvPr>
            <p:ph type="body" sz="quarter" idx="13"/>
          </p:nvPr>
        </p:nvSpPr>
        <p:spPr>
          <a:xfrm>
            <a:off x="628650" y="894377"/>
            <a:ext cx="7732713" cy="5152411"/>
          </a:xfrm>
          <a:solidFill>
            <a:schemeClr val="bg1">
              <a:lumMod val="95000"/>
            </a:schemeClr>
          </a:solidFill>
        </p:spPr>
        <p:txBody>
          <a:bodyPr>
            <a:normAutofit fontScale="92500" lnSpcReduction="20000"/>
          </a:bodyPr>
          <a:lstStyle/>
          <a:p>
            <a:r>
              <a:rPr lang="en-US" dirty="0"/>
              <a:t>How should inflows be allocated to a water account?</a:t>
            </a:r>
          </a:p>
          <a:p>
            <a:pPr lvl="1"/>
            <a:r>
              <a:rPr lang="en-US" dirty="0"/>
              <a:t>The allocation depends on the needs and laws relevant to the specific study. USACE has no official policy on inflow allocation. Inflow allocation should be carefully considered and documented to make all assumptions clear. Currently, ResSim allocates inflows proportionally among all accounts, including the default account which holds all storage not allocated to another account</a:t>
            </a:r>
            <a:r>
              <a:rPr lang="en-US" dirty="0" smtClean="0"/>
              <a:t>.</a:t>
            </a:r>
          </a:p>
          <a:p>
            <a:pPr lvl="1"/>
            <a:endParaRPr lang="en-US" dirty="0"/>
          </a:p>
          <a:p>
            <a:r>
              <a:rPr lang="en-US" dirty="0"/>
              <a:t>What sort of uses benefit from water accounts? Does Flood risk management need an account?</a:t>
            </a:r>
          </a:p>
          <a:p>
            <a:pPr lvl="1"/>
            <a:r>
              <a:rPr lang="en-US" dirty="0"/>
              <a:t>Generally, purposes that use water from the conservation pool and sometimes want to hold water for the future can benefit from accounting. These purposes include water supply, fish and wildlife, navigation, and hydropower. Flood risk management is usually defined using a guide curve and a designated flood pool. Water is usually evacuated from the flood pool as soon as feasible. Flood risk management modeling would not benefit from accounting.</a:t>
            </a:r>
          </a:p>
        </p:txBody>
      </p:sp>
    </p:spTree>
    <p:extLst>
      <p:ext uri="{BB962C8B-B14F-4D97-AF65-F5344CB8AC3E}">
        <p14:creationId xmlns:p14="http://schemas.microsoft.com/office/powerpoint/2010/main" val="63090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Multiple Accounts</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a:xfrm>
            <a:off x="628650" y="972065"/>
            <a:ext cx="7886700" cy="2897291"/>
          </a:xfrm>
        </p:spPr>
        <p:txBody>
          <a:bodyPr/>
          <a:lstStyle/>
          <a:p>
            <a:r>
              <a:rPr lang="en-US" dirty="0"/>
              <a:t>A reservoir can have many water accounts</a:t>
            </a:r>
          </a:p>
          <a:p>
            <a:r>
              <a:rPr lang="en-US" dirty="0"/>
              <a:t>Each use or user can be assigned to an account</a:t>
            </a:r>
          </a:p>
          <a:p>
            <a:r>
              <a:rPr lang="en-US" dirty="0"/>
              <a:t>Each account is tracked individually</a:t>
            </a:r>
          </a:p>
          <a:p>
            <a:r>
              <a:rPr lang="en-US" dirty="0"/>
              <a:t>Inflow will be apportioned between all accounts</a:t>
            </a:r>
          </a:p>
          <a:p>
            <a:pPr lvl="1"/>
            <a:r>
              <a:rPr lang="en-US" dirty="0"/>
              <a:t>Currently ResSim automatically apportions in proportion to account size.</a:t>
            </a:r>
          </a:p>
        </p:txBody>
      </p:sp>
      <p:pic>
        <p:nvPicPr>
          <p:cNvPr id="26" name="Picture 25">
            <a:extLst>
              <a:ext uri="{FF2B5EF4-FFF2-40B4-BE49-F238E27FC236}">
                <a16:creationId xmlns:a16="http://schemas.microsoft.com/office/drawing/2014/main" xmlns="" id="{16A64594-B14B-41B3-8B1C-F5F5E4C0E485}"/>
              </a:ext>
            </a:extLst>
          </p:cNvPr>
          <p:cNvPicPr>
            <a:picLocks noChangeAspect="1"/>
          </p:cNvPicPr>
          <p:nvPr/>
        </p:nvPicPr>
        <p:blipFill rotWithShape="1">
          <a:blip r:embed="rId3"/>
          <a:srcRect l="6655" t="7720" r="4558" b="3230"/>
          <a:stretch/>
        </p:blipFill>
        <p:spPr>
          <a:xfrm>
            <a:off x="3938925" y="3429000"/>
            <a:ext cx="5048063" cy="328592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7" name="Content Placeholder 2">
            <a:extLst>
              <a:ext uri="{FF2B5EF4-FFF2-40B4-BE49-F238E27FC236}">
                <a16:creationId xmlns:a16="http://schemas.microsoft.com/office/drawing/2014/main" xmlns="" id="{ADBC8044-6CE7-4F9D-B9CC-65AEE58F7A49}"/>
              </a:ext>
            </a:extLst>
          </p:cNvPr>
          <p:cNvSpPr txBox="1">
            <a:spLocks/>
          </p:cNvSpPr>
          <p:nvPr/>
        </p:nvSpPr>
        <p:spPr>
          <a:xfrm>
            <a:off x="628650" y="3662501"/>
            <a:ext cx="3310275" cy="21705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a:t>For now, different allocation schemes will require enhancements to ResSim or a different model.</a:t>
            </a:r>
          </a:p>
        </p:txBody>
      </p:sp>
    </p:spTree>
    <p:extLst>
      <p:ext uri="{BB962C8B-B14F-4D97-AF65-F5344CB8AC3E}">
        <p14:creationId xmlns:p14="http://schemas.microsoft.com/office/powerpoint/2010/main" val="40749586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xmlns="" id="{CE68D63F-C0CC-44B5-987A-82A4DBF1973D}"/>
              </a:ext>
            </a:extLst>
          </p:cNvPr>
          <p:cNvSpPr>
            <a:spLocks noGrp="1"/>
          </p:cNvSpPr>
          <p:nvPr>
            <p:ph type="body" sz="quarter" idx="13"/>
          </p:nvPr>
        </p:nvSpPr>
        <p:spPr>
          <a:solidFill>
            <a:schemeClr val="bg1">
              <a:lumMod val="95000"/>
            </a:schemeClr>
          </a:solidFill>
        </p:spPr>
        <p:txBody>
          <a:bodyPr/>
          <a:lstStyle/>
          <a:p>
            <a:r>
              <a:rPr lang="en-US" dirty="0"/>
              <a:t>Is it better to charge accounts for evaporation by size of account or by current account storage?</a:t>
            </a:r>
          </a:p>
          <a:p>
            <a:pPr lvl="1"/>
            <a:r>
              <a:rPr lang="en-US" dirty="0"/>
              <a:t>Neither option is better. The choice depends on the needs and regulations governing your reservoir. Charging by size of account can spread losses more evenly, but may also charge low accounts so much they go negative without using any water. Charging by current account storage prevents negative balances, but can “punish” users that were better at conservation during a drought.</a:t>
            </a:r>
          </a:p>
        </p:txBody>
      </p:sp>
    </p:spTree>
    <p:extLst>
      <p:ext uri="{BB962C8B-B14F-4D97-AF65-F5344CB8AC3E}">
        <p14:creationId xmlns:p14="http://schemas.microsoft.com/office/powerpoint/2010/main" val="24164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xmlns="" id="{CE68D63F-C0CC-44B5-987A-82A4DBF1973D}"/>
              </a:ext>
            </a:extLst>
          </p:cNvPr>
          <p:cNvSpPr>
            <a:spLocks noGrp="1"/>
          </p:cNvSpPr>
          <p:nvPr>
            <p:ph type="body" sz="quarter" idx="13"/>
          </p:nvPr>
        </p:nvSpPr>
        <p:spPr>
          <a:xfrm>
            <a:off x="628650" y="921075"/>
            <a:ext cx="7732713" cy="5125714"/>
          </a:xfrm>
          <a:solidFill>
            <a:schemeClr val="bg1">
              <a:lumMod val="95000"/>
            </a:schemeClr>
          </a:solidFill>
        </p:spPr>
        <p:txBody>
          <a:bodyPr>
            <a:normAutofit fontScale="92500" lnSpcReduction="20000"/>
          </a:bodyPr>
          <a:lstStyle/>
          <a:p>
            <a:r>
              <a:rPr lang="en-US" dirty="0"/>
              <a:t>How can a release benefit multiple accounts at once? Is “free-riding” a problem?</a:t>
            </a:r>
          </a:p>
          <a:p>
            <a:pPr lvl="1"/>
            <a:r>
              <a:rPr lang="en-US" dirty="0"/>
              <a:t>Releasing for one purpose can provide benefits to another automatically. These are complimentary uses, as we discussed yesterday. A user could avoid requesting releases, waiting for another complimentary user to do so and forcing them to use the water from their account, but getting benefits anyway. This could be a problem or not depending on the individual situation. It could even be official policy for that reservoir that a certain account must be used before another higher-priority account is charge</a:t>
            </a:r>
            <a:r>
              <a:rPr lang="en-US" dirty="0" smtClean="0"/>
              <a:t>.</a:t>
            </a:r>
          </a:p>
          <a:p>
            <a:pPr lvl="1"/>
            <a:endParaRPr lang="en-US" dirty="0"/>
          </a:p>
          <a:p>
            <a:r>
              <a:rPr lang="en-US" dirty="0"/>
              <a:t>When is dependable yield mitigation storage required? Why?</a:t>
            </a:r>
          </a:p>
          <a:p>
            <a:pPr lvl="1"/>
            <a:r>
              <a:rPr lang="en-US" dirty="0"/>
              <a:t>When the total size of the conservation pool is increased, a new user is required to purchase DYMS for any existing users who see their total firm yield decrease due to the overall decrease in yield/ac-ft of storage. The extra storage is needed to eliminate the impact to the existing user.</a:t>
            </a:r>
          </a:p>
        </p:txBody>
      </p:sp>
    </p:spTree>
    <p:extLst>
      <p:ext uri="{BB962C8B-B14F-4D97-AF65-F5344CB8AC3E}">
        <p14:creationId xmlns:p14="http://schemas.microsoft.com/office/powerpoint/2010/main" val="3902574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ED10C8-813A-4082-B785-664D85A18D76}"/>
              </a:ext>
            </a:extLst>
          </p:cNvPr>
          <p:cNvSpPr>
            <a:spLocks noGrp="1"/>
          </p:cNvSpPr>
          <p:nvPr>
            <p:ph type="title"/>
          </p:nvPr>
        </p:nvSpPr>
        <p:spPr/>
        <p:txBody>
          <a:bodyPr/>
          <a:lstStyle/>
          <a:p>
            <a:r>
              <a:rPr lang="en-US" dirty="0"/>
              <a:t>Workshop #6 – Multiple Water Accounts</a:t>
            </a:r>
          </a:p>
        </p:txBody>
      </p:sp>
      <p:graphicFrame>
        <p:nvGraphicFramePr>
          <p:cNvPr id="4" name="Content Placeholder 3">
            <a:extLst>
              <a:ext uri="{FF2B5EF4-FFF2-40B4-BE49-F238E27FC236}">
                <a16:creationId xmlns:a16="http://schemas.microsoft.com/office/drawing/2014/main" xmlns="" id="{EB3E5C42-5BCE-45FD-A9DF-B5D6CC70B9CB}"/>
              </a:ext>
            </a:extLst>
          </p:cNvPr>
          <p:cNvGraphicFramePr>
            <a:graphicFrameLocks noGrp="1"/>
          </p:cNvGraphicFramePr>
          <p:nvPr>
            <p:ph idx="1"/>
            <p:extLst>
              <p:ext uri="{D42A27DB-BD31-4B8C-83A1-F6EECF244321}">
                <p14:modId xmlns:p14="http://schemas.microsoft.com/office/powerpoint/2010/main" val="2232216484"/>
              </p:ext>
            </p:extLst>
          </p:nvPr>
        </p:nvGraphicFramePr>
        <p:xfrm>
          <a:off x="628650" y="972065"/>
          <a:ext cx="7886700" cy="52048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8940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Multiple Accounts</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r>
              <a:rPr lang="en-US" dirty="0"/>
              <a:t>Multiple accounts are useful for reservoirs with multiple conservation purposes</a:t>
            </a:r>
          </a:p>
          <a:p>
            <a:r>
              <a:rPr lang="en-US" dirty="0"/>
              <a:t>Accounts ensure each user gets to use their share of the water</a:t>
            </a:r>
          </a:p>
          <a:p>
            <a:r>
              <a:rPr lang="en-US" dirty="0"/>
              <a:t>Using accounts instead of elevation zones provides dependability</a:t>
            </a:r>
          </a:p>
        </p:txBody>
      </p:sp>
    </p:spTree>
    <p:extLst>
      <p:ext uri="{BB962C8B-B14F-4D97-AF65-F5344CB8AC3E}">
        <p14:creationId xmlns:p14="http://schemas.microsoft.com/office/powerpoint/2010/main" val="4173404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473342-AE2A-4A62-BA57-14AF1AA6C718}"/>
              </a:ext>
            </a:extLst>
          </p:cNvPr>
          <p:cNvSpPr>
            <a:spLocks noGrp="1"/>
          </p:cNvSpPr>
          <p:nvPr>
            <p:ph type="title"/>
          </p:nvPr>
        </p:nvSpPr>
        <p:spPr/>
        <p:txBody>
          <a:bodyPr/>
          <a:lstStyle/>
          <a:p>
            <a:r>
              <a:rPr lang="en-US" dirty="0"/>
              <a:t>Multiple Account Modeling</a:t>
            </a:r>
          </a:p>
        </p:txBody>
      </p:sp>
      <p:sp>
        <p:nvSpPr>
          <p:cNvPr id="3" name="Content Placeholder 2">
            <a:extLst>
              <a:ext uri="{FF2B5EF4-FFF2-40B4-BE49-F238E27FC236}">
                <a16:creationId xmlns:a16="http://schemas.microsoft.com/office/drawing/2014/main" xmlns="" id="{20558501-C983-43D1-B665-892A39314D2D}"/>
              </a:ext>
            </a:extLst>
          </p:cNvPr>
          <p:cNvSpPr>
            <a:spLocks noGrp="1"/>
          </p:cNvSpPr>
          <p:nvPr>
            <p:ph idx="1"/>
          </p:nvPr>
        </p:nvSpPr>
        <p:spPr/>
        <p:txBody>
          <a:bodyPr/>
          <a:lstStyle/>
          <a:p>
            <a:r>
              <a:rPr lang="en-US" dirty="0"/>
              <a:t>Multiple accounts makes models more complex</a:t>
            </a:r>
          </a:p>
          <a:p>
            <a:r>
              <a:rPr lang="en-US" dirty="0"/>
              <a:t>How to allocate inflows, releases, and losses</a:t>
            </a:r>
          </a:p>
          <a:p>
            <a:pPr lvl="1"/>
            <a:r>
              <a:rPr lang="en-US" dirty="0"/>
              <a:t>HEC-ResSim currently allocates inflows and losses proportional to account size</a:t>
            </a:r>
          </a:p>
          <a:p>
            <a:r>
              <a:rPr lang="en-US" dirty="0"/>
              <a:t>Modeled operations should reflect the WCM and other relevant policies</a:t>
            </a:r>
          </a:p>
          <a:p>
            <a:r>
              <a:rPr lang="en-US" dirty="0"/>
              <a:t>No universal right answers, just answers for your study</a:t>
            </a:r>
          </a:p>
        </p:txBody>
      </p:sp>
    </p:spTree>
    <p:extLst>
      <p:ext uri="{BB962C8B-B14F-4D97-AF65-F5344CB8AC3E}">
        <p14:creationId xmlns:p14="http://schemas.microsoft.com/office/powerpoint/2010/main" val="859527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7AA999-0F64-4936-8D14-D214CFE0A557}"/>
              </a:ext>
            </a:extLst>
          </p:cNvPr>
          <p:cNvSpPr>
            <a:spLocks noGrp="1"/>
          </p:cNvSpPr>
          <p:nvPr>
            <p:ph type="title"/>
          </p:nvPr>
        </p:nvSpPr>
        <p:spPr/>
        <p:txBody>
          <a:bodyPr/>
          <a:lstStyle/>
          <a:p>
            <a:r>
              <a:rPr lang="en-US" dirty="0"/>
              <a:t>Floating Buckets</a:t>
            </a:r>
          </a:p>
        </p:txBody>
      </p:sp>
      <p:pic>
        <p:nvPicPr>
          <p:cNvPr id="17" name="Content Placeholder 16" descr="A close up of a sign&#10;&#10;Description automatically generated">
            <a:extLst>
              <a:ext uri="{FF2B5EF4-FFF2-40B4-BE49-F238E27FC236}">
                <a16:creationId xmlns:a16="http://schemas.microsoft.com/office/drawing/2014/main" xmlns="" id="{369C747A-C42F-4B82-BE37-A9B487C890C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33189" y="971550"/>
            <a:ext cx="6077621" cy="5205413"/>
          </a:xfrm>
        </p:spPr>
      </p:pic>
    </p:spTree>
    <p:extLst>
      <p:ext uri="{BB962C8B-B14F-4D97-AF65-F5344CB8AC3E}">
        <p14:creationId xmlns:p14="http://schemas.microsoft.com/office/powerpoint/2010/main" val="3585613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7AA999-0F64-4936-8D14-D214CFE0A557}"/>
              </a:ext>
            </a:extLst>
          </p:cNvPr>
          <p:cNvSpPr>
            <a:spLocks noGrp="1"/>
          </p:cNvSpPr>
          <p:nvPr>
            <p:ph type="title"/>
          </p:nvPr>
        </p:nvSpPr>
        <p:spPr/>
        <p:txBody>
          <a:bodyPr/>
          <a:lstStyle/>
          <a:p>
            <a:r>
              <a:rPr lang="en-US" dirty="0"/>
              <a:t>Floating Buckets</a:t>
            </a:r>
          </a:p>
        </p:txBody>
      </p:sp>
      <p:pic>
        <p:nvPicPr>
          <p:cNvPr id="6" name="Content Placeholder 5">
            <a:extLst>
              <a:ext uri="{FF2B5EF4-FFF2-40B4-BE49-F238E27FC236}">
                <a16:creationId xmlns:a16="http://schemas.microsoft.com/office/drawing/2014/main" xmlns="" id="{4D3E1691-BC75-418E-A87B-7D69C7E7A33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54909" y="971550"/>
            <a:ext cx="6034182" cy="5205413"/>
          </a:xfrm>
        </p:spPr>
      </p:pic>
    </p:spTree>
    <p:extLst>
      <p:ext uri="{BB962C8B-B14F-4D97-AF65-F5344CB8AC3E}">
        <p14:creationId xmlns:p14="http://schemas.microsoft.com/office/powerpoint/2010/main" val="25661823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7AA999-0F64-4936-8D14-D214CFE0A557}"/>
              </a:ext>
            </a:extLst>
          </p:cNvPr>
          <p:cNvSpPr>
            <a:spLocks noGrp="1"/>
          </p:cNvSpPr>
          <p:nvPr>
            <p:ph type="title"/>
          </p:nvPr>
        </p:nvSpPr>
        <p:spPr/>
        <p:txBody>
          <a:bodyPr/>
          <a:lstStyle/>
          <a:p>
            <a:r>
              <a:rPr lang="en-US" dirty="0"/>
              <a:t>Floating Buckets</a:t>
            </a:r>
          </a:p>
        </p:txBody>
      </p:sp>
      <p:pic>
        <p:nvPicPr>
          <p:cNvPr id="5" name="Content Placeholder 4">
            <a:extLst>
              <a:ext uri="{FF2B5EF4-FFF2-40B4-BE49-F238E27FC236}">
                <a16:creationId xmlns:a16="http://schemas.microsoft.com/office/drawing/2014/main" xmlns="" id="{61D7039F-7EBB-45DC-85C1-226840E7238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73533" y="971550"/>
            <a:ext cx="5996934" cy="5205413"/>
          </a:xfrm>
          <a:solidFill>
            <a:schemeClr val="bg1"/>
          </a:solidFill>
        </p:spPr>
      </p:pic>
    </p:spTree>
    <p:extLst>
      <p:ext uri="{BB962C8B-B14F-4D97-AF65-F5344CB8AC3E}">
        <p14:creationId xmlns:p14="http://schemas.microsoft.com/office/powerpoint/2010/main" val="4629379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7AA999-0F64-4936-8D14-D214CFE0A557}"/>
              </a:ext>
            </a:extLst>
          </p:cNvPr>
          <p:cNvSpPr>
            <a:spLocks noGrp="1"/>
          </p:cNvSpPr>
          <p:nvPr>
            <p:ph type="title"/>
          </p:nvPr>
        </p:nvSpPr>
        <p:spPr/>
        <p:txBody>
          <a:bodyPr/>
          <a:lstStyle/>
          <a:p>
            <a:r>
              <a:rPr lang="en-US" dirty="0"/>
              <a:t>Floating Buckets</a:t>
            </a:r>
          </a:p>
        </p:txBody>
      </p:sp>
      <p:pic>
        <p:nvPicPr>
          <p:cNvPr id="5" name="Content Placeholder 4" descr="A screen shot of a computer&#10;&#10;Description automatically generated">
            <a:extLst>
              <a:ext uri="{FF2B5EF4-FFF2-40B4-BE49-F238E27FC236}">
                <a16:creationId xmlns:a16="http://schemas.microsoft.com/office/drawing/2014/main" xmlns="" id="{33AF7C6C-F8E0-464F-BB87-C58AC7C8692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50253" y="971550"/>
            <a:ext cx="6043494" cy="5205413"/>
          </a:xfrm>
        </p:spPr>
      </p:pic>
    </p:spTree>
    <p:extLst>
      <p:ext uri="{BB962C8B-B14F-4D97-AF65-F5344CB8AC3E}">
        <p14:creationId xmlns:p14="http://schemas.microsoft.com/office/powerpoint/2010/main" val="38212735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5277299EAA26B40A517446F2C78E9EF" ma:contentTypeVersion="9" ma:contentTypeDescription="Create a new document." ma:contentTypeScope="" ma:versionID="e5d832de649b39a0cdf70a7bf252ab76">
  <xsd:schema xmlns:xsd="http://www.w3.org/2001/XMLSchema" xmlns:xs="http://www.w3.org/2001/XMLSchema" xmlns:p="http://schemas.microsoft.com/office/2006/metadata/properties" xmlns:ns2="c8afd60f-354f-4f4a-abdb-184ad2ddaf96" targetNamespace="http://schemas.microsoft.com/office/2006/metadata/properties" ma:root="true" ma:fieldsID="add97db66e3bfad7cab4cb6a64ba69f6" ns2:_="">
    <xsd:import namespace="c8afd60f-354f-4f4a-abdb-184ad2ddaf96"/>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AutoTags" minOccurs="0"/>
                <xsd:element ref="ns2:MediaServiceOCR"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afd60f-354f-4f4a-abdb-184ad2ddaf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AFC4FE4-E8AF-4223-96A2-960C2CBDB0B5}">
  <ds:schemaRefs>
    <ds:schemaRef ds:uri="http://schemas.microsoft.com/office/2006/documentManagement/types"/>
    <ds:schemaRef ds:uri="http://purl.org/dc/elements/1.1/"/>
    <ds:schemaRef ds:uri="http://schemas.microsoft.com/office/2006/metadata/properties"/>
    <ds:schemaRef ds:uri="http://purl.org/dc/terms/"/>
    <ds:schemaRef ds:uri="c8afd60f-354f-4f4a-abdb-184ad2ddaf96"/>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02FD78BF-17C6-4B92-BF78-FFAC781441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afd60f-354f-4f4a-abdb-184ad2ddaf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AB63B40-91FF-43D1-8FF5-C2DB4C9D6BB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19967</TotalTime>
  <Words>2632</Words>
  <Application>Microsoft Office PowerPoint</Application>
  <PresentationFormat>On-screen Show (4:3)</PresentationFormat>
  <Paragraphs>253</Paragraphs>
  <Slides>32</Slides>
  <Notes>32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Arial Narrow</vt:lpstr>
      <vt:lpstr>Calibri</vt:lpstr>
      <vt:lpstr>Cambria Math</vt:lpstr>
      <vt:lpstr>Wingdings</vt:lpstr>
      <vt:lpstr>1_Office Theme</vt:lpstr>
      <vt:lpstr>Conducting Reservoir Storage-Yield Analyses Using HEC-ResSim</vt:lpstr>
      <vt:lpstr>Introduction</vt:lpstr>
      <vt:lpstr>Multiple Accounts</vt:lpstr>
      <vt:lpstr>Multiple Accounts</vt:lpstr>
      <vt:lpstr>Multiple Account Modeling</vt:lpstr>
      <vt:lpstr>Floating Buckets</vt:lpstr>
      <vt:lpstr>Floating Buckets</vt:lpstr>
      <vt:lpstr>Floating Buckets</vt:lpstr>
      <vt:lpstr>Floating Buckets</vt:lpstr>
      <vt:lpstr>Floating Buckets</vt:lpstr>
      <vt:lpstr>Floating Buckets</vt:lpstr>
      <vt:lpstr>Inflow Allocation</vt:lpstr>
      <vt:lpstr>Inflow Allocation</vt:lpstr>
      <vt:lpstr>Surplus Inflow</vt:lpstr>
      <vt:lpstr>Surplus Inflow and Firm Yield</vt:lpstr>
      <vt:lpstr>Surplus Inflow and Firm Yield Example</vt:lpstr>
      <vt:lpstr>Surplus Inflow and Firm Yield Example</vt:lpstr>
      <vt:lpstr>Surplus Inflow and Firm Yield Example</vt:lpstr>
      <vt:lpstr>Release Allocation</vt:lpstr>
      <vt:lpstr>Release Allocation Options</vt:lpstr>
      <vt:lpstr>Drawdown</vt:lpstr>
      <vt:lpstr>Drawdown</vt:lpstr>
      <vt:lpstr>Losses</vt:lpstr>
      <vt:lpstr>Losses</vt:lpstr>
      <vt:lpstr>Accounts and Competing Uses</vt:lpstr>
      <vt:lpstr>Dependable Yield Mitigation Storage</vt:lpstr>
      <vt:lpstr>Dependable Yield Mitigation Storage</vt:lpstr>
      <vt:lpstr>Dependable Yield Mitigation Storage</vt:lpstr>
      <vt:lpstr>Knowledge Check</vt:lpstr>
      <vt:lpstr>Knowledge Check</vt:lpstr>
      <vt:lpstr>Knowledge Check</vt:lpstr>
      <vt:lpstr>Workshop #6 – Multiple Water Accounts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Supply Study Training, Module 3, Conducting Reservoir Storage-Yield Analyses Using HEC-ResSim</dc:title>
  <dc:creator>Friesen, Noah</dc:creator>
  <cp:lastModifiedBy>Hanbali, Fauwaz U CIV USARMY CEIWR-HEC (US)</cp:lastModifiedBy>
  <cp:revision>12</cp:revision>
  <cp:lastPrinted>2019-08-20T00:48:51Z</cp:lastPrinted>
  <dcterms:created xsi:type="dcterms:W3CDTF">2018-08-30T17:26:08Z</dcterms:created>
  <dcterms:modified xsi:type="dcterms:W3CDTF">2019-08-22T14:30:44Z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0x01010045277299EAA26B40A517446F2C78E9EF</vt:lpwstr>
  </property>
  <property fmtid="{D5CDD505-2E9C-101B-9397-08002B2CF9AE}" pid="3" name="AuthorIds_UIVersion_5632">
    <vt:lpwstr>6</vt:lpwstr>
  </property>
  <property fmtid="{D5CDD505-2E9C-101B-9397-08002B2CF9AE}" pid="4" name="AuthorIds_UIVersion_10240">
    <vt:lpwstr>6</vt:lpwstr>
  </property>
</Properties>
</file>