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42"/>
  </p:notesMasterIdLst>
  <p:handoutMasterIdLst>
    <p:handoutMasterId r:id="rId43"/>
  </p:handoutMasterIdLst>
  <p:sldIdLst>
    <p:sldId id="256" r:id="rId5"/>
    <p:sldId id="257" r:id="rId6"/>
    <p:sldId id="415" r:id="rId7"/>
    <p:sldId id="422" r:id="rId8"/>
    <p:sldId id="368" r:id="rId9"/>
    <p:sldId id="369" r:id="rId10"/>
    <p:sldId id="370" r:id="rId11"/>
    <p:sldId id="371" r:id="rId12"/>
    <p:sldId id="423" r:id="rId13"/>
    <p:sldId id="372" r:id="rId14"/>
    <p:sldId id="373" r:id="rId15"/>
    <p:sldId id="399" r:id="rId16"/>
    <p:sldId id="376" r:id="rId17"/>
    <p:sldId id="377" r:id="rId18"/>
    <p:sldId id="380" r:id="rId19"/>
    <p:sldId id="425" r:id="rId20"/>
    <p:sldId id="426" r:id="rId21"/>
    <p:sldId id="413" r:id="rId22"/>
    <p:sldId id="379" r:id="rId23"/>
    <p:sldId id="418" r:id="rId24"/>
    <p:sldId id="419" r:id="rId25"/>
    <p:sldId id="420" r:id="rId26"/>
    <p:sldId id="421" r:id="rId27"/>
    <p:sldId id="416" r:id="rId28"/>
    <p:sldId id="385" r:id="rId29"/>
    <p:sldId id="383" r:id="rId30"/>
    <p:sldId id="428" r:id="rId31"/>
    <p:sldId id="427" r:id="rId32"/>
    <p:sldId id="429" r:id="rId33"/>
    <p:sldId id="430" r:id="rId34"/>
    <p:sldId id="386" r:id="rId35"/>
    <p:sldId id="390" r:id="rId36"/>
    <p:sldId id="393" r:id="rId37"/>
    <p:sldId id="397" r:id="rId38"/>
    <p:sldId id="417" r:id="rId39"/>
    <p:sldId id="409" r:id="rId40"/>
    <p:sldId id="266" r:id="rId41"/>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iesen, Noah" initials="FN" lastIdx="1" clrIdx="0">
    <p:extLst>
      <p:ext uri="{19B8F6BF-5375-455C-9EA6-DF929625EA0E}">
        <p15:presenceInfo xmlns:p15="http://schemas.microsoft.com/office/powerpoint/2012/main" userId="S::nfriesen@rti.org::f5478079-34a5-48a9-a405-d7c5258fe2d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70EB13-3681-4682-BA2A-7EFA7CF6A55E}" v="113" dt="2019-08-05T03:48:33.2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2" autoAdjust="0"/>
    <p:restoredTop sz="84312" autoAdjust="0"/>
  </p:normalViewPr>
  <p:slideViewPr>
    <p:cSldViewPr snapToGrid="0">
      <p:cViewPr>
        <p:scale>
          <a:sx n="90" d="100"/>
          <a:sy n="90" d="100"/>
        </p:scale>
        <p:origin x="816" y="86"/>
      </p:cViewPr>
      <p:guideLst/>
    </p:cSldViewPr>
  </p:slideViewPr>
  <p:notesTextViewPr>
    <p:cViewPr>
      <p:scale>
        <a:sx n="1" d="1"/>
        <a:sy n="1" d="1"/>
      </p:scale>
      <p:origin x="0" y="0"/>
    </p:cViewPr>
  </p:notesTextViewPr>
  <p:sorterViewPr>
    <p:cViewPr>
      <p:scale>
        <a:sx n="130" d="100"/>
        <a:sy n="130" d="100"/>
      </p:scale>
      <p:origin x="0" y="-148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BF80A0-20B4-43DD-B489-840C56C9072B}" type="doc">
      <dgm:prSet loTypeId="urn:microsoft.com/office/officeart/2005/8/layout/vList2" loCatId="list" qsTypeId="urn:microsoft.com/office/officeart/2005/8/quickstyle/simple3" qsCatId="simple" csTypeId="urn:microsoft.com/office/officeart/2005/8/colors/accent1_3" csCatId="accent1" phldr="1"/>
      <dgm:spPr/>
      <dgm:t>
        <a:bodyPr/>
        <a:lstStyle/>
        <a:p>
          <a:endParaRPr lang="en-US"/>
        </a:p>
      </dgm:t>
    </dgm:pt>
    <dgm:pt modelId="{ECAA79A1-8D92-47B1-B101-A92FA4E16570}">
      <dgm:prSet/>
      <dgm:spPr/>
      <dgm:t>
        <a:bodyPr/>
        <a:lstStyle/>
        <a:p>
          <a:r>
            <a:rPr lang="en-US" dirty="0"/>
            <a:t>What is the uncertainty in firm yield estimates?</a:t>
          </a:r>
        </a:p>
      </dgm:t>
    </dgm:pt>
    <dgm:pt modelId="{022D36D8-53D7-4DBD-B3CF-53356E24A184}" type="parTrans" cxnId="{9AACA2EC-D717-4A33-8224-A413545976D2}">
      <dgm:prSet/>
      <dgm:spPr/>
      <dgm:t>
        <a:bodyPr/>
        <a:lstStyle/>
        <a:p>
          <a:endParaRPr lang="en-US"/>
        </a:p>
      </dgm:t>
    </dgm:pt>
    <dgm:pt modelId="{435CE0C6-55AD-46ED-933A-2225DA06D250}" type="sibTrans" cxnId="{9AACA2EC-D717-4A33-8224-A413545976D2}">
      <dgm:prSet/>
      <dgm:spPr/>
      <dgm:t>
        <a:bodyPr/>
        <a:lstStyle/>
        <a:p>
          <a:endParaRPr lang="en-US"/>
        </a:p>
      </dgm:t>
    </dgm:pt>
    <dgm:pt modelId="{7AD74409-498F-4013-AD12-C14D69A267DB}">
      <dgm:prSet/>
      <dgm:spPr/>
      <dgm:t>
        <a:bodyPr/>
        <a:lstStyle/>
        <a:p>
          <a:r>
            <a:rPr lang="en-US"/>
            <a:t>How reliable is a given firm yield?</a:t>
          </a:r>
        </a:p>
      </dgm:t>
    </dgm:pt>
    <dgm:pt modelId="{C21692FF-BC8C-4B8A-BCC2-9C0410738DDA}" type="parTrans" cxnId="{70DBF9AF-062D-48FB-8CF1-06301B811A0C}">
      <dgm:prSet/>
      <dgm:spPr/>
      <dgm:t>
        <a:bodyPr/>
        <a:lstStyle/>
        <a:p>
          <a:endParaRPr lang="en-US"/>
        </a:p>
      </dgm:t>
    </dgm:pt>
    <dgm:pt modelId="{06C300CA-5B02-44EA-BF79-99007282D4CF}" type="sibTrans" cxnId="{70DBF9AF-062D-48FB-8CF1-06301B811A0C}">
      <dgm:prSet/>
      <dgm:spPr/>
      <dgm:t>
        <a:bodyPr/>
        <a:lstStyle/>
        <a:p>
          <a:endParaRPr lang="en-US"/>
        </a:p>
      </dgm:t>
    </dgm:pt>
    <dgm:pt modelId="{39476EE4-B726-4428-831D-96E76530BC4E}">
      <dgm:prSet/>
      <dgm:spPr/>
      <dgm:t>
        <a:bodyPr/>
        <a:lstStyle/>
        <a:p>
          <a:r>
            <a:rPr lang="en-US"/>
            <a:t>How can we answer these questions?</a:t>
          </a:r>
        </a:p>
      </dgm:t>
    </dgm:pt>
    <dgm:pt modelId="{9FF80595-ECFD-49B8-8F55-38FF9880325B}" type="parTrans" cxnId="{77F8B13A-2CD7-4AFD-8FD2-4B6E98D88533}">
      <dgm:prSet/>
      <dgm:spPr/>
      <dgm:t>
        <a:bodyPr/>
        <a:lstStyle/>
        <a:p>
          <a:endParaRPr lang="en-US"/>
        </a:p>
      </dgm:t>
    </dgm:pt>
    <dgm:pt modelId="{74FB57F5-AF56-40CC-945C-609F21831096}" type="sibTrans" cxnId="{77F8B13A-2CD7-4AFD-8FD2-4B6E98D88533}">
      <dgm:prSet/>
      <dgm:spPr/>
      <dgm:t>
        <a:bodyPr/>
        <a:lstStyle/>
        <a:p>
          <a:endParaRPr lang="en-US"/>
        </a:p>
      </dgm:t>
    </dgm:pt>
    <dgm:pt modelId="{13899EC2-FF77-41A6-B78E-BD4AAD2B21E0}" type="pres">
      <dgm:prSet presAssocID="{EDBF80A0-20B4-43DD-B489-840C56C9072B}" presName="linear" presStyleCnt="0">
        <dgm:presLayoutVars>
          <dgm:animLvl val="lvl"/>
          <dgm:resizeHandles val="exact"/>
        </dgm:presLayoutVars>
      </dgm:prSet>
      <dgm:spPr/>
    </dgm:pt>
    <dgm:pt modelId="{CF53B96C-657D-4433-93B4-173A67336779}" type="pres">
      <dgm:prSet presAssocID="{ECAA79A1-8D92-47B1-B101-A92FA4E16570}" presName="parentText" presStyleLbl="node1" presStyleIdx="0" presStyleCnt="3">
        <dgm:presLayoutVars>
          <dgm:chMax val="0"/>
          <dgm:bulletEnabled val="1"/>
        </dgm:presLayoutVars>
      </dgm:prSet>
      <dgm:spPr/>
    </dgm:pt>
    <dgm:pt modelId="{FFEB0A5E-1B7E-4C6C-A17E-E40D86D8EEC6}" type="pres">
      <dgm:prSet presAssocID="{435CE0C6-55AD-46ED-933A-2225DA06D250}" presName="spacer" presStyleCnt="0"/>
      <dgm:spPr/>
    </dgm:pt>
    <dgm:pt modelId="{BBD503DC-917E-4C26-9BAC-9E05315EA650}" type="pres">
      <dgm:prSet presAssocID="{7AD74409-498F-4013-AD12-C14D69A267DB}" presName="parentText" presStyleLbl="node1" presStyleIdx="1" presStyleCnt="3">
        <dgm:presLayoutVars>
          <dgm:chMax val="0"/>
          <dgm:bulletEnabled val="1"/>
        </dgm:presLayoutVars>
      </dgm:prSet>
      <dgm:spPr/>
    </dgm:pt>
    <dgm:pt modelId="{F9AAB134-F61C-4BEE-8167-7CD845CD3B84}" type="pres">
      <dgm:prSet presAssocID="{06C300CA-5B02-44EA-BF79-99007282D4CF}" presName="spacer" presStyleCnt="0"/>
      <dgm:spPr/>
    </dgm:pt>
    <dgm:pt modelId="{86D526FE-B169-43A4-A3CC-36AA0362E470}" type="pres">
      <dgm:prSet presAssocID="{39476EE4-B726-4428-831D-96E76530BC4E}" presName="parentText" presStyleLbl="node1" presStyleIdx="2" presStyleCnt="3">
        <dgm:presLayoutVars>
          <dgm:chMax val="0"/>
          <dgm:bulletEnabled val="1"/>
        </dgm:presLayoutVars>
      </dgm:prSet>
      <dgm:spPr/>
    </dgm:pt>
  </dgm:ptLst>
  <dgm:cxnLst>
    <dgm:cxn modelId="{77F8B13A-2CD7-4AFD-8FD2-4B6E98D88533}" srcId="{EDBF80A0-20B4-43DD-B489-840C56C9072B}" destId="{39476EE4-B726-4428-831D-96E76530BC4E}" srcOrd="2" destOrd="0" parTransId="{9FF80595-ECFD-49B8-8F55-38FF9880325B}" sibTransId="{74FB57F5-AF56-40CC-945C-609F21831096}"/>
    <dgm:cxn modelId="{37A84B5C-195A-481F-B45C-3230C5E5EC3A}" type="presOf" srcId="{39476EE4-B726-4428-831D-96E76530BC4E}" destId="{86D526FE-B169-43A4-A3CC-36AA0362E470}" srcOrd="0" destOrd="0" presId="urn:microsoft.com/office/officeart/2005/8/layout/vList2"/>
    <dgm:cxn modelId="{C991CBAF-1727-4040-8009-50592F956808}" type="presOf" srcId="{7AD74409-498F-4013-AD12-C14D69A267DB}" destId="{BBD503DC-917E-4C26-9BAC-9E05315EA650}" srcOrd="0" destOrd="0" presId="urn:microsoft.com/office/officeart/2005/8/layout/vList2"/>
    <dgm:cxn modelId="{70DBF9AF-062D-48FB-8CF1-06301B811A0C}" srcId="{EDBF80A0-20B4-43DD-B489-840C56C9072B}" destId="{7AD74409-498F-4013-AD12-C14D69A267DB}" srcOrd="1" destOrd="0" parTransId="{C21692FF-BC8C-4B8A-BCC2-9C0410738DDA}" sibTransId="{06C300CA-5B02-44EA-BF79-99007282D4CF}"/>
    <dgm:cxn modelId="{E7BB58B3-A009-494A-8549-B912362C89F5}" type="presOf" srcId="{EDBF80A0-20B4-43DD-B489-840C56C9072B}" destId="{13899EC2-FF77-41A6-B78E-BD4AAD2B21E0}" srcOrd="0" destOrd="0" presId="urn:microsoft.com/office/officeart/2005/8/layout/vList2"/>
    <dgm:cxn modelId="{9AACA2EC-D717-4A33-8224-A413545976D2}" srcId="{EDBF80A0-20B4-43DD-B489-840C56C9072B}" destId="{ECAA79A1-8D92-47B1-B101-A92FA4E16570}" srcOrd="0" destOrd="0" parTransId="{022D36D8-53D7-4DBD-B3CF-53356E24A184}" sibTransId="{435CE0C6-55AD-46ED-933A-2225DA06D250}"/>
    <dgm:cxn modelId="{4102A4F4-D585-49CC-94E6-1D356D30361F}" type="presOf" srcId="{ECAA79A1-8D92-47B1-B101-A92FA4E16570}" destId="{CF53B96C-657D-4433-93B4-173A67336779}" srcOrd="0" destOrd="0" presId="urn:microsoft.com/office/officeart/2005/8/layout/vList2"/>
    <dgm:cxn modelId="{FC8AF364-D1FF-467F-B53B-D0C3E46BAA5A}" type="presParOf" srcId="{13899EC2-FF77-41A6-B78E-BD4AAD2B21E0}" destId="{CF53B96C-657D-4433-93B4-173A67336779}" srcOrd="0" destOrd="0" presId="urn:microsoft.com/office/officeart/2005/8/layout/vList2"/>
    <dgm:cxn modelId="{28521B73-3BBA-4E64-AF4A-2256AB8475D5}" type="presParOf" srcId="{13899EC2-FF77-41A6-B78E-BD4AAD2B21E0}" destId="{FFEB0A5E-1B7E-4C6C-A17E-E40D86D8EEC6}" srcOrd="1" destOrd="0" presId="urn:microsoft.com/office/officeart/2005/8/layout/vList2"/>
    <dgm:cxn modelId="{E0A1FB45-1BBF-4D95-9657-868693A63F79}" type="presParOf" srcId="{13899EC2-FF77-41A6-B78E-BD4AAD2B21E0}" destId="{BBD503DC-917E-4C26-9BAC-9E05315EA650}" srcOrd="2" destOrd="0" presId="urn:microsoft.com/office/officeart/2005/8/layout/vList2"/>
    <dgm:cxn modelId="{9137877F-95BD-4214-87DE-1FF1F49D173E}" type="presParOf" srcId="{13899EC2-FF77-41A6-B78E-BD4AAD2B21E0}" destId="{F9AAB134-F61C-4BEE-8167-7CD845CD3B84}" srcOrd="3" destOrd="0" presId="urn:microsoft.com/office/officeart/2005/8/layout/vList2"/>
    <dgm:cxn modelId="{52B0131B-EAF0-4CF3-8F47-E1C71317A7B0}" type="presParOf" srcId="{13899EC2-FF77-41A6-B78E-BD4AAD2B21E0}" destId="{86D526FE-B169-43A4-A3CC-36AA0362E470}"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8B9ABF-8668-477C-AA21-1DBA7850B297}"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en-US"/>
        </a:p>
      </dgm:t>
    </dgm:pt>
    <dgm:pt modelId="{9D46D1ED-CA1D-47CA-A2A3-43EFB1E585F5}">
      <dgm:prSet/>
      <dgm:spPr/>
      <dgm:t>
        <a:bodyPr/>
        <a:lstStyle/>
        <a:p>
          <a:r>
            <a:rPr lang="en-US"/>
            <a:t>Quantify reliability</a:t>
          </a:r>
        </a:p>
      </dgm:t>
    </dgm:pt>
    <dgm:pt modelId="{436C1124-808F-4C88-A28F-BC886ED1FA01}" type="parTrans" cxnId="{4B2070A5-EAA6-4030-89E7-E9C63524C50A}">
      <dgm:prSet/>
      <dgm:spPr/>
      <dgm:t>
        <a:bodyPr/>
        <a:lstStyle/>
        <a:p>
          <a:endParaRPr lang="en-US"/>
        </a:p>
      </dgm:t>
    </dgm:pt>
    <dgm:pt modelId="{2BCEBCD0-0F1B-403B-A570-8AEF3DC023BA}" type="sibTrans" cxnId="{4B2070A5-EAA6-4030-89E7-E9C63524C50A}">
      <dgm:prSet/>
      <dgm:spPr/>
      <dgm:t>
        <a:bodyPr/>
        <a:lstStyle/>
        <a:p>
          <a:endParaRPr lang="en-US"/>
        </a:p>
      </dgm:t>
    </dgm:pt>
    <dgm:pt modelId="{77E30C59-F9FC-40B3-BD9B-992744DC6D3B}">
      <dgm:prSet/>
      <dgm:spPr/>
      <dgm:t>
        <a:bodyPr/>
        <a:lstStyle/>
        <a:p>
          <a:r>
            <a:rPr lang="en-US"/>
            <a:t>Drought return interval</a:t>
          </a:r>
        </a:p>
      </dgm:t>
    </dgm:pt>
    <dgm:pt modelId="{D6945444-D5D5-4DD9-BB63-72F2671F9914}" type="parTrans" cxnId="{A5206825-2464-432E-88FF-E6B84E9C00CD}">
      <dgm:prSet/>
      <dgm:spPr/>
      <dgm:t>
        <a:bodyPr/>
        <a:lstStyle/>
        <a:p>
          <a:endParaRPr lang="en-US"/>
        </a:p>
      </dgm:t>
    </dgm:pt>
    <dgm:pt modelId="{6265435B-3F04-4510-A4D5-7FF2FE05F24E}" type="sibTrans" cxnId="{A5206825-2464-432E-88FF-E6B84E9C00CD}">
      <dgm:prSet/>
      <dgm:spPr/>
      <dgm:t>
        <a:bodyPr/>
        <a:lstStyle/>
        <a:p>
          <a:endParaRPr lang="en-US"/>
        </a:p>
      </dgm:t>
    </dgm:pt>
    <dgm:pt modelId="{C46728EB-5A7D-4A9E-AD52-6595BADC4E88}">
      <dgm:prSet/>
      <dgm:spPr/>
      <dgm:t>
        <a:bodyPr/>
        <a:lstStyle/>
        <a:p>
          <a:r>
            <a:rPr lang="en-US" dirty="0"/>
            <a:t>Annual reliability</a:t>
          </a:r>
        </a:p>
      </dgm:t>
    </dgm:pt>
    <dgm:pt modelId="{4B223254-DFE1-45BC-87E8-EF4530A8D1CE}" type="parTrans" cxnId="{F18C9274-2967-44A0-B5A2-9166936DC5B7}">
      <dgm:prSet/>
      <dgm:spPr/>
      <dgm:t>
        <a:bodyPr/>
        <a:lstStyle/>
        <a:p>
          <a:endParaRPr lang="en-US"/>
        </a:p>
      </dgm:t>
    </dgm:pt>
    <dgm:pt modelId="{C7C45BDF-EB8D-405E-9621-A6B5631E3306}" type="sibTrans" cxnId="{F18C9274-2967-44A0-B5A2-9166936DC5B7}">
      <dgm:prSet/>
      <dgm:spPr/>
      <dgm:t>
        <a:bodyPr/>
        <a:lstStyle/>
        <a:p>
          <a:endParaRPr lang="en-US"/>
        </a:p>
      </dgm:t>
    </dgm:pt>
    <dgm:pt modelId="{DBB27FDC-D0A5-4862-8077-F56812336AB2}">
      <dgm:prSet/>
      <dgm:spPr/>
      <dgm:t>
        <a:bodyPr/>
        <a:lstStyle/>
        <a:p>
          <a:r>
            <a:rPr lang="en-US" dirty="0"/>
            <a:t>Long-term reliability</a:t>
          </a:r>
        </a:p>
      </dgm:t>
    </dgm:pt>
    <dgm:pt modelId="{E90A3276-85B1-4824-9F59-546116A0E7EE}" type="parTrans" cxnId="{1916D909-0103-43EB-91C8-71D9AC7D56B1}">
      <dgm:prSet/>
      <dgm:spPr/>
      <dgm:t>
        <a:bodyPr/>
        <a:lstStyle/>
        <a:p>
          <a:endParaRPr lang="en-US"/>
        </a:p>
      </dgm:t>
    </dgm:pt>
    <dgm:pt modelId="{2B21710A-76A2-42E3-9824-725FC5B64469}" type="sibTrans" cxnId="{1916D909-0103-43EB-91C8-71D9AC7D56B1}">
      <dgm:prSet/>
      <dgm:spPr/>
      <dgm:t>
        <a:bodyPr/>
        <a:lstStyle/>
        <a:p>
          <a:endParaRPr lang="en-US"/>
        </a:p>
      </dgm:t>
    </dgm:pt>
    <dgm:pt modelId="{2D684790-B562-4D71-8518-25A701C04F74}" type="pres">
      <dgm:prSet presAssocID="{688B9ABF-8668-477C-AA21-1DBA7850B297}" presName="theList" presStyleCnt="0">
        <dgm:presLayoutVars>
          <dgm:dir/>
          <dgm:animLvl val="lvl"/>
          <dgm:resizeHandles val="exact"/>
        </dgm:presLayoutVars>
      </dgm:prSet>
      <dgm:spPr/>
    </dgm:pt>
    <dgm:pt modelId="{7E9FBAF1-1A62-4F42-9405-6EC3CAC953D1}" type="pres">
      <dgm:prSet presAssocID="{9D46D1ED-CA1D-47CA-A2A3-43EFB1E585F5}" presName="compNode" presStyleCnt="0"/>
      <dgm:spPr/>
    </dgm:pt>
    <dgm:pt modelId="{01BD528C-6E98-48E1-ADCE-2011AB511F03}" type="pres">
      <dgm:prSet presAssocID="{9D46D1ED-CA1D-47CA-A2A3-43EFB1E585F5}" presName="aNode" presStyleLbl="bgShp" presStyleIdx="0" presStyleCnt="1" custLinFactY="12673" custLinFactNeighborX="13270" custLinFactNeighborY="100000"/>
      <dgm:spPr/>
    </dgm:pt>
    <dgm:pt modelId="{4ACD9ADF-0DD8-42B3-8B20-787BD82FF1F1}" type="pres">
      <dgm:prSet presAssocID="{9D46D1ED-CA1D-47CA-A2A3-43EFB1E585F5}" presName="textNode" presStyleLbl="bgShp" presStyleIdx="0" presStyleCnt="1"/>
      <dgm:spPr/>
    </dgm:pt>
    <dgm:pt modelId="{EB94CCA0-CDCF-4866-B9F6-CB99A7425648}" type="pres">
      <dgm:prSet presAssocID="{9D46D1ED-CA1D-47CA-A2A3-43EFB1E585F5}" presName="compChildNode" presStyleCnt="0"/>
      <dgm:spPr/>
    </dgm:pt>
    <dgm:pt modelId="{AB09E40C-1294-4814-B7A1-3901E6EE72A4}" type="pres">
      <dgm:prSet presAssocID="{9D46D1ED-CA1D-47CA-A2A3-43EFB1E585F5}" presName="theInnerList" presStyleCnt="0"/>
      <dgm:spPr/>
    </dgm:pt>
    <dgm:pt modelId="{553B4F21-FB71-4ED4-B0E6-C296069CA899}" type="pres">
      <dgm:prSet presAssocID="{77E30C59-F9FC-40B3-BD9B-992744DC6D3B}" presName="childNode" presStyleLbl="node1" presStyleIdx="0" presStyleCnt="3">
        <dgm:presLayoutVars>
          <dgm:bulletEnabled val="1"/>
        </dgm:presLayoutVars>
      </dgm:prSet>
      <dgm:spPr/>
    </dgm:pt>
    <dgm:pt modelId="{AE0EE04D-2EBB-42BA-8E69-AA700E97E200}" type="pres">
      <dgm:prSet presAssocID="{77E30C59-F9FC-40B3-BD9B-992744DC6D3B}" presName="aSpace2" presStyleCnt="0"/>
      <dgm:spPr/>
    </dgm:pt>
    <dgm:pt modelId="{70AF0637-FB41-4EF3-BC36-8F6475BFE74D}" type="pres">
      <dgm:prSet presAssocID="{C46728EB-5A7D-4A9E-AD52-6595BADC4E88}" presName="childNode" presStyleLbl="node1" presStyleIdx="1" presStyleCnt="3">
        <dgm:presLayoutVars>
          <dgm:bulletEnabled val="1"/>
        </dgm:presLayoutVars>
      </dgm:prSet>
      <dgm:spPr/>
    </dgm:pt>
    <dgm:pt modelId="{F564A06E-E4A9-4859-8216-6D23DA1518B6}" type="pres">
      <dgm:prSet presAssocID="{C46728EB-5A7D-4A9E-AD52-6595BADC4E88}" presName="aSpace2" presStyleCnt="0"/>
      <dgm:spPr/>
    </dgm:pt>
    <dgm:pt modelId="{258B7610-F81E-4BAA-939E-D02A6F577F93}" type="pres">
      <dgm:prSet presAssocID="{DBB27FDC-D0A5-4862-8077-F56812336AB2}" presName="childNode" presStyleLbl="node1" presStyleIdx="2" presStyleCnt="3">
        <dgm:presLayoutVars>
          <dgm:bulletEnabled val="1"/>
        </dgm:presLayoutVars>
      </dgm:prSet>
      <dgm:spPr/>
    </dgm:pt>
  </dgm:ptLst>
  <dgm:cxnLst>
    <dgm:cxn modelId="{1916D909-0103-43EB-91C8-71D9AC7D56B1}" srcId="{9D46D1ED-CA1D-47CA-A2A3-43EFB1E585F5}" destId="{DBB27FDC-D0A5-4862-8077-F56812336AB2}" srcOrd="2" destOrd="0" parTransId="{E90A3276-85B1-4824-9F59-546116A0E7EE}" sibTransId="{2B21710A-76A2-42E3-9824-725FC5B64469}"/>
    <dgm:cxn modelId="{A5206825-2464-432E-88FF-E6B84E9C00CD}" srcId="{9D46D1ED-CA1D-47CA-A2A3-43EFB1E585F5}" destId="{77E30C59-F9FC-40B3-BD9B-992744DC6D3B}" srcOrd="0" destOrd="0" parTransId="{D6945444-D5D5-4DD9-BB63-72F2671F9914}" sibTransId="{6265435B-3F04-4510-A4D5-7FF2FE05F24E}"/>
    <dgm:cxn modelId="{F18C9274-2967-44A0-B5A2-9166936DC5B7}" srcId="{9D46D1ED-CA1D-47CA-A2A3-43EFB1E585F5}" destId="{C46728EB-5A7D-4A9E-AD52-6595BADC4E88}" srcOrd="1" destOrd="0" parTransId="{4B223254-DFE1-45BC-87E8-EF4530A8D1CE}" sibTransId="{C7C45BDF-EB8D-405E-9621-A6B5631E3306}"/>
    <dgm:cxn modelId="{8BC3CC55-0C81-48B1-A5FB-F6FC50639519}" type="presOf" srcId="{9D46D1ED-CA1D-47CA-A2A3-43EFB1E585F5}" destId="{01BD528C-6E98-48E1-ADCE-2011AB511F03}" srcOrd="0" destOrd="0" presId="urn:microsoft.com/office/officeart/2005/8/layout/lProcess2"/>
    <dgm:cxn modelId="{F028DC78-1B6B-4805-A7FE-968AC06DAF28}" type="presOf" srcId="{77E30C59-F9FC-40B3-BD9B-992744DC6D3B}" destId="{553B4F21-FB71-4ED4-B0E6-C296069CA899}" srcOrd="0" destOrd="0" presId="urn:microsoft.com/office/officeart/2005/8/layout/lProcess2"/>
    <dgm:cxn modelId="{8C2AE487-D122-4639-8CA5-77EA6EDE1AFD}" type="presOf" srcId="{C46728EB-5A7D-4A9E-AD52-6595BADC4E88}" destId="{70AF0637-FB41-4EF3-BC36-8F6475BFE74D}" srcOrd="0" destOrd="0" presId="urn:microsoft.com/office/officeart/2005/8/layout/lProcess2"/>
    <dgm:cxn modelId="{F6E4A1A4-5AEB-479F-9548-75112914D514}" type="presOf" srcId="{DBB27FDC-D0A5-4862-8077-F56812336AB2}" destId="{258B7610-F81E-4BAA-939E-D02A6F577F93}" srcOrd="0" destOrd="0" presId="urn:microsoft.com/office/officeart/2005/8/layout/lProcess2"/>
    <dgm:cxn modelId="{4B2070A5-EAA6-4030-89E7-E9C63524C50A}" srcId="{688B9ABF-8668-477C-AA21-1DBA7850B297}" destId="{9D46D1ED-CA1D-47CA-A2A3-43EFB1E585F5}" srcOrd="0" destOrd="0" parTransId="{436C1124-808F-4C88-A28F-BC886ED1FA01}" sibTransId="{2BCEBCD0-0F1B-403B-A570-8AEF3DC023BA}"/>
    <dgm:cxn modelId="{553BABBD-82A8-417D-8066-548C54802527}" type="presOf" srcId="{9D46D1ED-CA1D-47CA-A2A3-43EFB1E585F5}" destId="{4ACD9ADF-0DD8-42B3-8B20-787BD82FF1F1}" srcOrd="1" destOrd="0" presId="urn:microsoft.com/office/officeart/2005/8/layout/lProcess2"/>
    <dgm:cxn modelId="{C5AA8AC1-6EF6-4D7F-BE9E-6F2132655764}" type="presOf" srcId="{688B9ABF-8668-477C-AA21-1DBA7850B297}" destId="{2D684790-B562-4D71-8518-25A701C04F74}" srcOrd="0" destOrd="0" presId="urn:microsoft.com/office/officeart/2005/8/layout/lProcess2"/>
    <dgm:cxn modelId="{8169F636-E5C2-4347-804D-501612A709EB}" type="presParOf" srcId="{2D684790-B562-4D71-8518-25A701C04F74}" destId="{7E9FBAF1-1A62-4F42-9405-6EC3CAC953D1}" srcOrd="0" destOrd="0" presId="urn:microsoft.com/office/officeart/2005/8/layout/lProcess2"/>
    <dgm:cxn modelId="{E5A86941-B594-46F8-A2C6-A92BC48259F6}" type="presParOf" srcId="{7E9FBAF1-1A62-4F42-9405-6EC3CAC953D1}" destId="{01BD528C-6E98-48E1-ADCE-2011AB511F03}" srcOrd="0" destOrd="0" presId="urn:microsoft.com/office/officeart/2005/8/layout/lProcess2"/>
    <dgm:cxn modelId="{783B6297-D438-47D8-8D33-92BB4BEA7EC3}" type="presParOf" srcId="{7E9FBAF1-1A62-4F42-9405-6EC3CAC953D1}" destId="{4ACD9ADF-0DD8-42B3-8B20-787BD82FF1F1}" srcOrd="1" destOrd="0" presId="urn:microsoft.com/office/officeart/2005/8/layout/lProcess2"/>
    <dgm:cxn modelId="{50216F65-CBDE-4871-A045-491E3E6F69CC}" type="presParOf" srcId="{7E9FBAF1-1A62-4F42-9405-6EC3CAC953D1}" destId="{EB94CCA0-CDCF-4866-B9F6-CB99A7425648}" srcOrd="2" destOrd="0" presId="urn:microsoft.com/office/officeart/2005/8/layout/lProcess2"/>
    <dgm:cxn modelId="{5F011DE1-C09B-41A5-8318-3490A2AF31F2}" type="presParOf" srcId="{EB94CCA0-CDCF-4866-B9F6-CB99A7425648}" destId="{AB09E40C-1294-4814-B7A1-3901E6EE72A4}" srcOrd="0" destOrd="0" presId="urn:microsoft.com/office/officeart/2005/8/layout/lProcess2"/>
    <dgm:cxn modelId="{AA5E7638-95B8-41D5-9700-820BE7A10087}" type="presParOf" srcId="{AB09E40C-1294-4814-B7A1-3901E6EE72A4}" destId="{553B4F21-FB71-4ED4-B0E6-C296069CA899}" srcOrd="0" destOrd="0" presId="urn:microsoft.com/office/officeart/2005/8/layout/lProcess2"/>
    <dgm:cxn modelId="{DDD4FEB2-7818-4CDB-A460-8AB132231E40}" type="presParOf" srcId="{AB09E40C-1294-4814-B7A1-3901E6EE72A4}" destId="{AE0EE04D-2EBB-42BA-8E69-AA700E97E200}" srcOrd="1" destOrd="0" presId="urn:microsoft.com/office/officeart/2005/8/layout/lProcess2"/>
    <dgm:cxn modelId="{556536D6-09E1-4FEB-9BCA-C12EF0FB58E4}" type="presParOf" srcId="{AB09E40C-1294-4814-B7A1-3901E6EE72A4}" destId="{70AF0637-FB41-4EF3-BC36-8F6475BFE74D}" srcOrd="2" destOrd="0" presId="urn:microsoft.com/office/officeart/2005/8/layout/lProcess2"/>
    <dgm:cxn modelId="{26785D61-B367-4BEB-A77C-21A2769D3D2F}" type="presParOf" srcId="{AB09E40C-1294-4814-B7A1-3901E6EE72A4}" destId="{F564A06E-E4A9-4859-8216-6D23DA1518B6}" srcOrd="3" destOrd="0" presId="urn:microsoft.com/office/officeart/2005/8/layout/lProcess2"/>
    <dgm:cxn modelId="{9467C10D-08C5-4CD2-BAAA-E94F5DC5C482}" type="presParOf" srcId="{AB09E40C-1294-4814-B7A1-3901E6EE72A4}" destId="{258B7610-F81E-4BAA-939E-D02A6F577F93}" srcOrd="4"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874F77-08AD-4A48-AF60-EB14D783DE25}"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648BCF21-A586-4D41-A69B-0B65C464DB86}">
      <dgm:prSet/>
      <dgm:spPr/>
      <dgm:t>
        <a:bodyPr/>
        <a:lstStyle/>
        <a:p>
          <a:r>
            <a:rPr lang="en-US"/>
            <a:t>Explore ensemble of inflows</a:t>
          </a:r>
        </a:p>
      </dgm:t>
    </dgm:pt>
    <dgm:pt modelId="{22C9AB43-4D4C-4673-BD19-0DBDDC2005B6}" type="parTrans" cxnId="{DA9FBB1E-24B2-478A-BA66-D59DE17EEDC5}">
      <dgm:prSet/>
      <dgm:spPr/>
      <dgm:t>
        <a:bodyPr/>
        <a:lstStyle/>
        <a:p>
          <a:endParaRPr lang="en-US"/>
        </a:p>
      </dgm:t>
    </dgm:pt>
    <dgm:pt modelId="{6BA93711-E060-497A-8E11-636F8543E5EC}" type="sibTrans" cxnId="{DA9FBB1E-24B2-478A-BA66-D59DE17EEDC5}">
      <dgm:prSet/>
      <dgm:spPr/>
      <dgm:t>
        <a:bodyPr/>
        <a:lstStyle/>
        <a:p>
          <a:endParaRPr lang="en-US"/>
        </a:p>
      </dgm:t>
    </dgm:pt>
    <dgm:pt modelId="{2EEBCB29-D882-4CBF-AFD3-31BEAB9E7B1B}">
      <dgm:prSet/>
      <dgm:spPr/>
      <dgm:t>
        <a:bodyPr/>
        <a:lstStyle/>
        <a:p>
          <a:r>
            <a:rPr lang="en-US"/>
            <a:t>Run ensemble traces through model, determine yields</a:t>
          </a:r>
        </a:p>
      </dgm:t>
    </dgm:pt>
    <dgm:pt modelId="{4E24AE17-432D-4F90-AF62-7E3BBCF14CC5}" type="parTrans" cxnId="{71C74F23-3259-4296-8502-0A0BC381B4AF}">
      <dgm:prSet/>
      <dgm:spPr/>
      <dgm:t>
        <a:bodyPr/>
        <a:lstStyle/>
        <a:p>
          <a:endParaRPr lang="en-US"/>
        </a:p>
      </dgm:t>
    </dgm:pt>
    <dgm:pt modelId="{D506F753-7F7D-4833-AAC5-5F2A54CABABA}" type="sibTrans" cxnId="{71C74F23-3259-4296-8502-0A0BC381B4AF}">
      <dgm:prSet/>
      <dgm:spPr/>
      <dgm:t>
        <a:bodyPr/>
        <a:lstStyle/>
        <a:p>
          <a:endParaRPr lang="en-US"/>
        </a:p>
      </dgm:t>
    </dgm:pt>
    <dgm:pt modelId="{76FF322F-A6B1-4C08-9CD9-3D5E1612DF99}">
      <dgm:prSet/>
      <dgm:spPr/>
      <dgm:t>
        <a:bodyPr/>
        <a:lstStyle/>
        <a:p>
          <a:r>
            <a:rPr lang="en-US"/>
            <a:t>Compile yields from different traces, compare to original results</a:t>
          </a:r>
        </a:p>
      </dgm:t>
    </dgm:pt>
    <dgm:pt modelId="{1A6894C8-5F02-4681-A35C-9349920E68FC}" type="parTrans" cxnId="{0CA57E49-422C-4541-9D59-4FF7B79A4D46}">
      <dgm:prSet/>
      <dgm:spPr/>
      <dgm:t>
        <a:bodyPr/>
        <a:lstStyle/>
        <a:p>
          <a:endParaRPr lang="en-US"/>
        </a:p>
      </dgm:t>
    </dgm:pt>
    <dgm:pt modelId="{68620885-773A-4DCD-9AA3-F0714E5416F9}" type="sibTrans" cxnId="{0CA57E49-422C-4541-9D59-4FF7B79A4D46}">
      <dgm:prSet/>
      <dgm:spPr/>
      <dgm:t>
        <a:bodyPr/>
        <a:lstStyle/>
        <a:p>
          <a:endParaRPr lang="en-US"/>
        </a:p>
      </dgm:t>
    </dgm:pt>
    <dgm:pt modelId="{768AC90D-99A7-4B39-8343-86F32A24D176}" type="pres">
      <dgm:prSet presAssocID="{7D874F77-08AD-4A48-AF60-EB14D783DE25}" presName="vert0" presStyleCnt="0">
        <dgm:presLayoutVars>
          <dgm:dir/>
          <dgm:animOne val="branch"/>
          <dgm:animLvl val="lvl"/>
        </dgm:presLayoutVars>
      </dgm:prSet>
      <dgm:spPr/>
    </dgm:pt>
    <dgm:pt modelId="{D605E759-8E70-4D5F-B48B-AF062633E658}" type="pres">
      <dgm:prSet presAssocID="{648BCF21-A586-4D41-A69B-0B65C464DB86}" presName="thickLine" presStyleLbl="alignNode1" presStyleIdx="0" presStyleCnt="3"/>
      <dgm:spPr/>
    </dgm:pt>
    <dgm:pt modelId="{CD82644B-F638-4E08-B7C9-5F12F3BB4B71}" type="pres">
      <dgm:prSet presAssocID="{648BCF21-A586-4D41-A69B-0B65C464DB86}" presName="horz1" presStyleCnt="0"/>
      <dgm:spPr/>
    </dgm:pt>
    <dgm:pt modelId="{E6A630BD-C6D2-4434-A5E4-55C657967903}" type="pres">
      <dgm:prSet presAssocID="{648BCF21-A586-4D41-A69B-0B65C464DB86}" presName="tx1" presStyleLbl="revTx" presStyleIdx="0" presStyleCnt="3"/>
      <dgm:spPr/>
    </dgm:pt>
    <dgm:pt modelId="{942C1E44-9DFC-4ED1-A444-0724A4E01A48}" type="pres">
      <dgm:prSet presAssocID="{648BCF21-A586-4D41-A69B-0B65C464DB86}" presName="vert1" presStyleCnt="0"/>
      <dgm:spPr/>
    </dgm:pt>
    <dgm:pt modelId="{16833898-6650-4BE8-B4C7-DFAB1C09B479}" type="pres">
      <dgm:prSet presAssocID="{2EEBCB29-D882-4CBF-AFD3-31BEAB9E7B1B}" presName="thickLine" presStyleLbl="alignNode1" presStyleIdx="1" presStyleCnt="3"/>
      <dgm:spPr/>
    </dgm:pt>
    <dgm:pt modelId="{420D322D-7D92-4BF3-8302-F632A9E321D5}" type="pres">
      <dgm:prSet presAssocID="{2EEBCB29-D882-4CBF-AFD3-31BEAB9E7B1B}" presName="horz1" presStyleCnt="0"/>
      <dgm:spPr/>
    </dgm:pt>
    <dgm:pt modelId="{D45E1952-F777-4E3B-B50E-08C610EADA25}" type="pres">
      <dgm:prSet presAssocID="{2EEBCB29-D882-4CBF-AFD3-31BEAB9E7B1B}" presName="tx1" presStyleLbl="revTx" presStyleIdx="1" presStyleCnt="3"/>
      <dgm:spPr/>
    </dgm:pt>
    <dgm:pt modelId="{CF800402-9F94-4F1E-8409-40D36DE5D2AB}" type="pres">
      <dgm:prSet presAssocID="{2EEBCB29-D882-4CBF-AFD3-31BEAB9E7B1B}" presName="vert1" presStyleCnt="0"/>
      <dgm:spPr/>
    </dgm:pt>
    <dgm:pt modelId="{969A447E-263F-441A-AAD4-E151C4D56B31}" type="pres">
      <dgm:prSet presAssocID="{76FF322F-A6B1-4C08-9CD9-3D5E1612DF99}" presName="thickLine" presStyleLbl="alignNode1" presStyleIdx="2" presStyleCnt="3"/>
      <dgm:spPr/>
    </dgm:pt>
    <dgm:pt modelId="{05AB7D15-87BB-491E-A8CE-C04960468701}" type="pres">
      <dgm:prSet presAssocID="{76FF322F-A6B1-4C08-9CD9-3D5E1612DF99}" presName="horz1" presStyleCnt="0"/>
      <dgm:spPr/>
    </dgm:pt>
    <dgm:pt modelId="{32FA8578-3348-414A-8836-9FD2C21062EC}" type="pres">
      <dgm:prSet presAssocID="{76FF322F-A6B1-4C08-9CD9-3D5E1612DF99}" presName="tx1" presStyleLbl="revTx" presStyleIdx="2" presStyleCnt="3"/>
      <dgm:spPr/>
    </dgm:pt>
    <dgm:pt modelId="{42475E22-E69A-4245-AD3D-9E6AC27BD992}" type="pres">
      <dgm:prSet presAssocID="{76FF322F-A6B1-4C08-9CD9-3D5E1612DF99}" presName="vert1" presStyleCnt="0"/>
      <dgm:spPr/>
    </dgm:pt>
  </dgm:ptLst>
  <dgm:cxnLst>
    <dgm:cxn modelId="{AA9D5F0E-209C-40D9-916F-DBCB7A5F4C4D}" type="presOf" srcId="{648BCF21-A586-4D41-A69B-0B65C464DB86}" destId="{E6A630BD-C6D2-4434-A5E4-55C657967903}" srcOrd="0" destOrd="0" presId="urn:microsoft.com/office/officeart/2008/layout/LinedList"/>
    <dgm:cxn modelId="{DA9FBB1E-24B2-478A-BA66-D59DE17EEDC5}" srcId="{7D874F77-08AD-4A48-AF60-EB14D783DE25}" destId="{648BCF21-A586-4D41-A69B-0B65C464DB86}" srcOrd="0" destOrd="0" parTransId="{22C9AB43-4D4C-4673-BD19-0DBDDC2005B6}" sibTransId="{6BA93711-E060-497A-8E11-636F8543E5EC}"/>
    <dgm:cxn modelId="{71C74F23-3259-4296-8502-0A0BC381B4AF}" srcId="{7D874F77-08AD-4A48-AF60-EB14D783DE25}" destId="{2EEBCB29-D882-4CBF-AFD3-31BEAB9E7B1B}" srcOrd="1" destOrd="0" parTransId="{4E24AE17-432D-4F90-AF62-7E3BBCF14CC5}" sibTransId="{D506F753-7F7D-4833-AAC5-5F2A54CABABA}"/>
    <dgm:cxn modelId="{4FDBA548-40D9-4E8D-A929-CE481755FCEE}" type="presOf" srcId="{76FF322F-A6B1-4C08-9CD9-3D5E1612DF99}" destId="{32FA8578-3348-414A-8836-9FD2C21062EC}" srcOrd="0" destOrd="0" presId="urn:microsoft.com/office/officeart/2008/layout/LinedList"/>
    <dgm:cxn modelId="{0CA57E49-422C-4541-9D59-4FF7B79A4D46}" srcId="{7D874F77-08AD-4A48-AF60-EB14D783DE25}" destId="{76FF322F-A6B1-4C08-9CD9-3D5E1612DF99}" srcOrd="2" destOrd="0" parTransId="{1A6894C8-5F02-4681-A35C-9349920E68FC}" sibTransId="{68620885-773A-4DCD-9AA3-F0714E5416F9}"/>
    <dgm:cxn modelId="{9ADF24D5-E1B5-4627-ABDF-733768ABC3BF}" type="presOf" srcId="{2EEBCB29-D882-4CBF-AFD3-31BEAB9E7B1B}" destId="{D45E1952-F777-4E3B-B50E-08C610EADA25}" srcOrd="0" destOrd="0" presId="urn:microsoft.com/office/officeart/2008/layout/LinedList"/>
    <dgm:cxn modelId="{2E9A17D6-590B-4D71-9DE9-A7117423ACC0}" type="presOf" srcId="{7D874F77-08AD-4A48-AF60-EB14D783DE25}" destId="{768AC90D-99A7-4B39-8343-86F32A24D176}" srcOrd="0" destOrd="0" presId="urn:microsoft.com/office/officeart/2008/layout/LinedList"/>
    <dgm:cxn modelId="{8DC8EC2B-2B30-4E44-BD30-9EC789ADA4D4}" type="presParOf" srcId="{768AC90D-99A7-4B39-8343-86F32A24D176}" destId="{D605E759-8E70-4D5F-B48B-AF062633E658}" srcOrd="0" destOrd="0" presId="urn:microsoft.com/office/officeart/2008/layout/LinedList"/>
    <dgm:cxn modelId="{467002E7-833D-4408-8033-94F7C9D466A4}" type="presParOf" srcId="{768AC90D-99A7-4B39-8343-86F32A24D176}" destId="{CD82644B-F638-4E08-B7C9-5F12F3BB4B71}" srcOrd="1" destOrd="0" presId="urn:microsoft.com/office/officeart/2008/layout/LinedList"/>
    <dgm:cxn modelId="{1DE14FEA-0452-49FD-ACA5-C69E982EFC27}" type="presParOf" srcId="{CD82644B-F638-4E08-B7C9-5F12F3BB4B71}" destId="{E6A630BD-C6D2-4434-A5E4-55C657967903}" srcOrd="0" destOrd="0" presId="urn:microsoft.com/office/officeart/2008/layout/LinedList"/>
    <dgm:cxn modelId="{A16D67D8-F285-4CD6-9776-D0EA4655912C}" type="presParOf" srcId="{CD82644B-F638-4E08-B7C9-5F12F3BB4B71}" destId="{942C1E44-9DFC-4ED1-A444-0724A4E01A48}" srcOrd="1" destOrd="0" presId="urn:microsoft.com/office/officeart/2008/layout/LinedList"/>
    <dgm:cxn modelId="{D228771D-0DBE-498F-8AE9-2744C5868671}" type="presParOf" srcId="{768AC90D-99A7-4B39-8343-86F32A24D176}" destId="{16833898-6650-4BE8-B4C7-DFAB1C09B479}" srcOrd="2" destOrd="0" presId="urn:microsoft.com/office/officeart/2008/layout/LinedList"/>
    <dgm:cxn modelId="{DFAA3DA4-D682-448E-BAC0-134A69C201CA}" type="presParOf" srcId="{768AC90D-99A7-4B39-8343-86F32A24D176}" destId="{420D322D-7D92-4BF3-8302-F632A9E321D5}" srcOrd="3" destOrd="0" presId="urn:microsoft.com/office/officeart/2008/layout/LinedList"/>
    <dgm:cxn modelId="{F6F9B728-531A-4ECA-9A64-2AF0DC1897DF}" type="presParOf" srcId="{420D322D-7D92-4BF3-8302-F632A9E321D5}" destId="{D45E1952-F777-4E3B-B50E-08C610EADA25}" srcOrd="0" destOrd="0" presId="urn:microsoft.com/office/officeart/2008/layout/LinedList"/>
    <dgm:cxn modelId="{1C0D0423-E691-4D67-8F11-54C876D51EB9}" type="presParOf" srcId="{420D322D-7D92-4BF3-8302-F632A9E321D5}" destId="{CF800402-9F94-4F1E-8409-40D36DE5D2AB}" srcOrd="1" destOrd="0" presId="urn:microsoft.com/office/officeart/2008/layout/LinedList"/>
    <dgm:cxn modelId="{F2E62B50-011F-4A13-826C-BA3722B41720}" type="presParOf" srcId="{768AC90D-99A7-4B39-8343-86F32A24D176}" destId="{969A447E-263F-441A-AAD4-E151C4D56B31}" srcOrd="4" destOrd="0" presId="urn:microsoft.com/office/officeart/2008/layout/LinedList"/>
    <dgm:cxn modelId="{D4328A56-E942-4CC7-9606-6F09F5C66D79}" type="presParOf" srcId="{768AC90D-99A7-4B39-8343-86F32A24D176}" destId="{05AB7D15-87BB-491E-A8CE-C04960468701}" srcOrd="5" destOrd="0" presId="urn:microsoft.com/office/officeart/2008/layout/LinedList"/>
    <dgm:cxn modelId="{22F7EBEE-BF15-44B0-9C14-5CB10D541FCE}" type="presParOf" srcId="{05AB7D15-87BB-491E-A8CE-C04960468701}" destId="{32FA8578-3348-414A-8836-9FD2C21062EC}" srcOrd="0" destOrd="0" presId="urn:microsoft.com/office/officeart/2008/layout/LinedList"/>
    <dgm:cxn modelId="{E0C3A9EB-03C5-45FA-A83F-8150D28CF288}" type="presParOf" srcId="{05AB7D15-87BB-491E-A8CE-C04960468701}" destId="{42475E22-E69A-4245-AD3D-9E6AC27BD992}"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53B96C-657D-4433-93B4-173A67336779}">
      <dsp:nvSpPr>
        <dsp:cNvPr id="0" name=""/>
        <dsp:cNvSpPr/>
      </dsp:nvSpPr>
      <dsp:spPr>
        <a:xfrm>
          <a:off x="0" y="37899"/>
          <a:ext cx="7886700" cy="1630980"/>
        </a:xfrm>
        <a:prstGeom prst="roundRect">
          <a:avLst/>
        </a:prstGeom>
        <a:gradFill rotWithShape="0">
          <a:gsLst>
            <a:gs pos="0">
              <a:schemeClr val="accent1">
                <a:shade val="80000"/>
                <a:hueOff val="0"/>
                <a:satOff val="0"/>
                <a:lumOff val="0"/>
                <a:alphaOff val="0"/>
                <a:lumMod val="110000"/>
                <a:satMod val="105000"/>
                <a:tint val="67000"/>
              </a:schemeClr>
            </a:gs>
            <a:gs pos="50000">
              <a:schemeClr val="accent1">
                <a:shade val="80000"/>
                <a:hueOff val="0"/>
                <a:satOff val="0"/>
                <a:lumOff val="0"/>
                <a:alphaOff val="0"/>
                <a:lumMod val="105000"/>
                <a:satMod val="103000"/>
                <a:tint val="73000"/>
              </a:schemeClr>
            </a:gs>
            <a:gs pos="100000">
              <a:schemeClr val="accent1">
                <a:shade val="8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dirty="0"/>
            <a:t>What is the uncertainty in firm yield estimates?</a:t>
          </a:r>
        </a:p>
      </dsp:txBody>
      <dsp:txXfrm>
        <a:off x="79618" y="117517"/>
        <a:ext cx="7727464" cy="1471744"/>
      </dsp:txXfrm>
    </dsp:sp>
    <dsp:sp modelId="{BBD503DC-917E-4C26-9BAC-9E05315EA650}">
      <dsp:nvSpPr>
        <dsp:cNvPr id="0" name=""/>
        <dsp:cNvSpPr/>
      </dsp:nvSpPr>
      <dsp:spPr>
        <a:xfrm>
          <a:off x="0" y="1786959"/>
          <a:ext cx="7886700" cy="1630980"/>
        </a:xfrm>
        <a:prstGeom prst="roundRect">
          <a:avLst/>
        </a:prstGeom>
        <a:gradFill rotWithShape="0">
          <a:gsLst>
            <a:gs pos="0">
              <a:schemeClr val="accent1">
                <a:shade val="80000"/>
                <a:hueOff val="174641"/>
                <a:satOff val="-3128"/>
                <a:lumOff val="13293"/>
                <a:alphaOff val="0"/>
                <a:lumMod val="110000"/>
                <a:satMod val="105000"/>
                <a:tint val="67000"/>
              </a:schemeClr>
            </a:gs>
            <a:gs pos="50000">
              <a:schemeClr val="accent1">
                <a:shade val="80000"/>
                <a:hueOff val="174641"/>
                <a:satOff val="-3128"/>
                <a:lumOff val="13293"/>
                <a:alphaOff val="0"/>
                <a:lumMod val="105000"/>
                <a:satMod val="103000"/>
                <a:tint val="73000"/>
              </a:schemeClr>
            </a:gs>
            <a:gs pos="100000">
              <a:schemeClr val="accent1">
                <a:shade val="80000"/>
                <a:hueOff val="174641"/>
                <a:satOff val="-3128"/>
                <a:lumOff val="1329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How reliable is a given firm yield?</a:t>
          </a:r>
        </a:p>
      </dsp:txBody>
      <dsp:txXfrm>
        <a:off x="79618" y="1866577"/>
        <a:ext cx="7727464" cy="1471744"/>
      </dsp:txXfrm>
    </dsp:sp>
    <dsp:sp modelId="{86D526FE-B169-43A4-A3CC-36AA0362E470}">
      <dsp:nvSpPr>
        <dsp:cNvPr id="0" name=""/>
        <dsp:cNvSpPr/>
      </dsp:nvSpPr>
      <dsp:spPr>
        <a:xfrm>
          <a:off x="0" y="3536019"/>
          <a:ext cx="7886700" cy="1630980"/>
        </a:xfrm>
        <a:prstGeom prst="roundRect">
          <a:avLst/>
        </a:prstGeom>
        <a:gradFill rotWithShape="0">
          <a:gsLst>
            <a:gs pos="0">
              <a:schemeClr val="accent1">
                <a:shade val="80000"/>
                <a:hueOff val="349283"/>
                <a:satOff val="-6256"/>
                <a:lumOff val="26585"/>
                <a:alphaOff val="0"/>
                <a:lumMod val="110000"/>
                <a:satMod val="105000"/>
                <a:tint val="67000"/>
              </a:schemeClr>
            </a:gs>
            <a:gs pos="50000">
              <a:schemeClr val="accent1">
                <a:shade val="80000"/>
                <a:hueOff val="349283"/>
                <a:satOff val="-6256"/>
                <a:lumOff val="26585"/>
                <a:alphaOff val="0"/>
                <a:lumMod val="105000"/>
                <a:satMod val="103000"/>
                <a:tint val="73000"/>
              </a:schemeClr>
            </a:gs>
            <a:gs pos="100000">
              <a:schemeClr val="accent1">
                <a:shade val="80000"/>
                <a:hueOff val="349283"/>
                <a:satOff val="-6256"/>
                <a:lumOff val="2658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How can we answer these questions?</a:t>
          </a:r>
        </a:p>
      </dsp:txBody>
      <dsp:txXfrm>
        <a:off x="79618" y="3615637"/>
        <a:ext cx="7727464" cy="14717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BD528C-6E98-48E1-ADCE-2011AB511F03}">
      <dsp:nvSpPr>
        <dsp:cNvPr id="0" name=""/>
        <dsp:cNvSpPr/>
      </dsp:nvSpPr>
      <dsp:spPr>
        <a:xfrm>
          <a:off x="0" y="0"/>
          <a:ext cx="4391025" cy="179018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t>Quantify reliability</a:t>
          </a:r>
        </a:p>
      </dsp:txBody>
      <dsp:txXfrm>
        <a:off x="0" y="0"/>
        <a:ext cx="4391025" cy="537055"/>
      </dsp:txXfrm>
    </dsp:sp>
    <dsp:sp modelId="{553B4F21-FB71-4ED4-B0E6-C296069CA899}">
      <dsp:nvSpPr>
        <dsp:cNvPr id="0" name=""/>
        <dsp:cNvSpPr/>
      </dsp:nvSpPr>
      <dsp:spPr>
        <a:xfrm>
          <a:off x="439102" y="537208"/>
          <a:ext cx="3512820" cy="3516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a:t>Drought return interval</a:t>
          </a:r>
        </a:p>
      </dsp:txBody>
      <dsp:txXfrm>
        <a:off x="449403" y="547509"/>
        <a:ext cx="3492218" cy="331097"/>
      </dsp:txXfrm>
    </dsp:sp>
    <dsp:sp modelId="{70AF0637-FB41-4EF3-BC36-8F6475BFE74D}">
      <dsp:nvSpPr>
        <dsp:cNvPr id="0" name=""/>
        <dsp:cNvSpPr/>
      </dsp:nvSpPr>
      <dsp:spPr>
        <a:xfrm>
          <a:off x="439102" y="943015"/>
          <a:ext cx="3512820" cy="3516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dirty="0"/>
            <a:t>Annual reliability</a:t>
          </a:r>
        </a:p>
      </dsp:txBody>
      <dsp:txXfrm>
        <a:off x="449403" y="953316"/>
        <a:ext cx="3492218" cy="331097"/>
      </dsp:txXfrm>
    </dsp:sp>
    <dsp:sp modelId="{258B7610-F81E-4BAA-939E-D02A6F577F93}">
      <dsp:nvSpPr>
        <dsp:cNvPr id="0" name=""/>
        <dsp:cNvSpPr/>
      </dsp:nvSpPr>
      <dsp:spPr>
        <a:xfrm>
          <a:off x="439102" y="1348823"/>
          <a:ext cx="3512820" cy="35169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US" sz="1800" kern="1200" dirty="0"/>
            <a:t>Long-term reliability</a:t>
          </a:r>
        </a:p>
      </dsp:txBody>
      <dsp:txXfrm>
        <a:off x="449403" y="1359124"/>
        <a:ext cx="3492218" cy="3310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05E759-8E70-4D5F-B48B-AF062633E658}">
      <dsp:nvSpPr>
        <dsp:cNvPr id="0" name=""/>
        <dsp:cNvSpPr/>
      </dsp:nvSpPr>
      <dsp:spPr>
        <a:xfrm>
          <a:off x="0" y="2541"/>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A630BD-C6D2-4434-A5E4-55C657967903}">
      <dsp:nvSpPr>
        <dsp:cNvPr id="0" name=""/>
        <dsp:cNvSpPr/>
      </dsp:nvSpPr>
      <dsp:spPr>
        <a:xfrm>
          <a:off x="0" y="2541"/>
          <a:ext cx="7886700" cy="1733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830" tIns="163830" rIns="163830" bIns="163830" numCol="1" spcCol="1270" anchor="t" anchorCtr="0">
          <a:noAutofit/>
        </a:bodyPr>
        <a:lstStyle/>
        <a:p>
          <a:pPr marL="0" lvl="0" indent="0" algn="l" defTabSz="1911350">
            <a:lnSpc>
              <a:spcPct val="90000"/>
            </a:lnSpc>
            <a:spcBef>
              <a:spcPct val="0"/>
            </a:spcBef>
            <a:spcAft>
              <a:spcPct val="35000"/>
            </a:spcAft>
            <a:buNone/>
          </a:pPr>
          <a:r>
            <a:rPr lang="en-US" sz="4300" kern="1200"/>
            <a:t>Explore ensemble of inflows</a:t>
          </a:r>
        </a:p>
      </dsp:txBody>
      <dsp:txXfrm>
        <a:off x="0" y="2541"/>
        <a:ext cx="7886700" cy="1733271"/>
      </dsp:txXfrm>
    </dsp:sp>
    <dsp:sp modelId="{16833898-6650-4BE8-B4C7-DFAB1C09B479}">
      <dsp:nvSpPr>
        <dsp:cNvPr id="0" name=""/>
        <dsp:cNvSpPr/>
      </dsp:nvSpPr>
      <dsp:spPr>
        <a:xfrm>
          <a:off x="0" y="1735813"/>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5E1952-F777-4E3B-B50E-08C610EADA25}">
      <dsp:nvSpPr>
        <dsp:cNvPr id="0" name=""/>
        <dsp:cNvSpPr/>
      </dsp:nvSpPr>
      <dsp:spPr>
        <a:xfrm>
          <a:off x="0" y="1735813"/>
          <a:ext cx="7886700" cy="1733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830" tIns="163830" rIns="163830" bIns="163830" numCol="1" spcCol="1270" anchor="t" anchorCtr="0">
          <a:noAutofit/>
        </a:bodyPr>
        <a:lstStyle/>
        <a:p>
          <a:pPr marL="0" lvl="0" indent="0" algn="l" defTabSz="1911350">
            <a:lnSpc>
              <a:spcPct val="90000"/>
            </a:lnSpc>
            <a:spcBef>
              <a:spcPct val="0"/>
            </a:spcBef>
            <a:spcAft>
              <a:spcPct val="35000"/>
            </a:spcAft>
            <a:buNone/>
          </a:pPr>
          <a:r>
            <a:rPr lang="en-US" sz="4300" kern="1200"/>
            <a:t>Run ensemble traces through model, determine yields</a:t>
          </a:r>
        </a:p>
      </dsp:txBody>
      <dsp:txXfrm>
        <a:off x="0" y="1735813"/>
        <a:ext cx="7886700" cy="1733271"/>
      </dsp:txXfrm>
    </dsp:sp>
    <dsp:sp modelId="{969A447E-263F-441A-AAD4-E151C4D56B31}">
      <dsp:nvSpPr>
        <dsp:cNvPr id="0" name=""/>
        <dsp:cNvSpPr/>
      </dsp:nvSpPr>
      <dsp:spPr>
        <a:xfrm>
          <a:off x="0" y="3469084"/>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FA8578-3348-414A-8836-9FD2C21062EC}">
      <dsp:nvSpPr>
        <dsp:cNvPr id="0" name=""/>
        <dsp:cNvSpPr/>
      </dsp:nvSpPr>
      <dsp:spPr>
        <a:xfrm>
          <a:off x="0" y="3469084"/>
          <a:ext cx="7886700" cy="1733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830" tIns="163830" rIns="163830" bIns="163830" numCol="1" spcCol="1270" anchor="t" anchorCtr="0">
          <a:noAutofit/>
        </a:bodyPr>
        <a:lstStyle/>
        <a:p>
          <a:pPr marL="0" lvl="0" indent="0" algn="l" defTabSz="1911350">
            <a:lnSpc>
              <a:spcPct val="90000"/>
            </a:lnSpc>
            <a:spcBef>
              <a:spcPct val="0"/>
            </a:spcBef>
            <a:spcAft>
              <a:spcPct val="35000"/>
            </a:spcAft>
            <a:buNone/>
          </a:pPr>
          <a:r>
            <a:rPr lang="en-US" sz="4300" kern="1200"/>
            <a:t>Compile yields from different traces, compare to original results</a:t>
          </a:r>
        </a:p>
      </dsp:txBody>
      <dsp:txXfrm>
        <a:off x="0" y="3469084"/>
        <a:ext cx="7886700" cy="173327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CA940F9C-81AF-481F-96A4-4EF02942C243}" type="datetimeFigureOut">
              <a:rPr lang="en-US" smtClean="0"/>
              <a:t>12/7/2022</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0E95324C-B6F3-42D3-BB65-3CFBC3E9E8E6}" type="slidenum">
              <a:rPr lang="en-US" smtClean="0"/>
              <a:t>‹#›</a:t>
            </a:fld>
            <a:endParaRPr lang="en-US"/>
          </a:p>
        </p:txBody>
      </p:sp>
    </p:spTree>
    <p:extLst>
      <p:ext uri="{BB962C8B-B14F-4D97-AF65-F5344CB8AC3E}">
        <p14:creationId xmlns:p14="http://schemas.microsoft.com/office/powerpoint/2010/main" val="14522567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861B1F75-870D-46BE-9126-175D30C1F9D8}" type="datetimeFigureOut">
              <a:rPr lang="en-US" smtClean="0"/>
              <a:t>12/7/2022</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3103505-5F6F-4A6F-8E79-9C2C48D4BC26}" type="slidenum">
              <a:rPr lang="en-US" smtClean="0"/>
              <a:t>‹#›</a:t>
            </a:fld>
            <a:endParaRPr lang="en-US"/>
          </a:p>
        </p:txBody>
      </p:sp>
    </p:spTree>
    <p:extLst>
      <p:ext uri="{BB962C8B-B14F-4D97-AF65-F5344CB8AC3E}">
        <p14:creationId xmlns:p14="http://schemas.microsoft.com/office/powerpoint/2010/main" val="3102036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Until now we have treated our modeling and yield analysis as exact, with no uncertainty. That is easier for the modeler, but doesn’t really represent real life. Now we will take a look at the uncertainty of our estimates and the reliability of a given firm yield.</a:t>
            </a:r>
          </a:p>
          <a:p>
            <a:endParaRPr lang="en-US" dirty="0"/>
          </a:p>
          <a:p>
            <a:r>
              <a:rPr lang="en-US" dirty="0"/>
              <a:t>This is a big topic. We cannot fully explore it today, but just give some concepts and examples to stimulate thought. </a:t>
            </a:r>
          </a:p>
        </p:txBody>
      </p:sp>
      <p:sp>
        <p:nvSpPr>
          <p:cNvPr id="4" name="Slide Number Placeholder 3"/>
          <p:cNvSpPr>
            <a:spLocks noGrp="1"/>
          </p:cNvSpPr>
          <p:nvPr>
            <p:ph type="sldNum" sz="quarter" idx="10"/>
          </p:nvPr>
        </p:nvSpPr>
        <p:spPr/>
        <p:txBody>
          <a:bodyPr/>
          <a:lstStyle/>
          <a:p>
            <a:fld id="{F3103505-5F6F-4A6F-8E79-9C2C48D4BC26}" type="slidenum">
              <a:rPr lang="en-US" smtClean="0"/>
              <a:t>2</a:t>
            </a:fld>
            <a:endParaRPr lang="en-US"/>
          </a:p>
        </p:txBody>
      </p:sp>
    </p:spTree>
    <p:extLst>
      <p:ext uri="{BB962C8B-B14F-4D97-AF65-F5344CB8AC3E}">
        <p14:creationId xmlns:p14="http://schemas.microsoft.com/office/powerpoint/2010/main" val="2947703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 first method we will look at is using a drought return interval. Drought return interval is similar to a flood return interval, and gives the probability of a drought worse than some threshold occurring in a given year. There is still a lot of uncertainty in developing a drought return interval for a reservoir. The return interval is dependent on the length of the drought, and estimating intervals for less-likely droughts requires extrapolating sparse data.</a:t>
            </a:r>
          </a:p>
          <a:p>
            <a:endParaRPr lang="en-US" dirty="0"/>
          </a:p>
          <a:p>
            <a:pPr defTabSz="931774">
              <a:defRPr/>
            </a:pPr>
            <a:r>
              <a:rPr lang="en-US" dirty="0"/>
              <a:t>Different events in the historical period can be ranked and plotted as non-exceedance probabilities. This can be done for various durations and the curves plotted together as a set of frequency curves, like shown here.</a:t>
            </a:r>
          </a:p>
        </p:txBody>
      </p:sp>
      <p:sp>
        <p:nvSpPr>
          <p:cNvPr id="4" name="Slide Number Placeholder 3"/>
          <p:cNvSpPr>
            <a:spLocks noGrp="1"/>
          </p:cNvSpPr>
          <p:nvPr>
            <p:ph type="sldNum" sz="quarter" idx="10"/>
          </p:nvPr>
        </p:nvSpPr>
        <p:spPr/>
        <p:txBody>
          <a:bodyPr/>
          <a:lstStyle/>
          <a:p>
            <a:fld id="{F3103505-5F6F-4A6F-8E79-9C2C48D4BC26}" type="slidenum">
              <a:rPr lang="en-US" smtClean="0"/>
              <a:t>11</a:t>
            </a:fld>
            <a:endParaRPr lang="en-US"/>
          </a:p>
        </p:txBody>
      </p:sp>
    </p:spTree>
    <p:extLst>
      <p:ext uri="{BB962C8B-B14F-4D97-AF65-F5344CB8AC3E}">
        <p14:creationId xmlns:p14="http://schemas.microsoft.com/office/powerpoint/2010/main" val="28485066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One way to include drought return intervals in a study is to create synthetic droughts that are analogous to “balanced hyetographs” (EM 1110-2-1417, Sec. 13-4 para. a-4) when looking at precipitation frequency. </a:t>
            </a:r>
          </a:p>
          <a:p>
            <a:endParaRPr lang="en-US" dirty="0"/>
          </a:p>
          <a:p>
            <a:r>
              <a:rPr lang="en-US" dirty="0"/>
              <a:t>These balanced droughts will have the same non-exceedance probability for all durations. The required volume for each duration can be determined from the duration-volume curves we just saw. Balanced droughts of different lengths can be used as inflows in a simulation model to determine available yields for a given duration-storage size pair. The duration with the lowest yield for a particular storage size is the critical duration for that size. The necessary storage for a given yield can be found the same way.</a:t>
            </a:r>
          </a:p>
        </p:txBody>
      </p:sp>
      <p:sp>
        <p:nvSpPr>
          <p:cNvPr id="4" name="Slide Number Placeholder 3"/>
          <p:cNvSpPr>
            <a:spLocks noGrp="1"/>
          </p:cNvSpPr>
          <p:nvPr>
            <p:ph type="sldNum" sz="quarter" idx="10"/>
          </p:nvPr>
        </p:nvSpPr>
        <p:spPr/>
        <p:txBody>
          <a:bodyPr/>
          <a:lstStyle/>
          <a:p>
            <a:fld id="{F3103505-5F6F-4A6F-8E79-9C2C48D4BC26}" type="slidenum">
              <a:rPr lang="en-US" smtClean="0"/>
              <a:t>12</a:t>
            </a:fld>
            <a:endParaRPr lang="en-US"/>
          </a:p>
        </p:txBody>
      </p:sp>
    </p:spTree>
    <p:extLst>
      <p:ext uri="{BB962C8B-B14F-4D97-AF65-F5344CB8AC3E}">
        <p14:creationId xmlns:p14="http://schemas.microsoft.com/office/powerpoint/2010/main" val="947576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To disaggregate a balanced drought hydrograph for use in a monthly or daily simulation model, actual historical annual flow patterns can be used. Historical flows can be scaled so the annual or multi-year average matches the appropriate drought volume while maintaining realistic intra-year variability.</a:t>
            </a:r>
          </a:p>
          <a:p>
            <a:endParaRPr lang="en-US" dirty="0"/>
          </a:p>
          <a:p>
            <a:r>
              <a:rPr lang="en-US" dirty="0"/>
              <a:t>This is an example of a set of annual patterns that can be chosen from to create synthetic years.</a:t>
            </a:r>
          </a:p>
        </p:txBody>
      </p:sp>
      <p:sp>
        <p:nvSpPr>
          <p:cNvPr id="4" name="Slide Number Placeholder 3"/>
          <p:cNvSpPr>
            <a:spLocks noGrp="1"/>
          </p:cNvSpPr>
          <p:nvPr>
            <p:ph type="sldNum" sz="quarter" idx="10"/>
          </p:nvPr>
        </p:nvSpPr>
        <p:spPr/>
        <p:txBody>
          <a:bodyPr/>
          <a:lstStyle/>
          <a:p>
            <a:fld id="{F3103505-5F6F-4A6F-8E79-9C2C48D4BC26}" type="slidenum">
              <a:rPr lang="en-US" smtClean="0"/>
              <a:t>13</a:t>
            </a:fld>
            <a:endParaRPr lang="en-US"/>
          </a:p>
        </p:txBody>
      </p:sp>
    </p:spTree>
    <p:extLst>
      <p:ext uri="{BB962C8B-B14F-4D97-AF65-F5344CB8AC3E}">
        <p14:creationId xmlns:p14="http://schemas.microsoft.com/office/powerpoint/2010/main" val="33220244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Due to the various complications with drought frequency methods, it is often easier to use stochastic methods to estimate reliability of firm yields. Stochastic methods generate lots of year of synthetic streamflow, with similar statistical characteristics as the observed record. This allows us to run many yield analyses and examine the failure rate at different yields.</a:t>
            </a:r>
          </a:p>
          <a:p>
            <a:endParaRPr lang="en-US" dirty="0"/>
          </a:p>
          <a:p>
            <a:pPr defTabSz="931774">
              <a:defRPr/>
            </a:pPr>
            <a:r>
              <a:rPr lang="en-US" dirty="0"/>
              <a:t>We can think of reliability as either an annual chance of failure, or a chance of failure over the life of the project. Both ways are valid and useful.</a:t>
            </a:r>
          </a:p>
          <a:p>
            <a:endParaRPr lang="en-US" dirty="0"/>
          </a:p>
          <a:p>
            <a:r>
              <a:rPr lang="en-US" dirty="0"/>
              <a:t>This is an example of many synthetic years of data plotted together showing the variability between traces.</a:t>
            </a:r>
          </a:p>
        </p:txBody>
      </p:sp>
      <p:sp>
        <p:nvSpPr>
          <p:cNvPr id="4" name="Slide Number Placeholder 3"/>
          <p:cNvSpPr>
            <a:spLocks noGrp="1"/>
          </p:cNvSpPr>
          <p:nvPr>
            <p:ph type="sldNum" sz="quarter" idx="10"/>
          </p:nvPr>
        </p:nvSpPr>
        <p:spPr/>
        <p:txBody>
          <a:bodyPr/>
          <a:lstStyle/>
          <a:p>
            <a:fld id="{F3103505-5F6F-4A6F-8E79-9C2C48D4BC26}" type="slidenum">
              <a:rPr lang="en-US" smtClean="0"/>
              <a:t>14</a:t>
            </a:fld>
            <a:endParaRPr lang="en-US"/>
          </a:p>
        </p:txBody>
      </p:sp>
    </p:spTree>
    <p:extLst>
      <p:ext uri="{BB962C8B-B14F-4D97-AF65-F5344CB8AC3E}">
        <p14:creationId xmlns:p14="http://schemas.microsoft.com/office/powerpoint/2010/main" val="1968053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There are different ways we can generate synthetic flows. We typically want to base the generated streamflow on our historical observations, so that the new </a:t>
            </a:r>
            <a:r>
              <a:rPr lang="en-US" dirty="0" err="1"/>
              <a:t>streamflows</a:t>
            </a:r>
            <a:r>
              <a:rPr lang="en-US" dirty="0"/>
              <a:t> are similar statistically to what we have seen historically. These are a few example methods, but others may work for your area.</a:t>
            </a:r>
          </a:p>
        </p:txBody>
      </p:sp>
      <p:sp>
        <p:nvSpPr>
          <p:cNvPr id="4" name="Slide Number Placeholder 3"/>
          <p:cNvSpPr>
            <a:spLocks noGrp="1"/>
          </p:cNvSpPr>
          <p:nvPr>
            <p:ph type="sldNum" sz="quarter" idx="10"/>
          </p:nvPr>
        </p:nvSpPr>
        <p:spPr/>
        <p:txBody>
          <a:bodyPr/>
          <a:lstStyle/>
          <a:p>
            <a:fld id="{F3103505-5F6F-4A6F-8E79-9C2C48D4BC26}" type="slidenum">
              <a:rPr lang="en-US" smtClean="0"/>
              <a:t>15</a:t>
            </a:fld>
            <a:endParaRPr lang="en-US"/>
          </a:p>
        </p:txBody>
      </p:sp>
    </p:spTree>
    <p:extLst>
      <p:ext uri="{BB962C8B-B14F-4D97-AF65-F5344CB8AC3E}">
        <p14:creationId xmlns:p14="http://schemas.microsoft.com/office/powerpoint/2010/main" val="1679334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lag-1 autocorrelation model used to generate synthetic series of annual flow volumes. We take the historical data and calculate the mean, variance, skew, and serial correlation. </a:t>
            </a:r>
          </a:p>
          <a:p>
            <a:endParaRPr lang="en-US" dirty="0"/>
          </a:p>
          <a:p>
            <a:r>
              <a:rPr lang="en-US" dirty="0"/>
              <a:t>Then we use this equation one year at a time to generate a new year, 100 times. </a:t>
            </a:r>
          </a:p>
          <a:p>
            <a:endParaRPr lang="en-US" dirty="0"/>
          </a:p>
          <a:p>
            <a:r>
              <a:rPr lang="en-US" dirty="0"/>
              <a:t>The result has more drought events, while keeping the mean and other statistics close to the historical dataset. We can then disaggregate the annual volumes in a similar manner as for our synthetic droughts earlier.</a:t>
            </a:r>
          </a:p>
          <a:p>
            <a:endParaRPr lang="en-US" dirty="0"/>
          </a:p>
        </p:txBody>
      </p:sp>
      <p:sp>
        <p:nvSpPr>
          <p:cNvPr id="4" name="Slide Number Placeholder 3"/>
          <p:cNvSpPr>
            <a:spLocks noGrp="1"/>
          </p:cNvSpPr>
          <p:nvPr>
            <p:ph type="sldNum" sz="quarter" idx="10"/>
          </p:nvPr>
        </p:nvSpPr>
        <p:spPr/>
        <p:txBody>
          <a:bodyPr/>
          <a:lstStyle/>
          <a:p>
            <a:fld id="{F3103505-5F6F-4A6F-8E79-9C2C48D4BC26}" type="slidenum">
              <a:rPr lang="en-US" smtClean="0"/>
              <a:t>16</a:t>
            </a:fld>
            <a:endParaRPr lang="en-US"/>
          </a:p>
        </p:txBody>
      </p:sp>
    </p:spTree>
    <p:extLst>
      <p:ext uri="{BB962C8B-B14F-4D97-AF65-F5344CB8AC3E}">
        <p14:creationId xmlns:p14="http://schemas.microsoft.com/office/powerpoint/2010/main" val="3139293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lag-1 autocorrelation model used to generate synthetic series of annual flow volumes. We take the historical data and calculate the mean, variance, skew, and serial correlation. </a:t>
            </a:r>
          </a:p>
          <a:p>
            <a:endParaRPr lang="en-US" dirty="0"/>
          </a:p>
          <a:p>
            <a:r>
              <a:rPr lang="en-US" dirty="0"/>
              <a:t>Then we use this equation one year at a time to generate a new year, 100 times. </a:t>
            </a:r>
          </a:p>
          <a:p>
            <a:endParaRPr lang="en-US" dirty="0"/>
          </a:p>
          <a:p>
            <a:r>
              <a:rPr lang="en-US" dirty="0"/>
              <a:t>The result has more drought events, while keeping the mean and other statistics close to the historical dataset. We can then disaggregate the annual volumes in a similar manner as for our synthetic droughts earlier.</a:t>
            </a:r>
          </a:p>
          <a:p>
            <a:endParaRPr lang="en-US" dirty="0"/>
          </a:p>
        </p:txBody>
      </p:sp>
      <p:sp>
        <p:nvSpPr>
          <p:cNvPr id="4" name="Slide Number Placeholder 3"/>
          <p:cNvSpPr>
            <a:spLocks noGrp="1"/>
          </p:cNvSpPr>
          <p:nvPr>
            <p:ph type="sldNum" sz="quarter" idx="10"/>
          </p:nvPr>
        </p:nvSpPr>
        <p:spPr/>
        <p:txBody>
          <a:bodyPr/>
          <a:lstStyle/>
          <a:p>
            <a:fld id="{F3103505-5F6F-4A6F-8E79-9C2C48D4BC26}" type="slidenum">
              <a:rPr lang="en-US" smtClean="0"/>
              <a:t>17</a:t>
            </a:fld>
            <a:endParaRPr lang="en-US"/>
          </a:p>
        </p:txBody>
      </p:sp>
    </p:spTree>
    <p:extLst>
      <p:ext uri="{BB962C8B-B14F-4D97-AF65-F5344CB8AC3E}">
        <p14:creationId xmlns:p14="http://schemas.microsoft.com/office/powerpoint/2010/main" val="22971160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Here is an example of 1000 years of synthetic flows that we can use to investigate the annual reliability of a storage volume for a demand.</a:t>
            </a:r>
          </a:p>
          <a:p>
            <a:endParaRPr lang="en-US" dirty="0"/>
          </a:p>
        </p:txBody>
      </p:sp>
      <p:sp>
        <p:nvSpPr>
          <p:cNvPr id="4" name="Slide Number Placeholder 3"/>
          <p:cNvSpPr>
            <a:spLocks noGrp="1"/>
          </p:cNvSpPr>
          <p:nvPr>
            <p:ph type="sldNum" sz="quarter" idx="10"/>
          </p:nvPr>
        </p:nvSpPr>
        <p:spPr/>
        <p:txBody>
          <a:bodyPr/>
          <a:lstStyle/>
          <a:p>
            <a:fld id="{F3103505-5F6F-4A6F-8E79-9C2C48D4BC26}" type="slidenum">
              <a:rPr lang="en-US" smtClean="0"/>
              <a:t>18</a:t>
            </a:fld>
            <a:endParaRPr lang="en-US"/>
          </a:p>
        </p:txBody>
      </p:sp>
    </p:spTree>
    <p:extLst>
      <p:ext uri="{BB962C8B-B14F-4D97-AF65-F5344CB8AC3E}">
        <p14:creationId xmlns:p14="http://schemas.microsoft.com/office/powerpoint/2010/main" val="39180304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defTabSz="931774">
              <a:defRPr/>
            </a:pPr>
            <a:r>
              <a:rPr lang="en-US" dirty="0"/>
              <a:t>Annual reliability denotes the odds of success in a single year. Failure means delivering less than the firm yield at least once during the year. By generating and analyzing many years of data (much longer period than the observed record) we can count the number of failures and estimate the reliability percentage. We need lots of years because failures are rare enough that we won’t get a good estimate of the frequency otherwise.</a:t>
            </a:r>
          </a:p>
        </p:txBody>
      </p:sp>
      <p:sp>
        <p:nvSpPr>
          <p:cNvPr id="4" name="Slide Number Placeholder 3"/>
          <p:cNvSpPr>
            <a:spLocks noGrp="1"/>
          </p:cNvSpPr>
          <p:nvPr>
            <p:ph type="sldNum" sz="quarter" idx="10"/>
          </p:nvPr>
        </p:nvSpPr>
        <p:spPr/>
        <p:txBody>
          <a:bodyPr/>
          <a:lstStyle/>
          <a:p>
            <a:fld id="{F3103505-5F6F-4A6F-8E79-9C2C48D4BC26}" type="slidenum">
              <a:rPr lang="en-US" smtClean="0"/>
              <a:t>19</a:t>
            </a:fld>
            <a:endParaRPr lang="en-US"/>
          </a:p>
        </p:txBody>
      </p:sp>
    </p:spTree>
    <p:extLst>
      <p:ext uri="{BB962C8B-B14F-4D97-AF65-F5344CB8AC3E}">
        <p14:creationId xmlns:p14="http://schemas.microsoft.com/office/powerpoint/2010/main" val="33013351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is the storage trace resulting from performing a simple 1-reservoir yield analysis, determining what volume of storage is needed to satisfy a certain demand.  This trace represents no failure or 100% reliability in 1000 years.  </a:t>
            </a:r>
          </a:p>
          <a:p>
            <a:r>
              <a:rPr lang="en-US" altLang="en-US"/>
              <a:t>The driest in 1000 years is much more extreme than the driest in any record we might observe.  But, we can now work with the reliability.  If we allow1 failure in 1000 years, we’re aiming for 99.9% reliability…</a:t>
            </a:r>
          </a:p>
          <a:p>
            <a:endParaRPr lang="en-US" altLang="en-US"/>
          </a:p>
        </p:txBody>
      </p:sp>
      <p:sp>
        <p:nvSpPr>
          <p:cNvPr id="890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defRPr>
            </a:lvl1pPr>
            <a:lvl2pPr marL="757066" indent="-291179" eaLnBrk="0" hangingPunct="0">
              <a:defRPr sz="2400">
                <a:solidFill>
                  <a:schemeClr val="tx1"/>
                </a:solidFill>
                <a:latin typeface="Arial" panose="020B0604020202020204" pitchFamily="34" charset="0"/>
              </a:defRPr>
            </a:lvl2pPr>
            <a:lvl3pPr marL="1164717" indent="-232943" eaLnBrk="0" hangingPunct="0">
              <a:defRPr sz="2400">
                <a:solidFill>
                  <a:schemeClr val="tx1"/>
                </a:solidFill>
                <a:latin typeface="Arial" panose="020B0604020202020204" pitchFamily="34" charset="0"/>
              </a:defRPr>
            </a:lvl3pPr>
            <a:lvl4pPr marL="1630604" indent="-232943" eaLnBrk="0" hangingPunct="0">
              <a:defRPr sz="2400">
                <a:solidFill>
                  <a:schemeClr val="tx1"/>
                </a:solidFill>
                <a:latin typeface="Arial" panose="020B0604020202020204" pitchFamily="34" charset="0"/>
              </a:defRPr>
            </a:lvl4pPr>
            <a:lvl5pPr marL="2096491" indent="-232943" eaLnBrk="0" hangingPunct="0">
              <a:defRPr sz="2400">
                <a:solidFill>
                  <a:schemeClr val="tx1"/>
                </a:solidFill>
                <a:latin typeface="Arial" panose="020B0604020202020204" pitchFamily="34" charset="0"/>
              </a:defRPr>
            </a:lvl5pPr>
            <a:lvl6pPr marL="2562377" indent="-232943" eaLnBrk="0" fontAlgn="base" hangingPunct="0">
              <a:spcBef>
                <a:spcPct val="0"/>
              </a:spcBef>
              <a:spcAft>
                <a:spcPct val="0"/>
              </a:spcAft>
              <a:defRPr sz="2400">
                <a:solidFill>
                  <a:schemeClr val="tx1"/>
                </a:solidFill>
                <a:latin typeface="Arial" panose="020B0604020202020204" pitchFamily="34" charset="0"/>
              </a:defRPr>
            </a:lvl6pPr>
            <a:lvl7pPr marL="3028264" indent="-232943" eaLnBrk="0" fontAlgn="base" hangingPunct="0">
              <a:spcBef>
                <a:spcPct val="0"/>
              </a:spcBef>
              <a:spcAft>
                <a:spcPct val="0"/>
              </a:spcAft>
              <a:defRPr sz="2400">
                <a:solidFill>
                  <a:schemeClr val="tx1"/>
                </a:solidFill>
                <a:latin typeface="Arial" panose="020B0604020202020204" pitchFamily="34" charset="0"/>
              </a:defRPr>
            </a:lvl7pPr>
            <a:lvl8pPr marL="3494151" indent="-232943" eaLnBrk="0" fontAlgn="base" hangingPunct="0">
              <a:spcBef>
                <a:spcPct val="0"/>
              </a:spcBef>
              <a:spcAft>
                <a:spcPct val="0"/>
              </a:spcAft>
              <a:defRPr sz="2400">
                <a:solidFill>
                  <a:schemeClr val="tx1"/>
                </a:solidFill>
                <a:latin typeface="Arial" panose="020B0604020202020204" pitchFamily="34" charset="0"/>
              </a:defRPr>
            </a:lvl8pPr>
            <a:lvl9pPr marL="3960038" indent="-232943"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2A55B23E-89FA-43CC-8F55-63D3916E2818}" type="slidenum">
              <a:rPr lang="en-US" altLang="en-US" sz="1200">
                <a:latin typeface="Arial Narrow" panose="020B0606020202030204" pitchFamily="34" charset="0"/>
              </a:rPr>
              <a:pPr eaLnBrk="1" hangingPunct="1"/>
              <a:t>20</a:t>
            </a:fld>
            <a:endParaRPr lang="en-US" altLang="en-US" sz="1200">
              <a:latin typeface="Arial Narrow" panose="020B0606020202030204" pitchFamily="34" charset="0"/>
            </a:endParaRPr>
          </a:p>
        </p:txBody>
      </p:sp>
    </p:spTree>
    <p:extLst>
      <p:ext uri="{BB962C8B-B14F-4D97-AF65-F5344CB8AC3E}">
        <p14:creationId xmlns:p14="http://schemas.microsoft.com/office/powerpoint/2010/main" val="2255971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Corps defines uncertainty differently than variability.  Knowledge Uncertainty is from not knowing values precisely.  Natural variably is based on things that are random, in time or space.</a:t>
            </a:r>
          </a:p>
          <a:p>
            <a:r>
              <a:rPr lang="en-US" dirty="0"/>
              <a:t>Reliability is based on variability, which means that we don’t know future streamflows.</a:t>
            </a:r>
          </a:p>
        </p:txBody>
      </p:sp>
      <p:sp>
        <p:nvSpPr>
          <p:cNvPr id="4" name="Slide Number Placeholder 3"/>
          <p:cNvSpPr>
            <a:spLocks noGrp="1"/>
          </p:cNvSpPr>
          <p:nvPr>
            <p:ph type="sldNum" sz="quarter" idx="5"/>
          </p:nvPr>
        </p:nvSpPr>
        <p:spPr/>
        <p:txBody>
          <a:bodyPr/>
          <a:lstStyle/>
          <a:p>
            <a:fld id="{F3103505-5F6F-4A6F-8E79-9C2C48D4BC26}" type="slidenum">
              <a:rPr lang="en-US" smtClean="0"/>
              <a:t>3</a:t>
            </a:fld>
            <a:endParaRPr lang="en-US"/>
          </a:p>
        </p:txBody>
      </p:sp>
    </p:spTree>
    <p:extLst>
      <p:ext uri="{BB962C8B-B14F-4D97-AF65-F5344CB8AC3E}">
        <p14:creationId xmlns:p14="http://schemas.microsoft.com/office/powerpoint/2010/main" val="4078137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 if we allow 10 failures in 1000 years, we’re targeting 99% reliability.  Now we have some estimate of return period for shortage.</a:t>
            </a:r>
          </a:p>
          <a:p>
            <a:r>
              <a:rPr lang="en-US" altLang="en-US"/>
              <a:t>We can produce as many 1000 year records as needed to estimate yield with a particular reliability, and the uncertainty in that reliability given the limited record we’re starting with.</a:t>
            </a:r>
          </a:p>
          <a:p>
            <a:endParaRPr lang="en-US" altLang="en-US"/>
          </a:p>
        </p:txBody>
      </p:sp>
      <p:sp>
        <p:nvSpPr>
          <p:cNvPr id="901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defRPr>
            </a:lvl1pPr>
            <a:lvl2pPr marL="757066" indent="-291179" eaLnBrk="0" hangingPunct="0">
              <a:defRPr sz="2400">
                <a:solidFill>
                  <a:schemeClr val="tx1"/>
                </a:solidFill>
                <a:latin typeface="Arial" panose="020B0604020202020204" pitchFamily="34" charset="0"/>
              </a:defRPr>
            </a:lvl2pPr>
            <a:lvl3pPr marL="1164717" indent="-232943" eaLnBrk="0" hangingPunct="0">
              <a:defRPr sz="2400">
                <a:solidFill>
                  <a:schemeClr val="tx1"/>
                </a:solidFill>
                <a:latin typeface="Arial" panose="020B0604020202020204" pitchFamily="34" charset="0"/>
              </a:defRPr>
            </a:lvl3pPr>
            <a:lvl4pPr marL="1630604" indent="-232943" eaLnBrk="0" hangingPunct="0">
              <a:defRPr sz="2400">
                <a:solidFill>
                  <a:schemeClr val="tx1"/>
                </a:solidFill>
                <a:latin typeface="Arial" panose="020B0604020202020204" pitchFamily="34" charset="0"/>
              </a:defRPr>
            </a:lvl4pPr>
            <a:lvl5pPr marL="2096491" indent="-232943" eaLnBrk="0" hangingPunct="0">
              <a:defRPr sz="2400">
                <a:solidFill>
                  <a:schemeClr val="tx1"/>
                </a:solidFill>
                <a:latin typeface="Arial" panose="020B0604020202020204" pitchFamily="34" charset="0"/>
              </a:defRPr>
            </a:lvl5pPr>
            <a:lvl6pPr marL="2562377" indent="-232943" eaLnBrk="0" fontAlgn="base" hangingPunct="0">
              <a:spcBef>
                <a:spcPct val="0"/>
              </a:spcBef>
              <a:spcAft>
                <a:spcPct val="0"/>
              </a:spcAft>
              <a:defRPr sz="2400">
                <a:solidFill>
                  <a:schemeClr val="tx1"/>
                </a:solidFill>
                <a:latin typeface="Arial" panose="020B0604020202020204" pitchFamily="34" charset="0"/>
              </a:defRPr>
            </a:lvl6pPr>
            <a:lvl7pPr marL="3028264" indent="-232943" eaLnBrk="0" fontAlgn="base" hangingPunct="0">
              <a:spcBef>
                <a:spcPct val="0"/>
              </a:spcBef>
              <a:spcAft>
                <a:spcPct val="0"/>
              </a:spcAft>
              <a:defRPr sz="2400">
                <a:solidFill>
                  <a:schemeClr val="tx1"/>
                </a:solidFill>
                <a:latin typeface="Arial" panose="020B0604020202020204" pitchFamily="34" charset="0"/>
              </a:defRPr>
            </a:lvl7pPr>
            <a:lvl8pPr marL="3494151" indent="-232943" eaLnBrk="0" fontAlgn="base" hangingPunct="0">
              <a:spcBef>
                <a:spcPct val="0"/>
              </a:spcBef>
              <a:spcAft>
                <a:spcPct val="0"/>
              </a:spcAft>
              <a:defRPr sz="2400">
                <a:solidFill>
                  <a:schemeClr val="tx1"/>
                </a:solidFill>
                <a:latin typeface="Arial" panose="020B0604020202020204" pitchFamily="34" charset="0"/>
              </a:defRPr>
            </a:lvl8pPr>
            <a:lvl9pPr marL="3960038" indent="-232943"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55C785E1-C4ED-4ED4-9DD8-E9C362B36156}" type="slidenum">
              <a:rPr lang="en-US" altLang="en-US" sz="1200">
                <a:latin typeface="Arial Narrow" panose="020B0606020202030204" pitchFamily="34" charset="0"/>
              </a:rPr>
              <a:pPr eaLnBrk="1" hangingPunct="1"/>
              <a:t>21</a:t>
            </a:fld>
            <a:endParaRPr lang="en-US" altLang="en-US" sz="1200">
              <a:latin typeface="Arial Narrow" panose="020B0606020202030204" pitchFamily="34" charset="0"/>
            </a:endParaRPr>
          </a:p>
        </p:txBody>
      </p:sp>
    </p:spTree>
    <p:extLst>
      <p:ext uri="{BB962C8B-B14F-4D97-AF65-F5344CB8AC3E}">
        <p14:creationId xmlns:p14="http://schemas.microsoft.com/office/powerpoint/2010/main" val="34678759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If we calculate the yield (or required storage size) for different reliability levels, we can plot the results and see the tradeoffs easily.</a:t>
            </a:r>
          </a:p>
          <a:p>
            <a:endParaRPr lang="en-US" dirty="0"/>
          </a:p>
          <a:p>
            <a:r>
              <a:rPr lang="en-US" dirty="0"/>
              <a:t>We can see here that with a constant demand, aiming for higher reliability requires increasingly large reservoirs to make the reliability increase. Small increases in reliability can require large storage increases when reliability is already high.</a:t>
            </a:r>
          </a:p>
        </p:txBody>
      </p:sp>
      <p:sp>
        <p:nvSpPr>
          <p:cNvPr id="4" name="Slide Number Placeholder 3"/>
          <p:cNvSpPr>
            <a:spLocks noGrp="1"/>
          </p:cNvSpPr>
          <p:nvPr>
            <p:ph type="sldNum" sz="quarter" idx="10"/>
          </p:nvPr>
        </p:nvSpPr>
        <p:spPr/>
        <p:txBody>
          <a:bodyPr/>
          <a:lstStyle/>
          <a:p>
            <a:fld id="{F3103505-5F6F-4A6F-8E79-9C2C48D4BC26}" type="slidenum">
              <a:rPr lang="en-US" smtClean="0"/>
              <a:t>22</a:t>
            </a:fld>
            <a:endParaRPr lang="en-US"/>
          </a:p>
        </p:txBody>
      </p:sp>
    </p:spTree>
    <p:extLst>
      <p:ext uri="{BB962C8B-B14F-4D97-AF65-F5344CB8AC3E}">
        <p14:creationId xmlns:p14="http://schemas.microsoft.com/office/powerpoint/2010/main" val="40101464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Plotting the demand vs. reliability shows the same thing in another way. With storage size held constant, we again see that higher reliabilities result in lower yields.</a:t>
            </a:r>
          </a:p>
          <a:p>
            <a:endParaRPr lang="en-US" dirty="0"/>
          </a:p>
          <a:p>
            <a:r>
              <a:rPr lang="en-US" dirty="0"/>
              <a:t>We can also plot the yield or storage that we calculated using historical streamflow, and see where it fits on our reliability curve.</a:t>
            </a:r>
          </a:p>
        </p:txBody>
      </p:sp>
      <p:sp>
        <p:nvSpPr>
          <p:cNvPr id="4" name="Slide Number Placeholder 3"/>
          <p:cNvSpPr>
            <a:spLocks noGrp="1"/>
          </p:cNvSpPr>
          <p:nvPr>
            <p:ph type="sldNum" sz="quarter" idx="10"/>
          </p:nvPr>
        </p:nvSpPr>
        <p:spPr/>
        <p:txBody>
          <a:bodyPr/>
          <a:lstStyle/>
          <a:p>
            <a:fld id="{F3103505-5F6F-4A6F-8E79-9C2C48D4BC26}" type="slidenum">
              <a:rPr lang="en-US" smtClean="0"/>
              <a:t>23</a:t>
            </a:fld>
            <a:endParaRPr lang="en-US"/>
          </a:p>
        </p:txBody>
      </p:sp>
    </p:spTree>
    <p:extLst>
      <p:ext uri="{BB962C8B-B14F-4D97-AF65-F5344CB8AC3E}">
        <p14:creationId xmlns:p14="http://schemas.microsoft.com/office/powerpoint/2010/main" val="1951911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 can choose a reliability, and plot the storage/yield curve that provides that reliability for each pair.</a:t>
            </a:r>
          </a:p>
        </p:txBody>
      </p:sp>
      <p:sp>
        <p:nvSpPr>
          <p:cNvPr id="4" name="Slide Number Placeholder 3"/>
          <p:cNvSpPr>
            <a:spLocks noGrp="1"/>
          </p:cNvSpPr>
          <p:nvPr>
            <p:ph type="sldNum" sz="quarter" idx="5"/>
          </p:nvPr>
        </p:nvSpPr>
        <p:spPr/>
        <p:txBody>
          <a:bodyPr/>
          <a:lstStyle/>
          <a:p>
            <a:fld id="{F3103505-5F6F-4A6F-8E79-9C2C48D4BC26}" type="slidenum">
              <a:rPr lang="en-US" smtClean="0"/>
              <a:t>24</a:t>
            </a:fld>
            <a:endParaRPr lang="en-US"/>
          </a:p>
        </p:txBody>
      </p:sp>
    </p:spTree>
    <p:extLst>
      <p:ext uri="{BB962C8B-B14F-4D97-AF65-F5344CB8AC3E}">
        <p14:creationId xmlns:p14="http://schemas.microsoft.com/office/powerpoint/2010/main" val="19845440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If we assume that annual </a:t>
            </a:r>
            <a:r>
              <a:rPr lang="en-US" dirty="0" err="1"/>
              <a:t>streamflows</a:t>
            </a:r>
            <a:r>
              <a:rPr lang="en-US" dirty="0"/>
              <a:t> are independent from each other, we can transform from annual to long-term reliability and vice-versa. </a:t>
            </a:r>
          </a:p>
        </p:txBody>
      </p:sp>
      <p:sp>
        <p:nvSpPr>
          <p:cNvPr id="4" name="Slide Number Placeholder 3"/>
          <p:cNvSpPr>
            <a:spLocks noGrp="1"/>
          </p:cNvSpPr>
          <p:nvPr>
            <p:ph type="sldNum" sz="quarter" idx="10"/>
          </p:nvPr>
        </p:nvSpPr>
        <p:spPr/>
        <p:txBody>
          <a:bodyPr/>
          <a:lstStyle/>
          <a:p>
            <a:fld id="{F3103505-5F6F-4A6F-8E79-9C2C48D4BC26}" type="slidenum">
              <a:rPr lang="en-US" smtClean="0"/>
              <a:t>25</a:t>
            </a:fld>
            <a:endParaRPr lang="en-US"/>
          </a:p>
        </p:txBody>
      </p:sp>
    </p:spTree>
    <p:extLst>
      <p:ext uri="{BB962C8B-B14F-4D97-AF65-F5344CB8AC3E}">
        <p14:creationId xmlns:p14="http://schemas.microsoft.com/office/powerpoint/2010/main" val="24537541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While these stochastic methods can require more processing power and time than other methods, they are conceptually straight-forward and easier to interpret than the drought frequency methods.</a:t>
            </a:r>
          </a:p>
        </p:txBody>
      </p:sp>
      <p:sp>
        <p:nvSpPr>
          <p:cNvPr id="4" name="Slide Number Placeholder 3"/>
          <p:cNvSpPr>
            <a:spLocks noGrp="1"/>
          </p:cNvSpPr>
          <p:nvPr>
            <p:ph type="sldNum" sz="quarter" idx="10"/>
          </p:nvPr>
        </p:nvSpPr>
        <p:spPr/>
        <p:txBody>
          <a:bodyPr/>
          <a:lstStyle/>
          <a:p>
            <a:fld id="{F3103505-5F6F-4A6F-8E79-9C2C48D4BC26}" type="slidenum">
              <a:rPr lang="en-US" smtClean="0"/>
              <a:t>26</a:t>
            </a:fld>
            <a:endParaRPr lang="en-US"/>
          </a:p>
        </p:txBody>
      </p:sp>
    </p:spTree>
    <p:extLst>
      <p:ext uri="{BB962C8B-B14F-4D97-AF65-F5344CB8AC3E}">
        <p14:creationId xmlns:p14="http://schemas.microsoft.com/office/powerpoint/2010/main" val="20348886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Here is an example of a long-term reliability calculation using many 50-year long traces. We can calculate the yield for each trace, and plot them all as a histogram.</a:t>
            </a:r>
          </a:p>
          <a:p>
            <a:endParaRPr lang="en-US" dirty="0"/>
          </a:p>
          <a:p>
            <a:r>
              <a:rPr lang="en-US" dirty="0"/>
              <a:t>We can then transform this into a cumulative distribution function that will show the reliability vs. yield.</a:t>
            </a:r>
          </a:p>
          <a:p>
            <a:endParaRPr lang="en-US" dirty="0"/>
          </a:p>
          <a:p>
            <a:r>
              <a:rPr lang="en-US" dirty="0"/>
              <a:t>We can determine the yield for a given reliability level, or we could determine the reliability of a given yield.</a:t>
            </a:r>
          </a:p>
        </p:txBody>
      </p:sp>
      <p:sp>
        <p:nvSpPr>
          <p:cNvPr id="4" name="Slide Number Placeholder 3"/>
          <p:cNvSpPr>
            <a:spLocks noGrp="1"/>
          </p:cNvSpPr>
          <p:nvPr>
            <p:ph type="sldNum" sz="quarter" idx="10"/>
          </p:nvPr>
        </p:nvSpPr>
        <p:spPr/>
        <p:txBody>
          <a:bodyPr/>
          <a:lstStyle/>
          <a:p>
            <a:fld id="{F3103505-5F6F-4A6F-8E79-9C2C48D4BC26}" type="slidenum">
              <a:rPr lang="en-US" smtClean="0"/>
              <a:t>27</a:t>
            </a:fld>
            <a:endParaRPr lang="en-US"/>
          </a:p>
        </p:txBody>
      </p:sp>
    </p:spTree>
    <p:extLst>
      <p:ext uri="{BB962C8B-B14F-4D97-AF65-F5344CB8AC3E}">
        <p14:creationId xmlns:p14="http://schemas.microsoft.com/office/powerpoint/2010/main" val="436363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Here is an example of a long-term reliability calculation using many 50-year long traces. We can calculate the yield for each trace, and plot them all as a histogram.</a:t>
            </a:r>
          </a:p>
          <a:p>
            <a:endParaRPr lang="en-US" dirty="0"/>
          </a:p>
          <a:p>
            <a:r>
              <a:rPr lang="en-US" dirty="0"/>
              <a:t>We can then transform this into a cumulative distribution function that will show the reliability vs. yield.</a:t>
            </a:r>
          </a:p>
          <a:p>
            <a:endParaRPr lang="en-US" dirty="0"/>
          </a:p>
          <a:p>
            <a:r>
              <a:rPr lang="en-US" dirty="0"/>
              <a:t>We can determine the yield for a given reliability level, or we could determine the reliability of a given yield.</a:t>
            </a:r>
          </a:p>
        </p:txBody>
      </p:sp>
      <p:sp>
        <p:nvSpPr>
          <p:cNvPr id="4" name="Slide Number Placeholder 3"/>
          <p:cNvSpPr>
            <a:spLocks noGrp="1"/>
          </p:cNvSpPr>
          <p:nvPr>
            <p:ph type="sldNum" sz="quarter" idx="10"/>
          </p:nvPr>
        </p:nvSpPr>
        <p:spPr/>
        <p:txBody>
          <a:bodyPr/>
          <a:lstStyle/>
          <a:p>
            <a:fld id="{F3103505-5F6F-4A6F-8E79-9C2C48D4BC26}" type="slidenum">
              <a:rPr lang="en-US" smtClean="0"/>
              <a:t>28</a:t>
            </a:fld>
            <a:endParaRPr lang="en-US"/>
          </a:p>
        </p:txBody>
      </p:sp>
    </p:spTree>
    <p:extLst>
      <p:ext uri="{BB962C8B-B14F-4D97-AF65-F5344CB8AC3E}">
        <p14:creationId xmlns:p14="http://schemas.microsoft.com/office/powerpoint/2010/main" val="16139898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Here we summarize our discussion of reliability. Modeling reliability can be a good way to better understand your reservoir and your firm yield. Reliability and stochastic modeling can also be good communication tools, to show stakeholders why there is uncertainty in the firm yield estimate, and emphasize that there is always a chance of failure.</a:t>
            </a:r>
          </a:p>
        </p:txBody>
      </p:sp>
      <p:sp>
        <p:nvSpPr>
          <p:cNvPr id="4" name="Slide Number Placeholder 3"/>
          <p:cNvSpPr>
            <a:spLocks noGrp="1"/>
          </p:cNvSpPr>
          <p:nvPr>
            <p:ph type="sldNum" sz="quarter" idx="10"/>
          </p:nvPr>
        </p:nvSpPr>
        <p:spPr/>
        <p:txBody>
          <a:bodyPr/>
          <a:lstStyle/>
          <a:p>
            <a:fld id="{F3103505-5F6F-4A6F-8E79-9C2C48D4BC26}" type="slidenum">
              <a:rPr lang="en-US" smtClean="0"/>
              <a:t>31</a:t>
            </a:fld>
            <a:endParaRPr lang="en-US"/>
          </a:p>
        </p:txBody>
      </p:sp>
    </p:spTree>
    <p:extLst>
      <p:ext uri="{BB962C8B-B14F-4D97-AF65-F5344CB8AC3E}">
        <p14:creationId xmlns:p14="http://schemas.microsoft.com/office/powerpoint/2010/main" val="27941355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32</a:t>
            </a:fld>
            <a:endParaRPr lang="en-US"/>
          </a:p>
        </p:txBody>
      </p:sp>
    </p:spTree>
    <p:extLst>
      <p:ext uri="{BB962C8B-B14F-4D97-AF65-F5344CB8AC3E}">
        <p14:creationId xmlns:p14="http://schemas.microsoft.com/office/powerpoint/2010/main" val="2002955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This is the same storage/yield curve we have been looking at, but in reality, we don’t know the precise yield provided by each storage level.  There is uncertainty around that curve. We expect the true yield to be somewhere in the uncertainty bounds.</a:t>
            </a:r>
          </a:p>
        </p:txBody>
      </p:sp>
      <p:sp>
        <p:nvSpPr>
          <p:cNvPr id="4" name="Slide Number Placeholder 3"/>
          <p:cNvSpPr>
            <a:spLocks noGrp="1"/>
          </p:cNvSpPr>
          <p:nvPr>
            <p:ph type="sldNum" sz="quarter" idx="10"/>
          </p:nvPr>
        </p:nvSpPr>
        <p:spPr/>
        <p:txBody>
          <a:bodyPr/>
          <a:lstStyle/>
          <a:p>
            <a:fld id="{F3103505-5F6F-4A6F-8E79-9C2C48D4BC26}" type="slidenum">
              <a:rPr lang="en-US" smtClean="0"/>
              <a:t>4</a:t>
            </a:fld>
            <a:endParaRPr lang="en-US"/>
          </a:p>
        </p:txBody>
      </p:sp>
    </p:spTree>
    <p:extLst>
      <p:ext uri="{BB962C8B-B14F-4D97-AF65-F5344CB8AC3E}">
        <p14:creationId xmlns:p14="http://schemas.microsoft.com/office/powerpoint/2010/main" val="3041374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33</a:t>
            </a:fld>
            <a:endParaRPr lang="en-US"/>
          </a:p>
        </p:txBody>
      </p:sp>
    </p:spTree>
    <p:extLst>
      <p:ext uri="{BB962C8B-B14F-4D97-AF65-F5344CB8AC3E}">
        <p14:creationId xmlns:p14="http://schemas.microsoft.com/office/powerpoint/2010/main" val="9108744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34</a:t>
            </a:fld>
            <a:endParaRPr lang="en-US"/>
          </a:p>
        </p:txBody>
      </p:sp>
    </p:spTree>
    <p:extLst>
      <p:ext uri="{BB962C8B-B14F-4D97-AF65-F5344CB8AC3E}">
        <p14:creationId xmlns:p14="http://schemas.microsoft.com/office/powerpoint/2010/main" val="9094883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4C6265-6F99-44D1-AEF2-E4AA9FE6F74B}" type="slidenum">
              <a:rPr lang="en-US" smtClean="0"/>
              <a:t>35</a:t>
            </a:fld>
            <a:endParaRPr lang="en-US"/>
          </a:p>
        </p:txBody>
      </p:sp>
    </p:spTree>
    <p:extLst>
      <p:ext uri="{BB962C8B-B14F-4D97-AF65-F5344CB8AC3E}">
        <p14:creationId xmlns:p14="http://schemas.microsoft.com/office/powerpoint/2010/main" val="34619237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F976BC-B5ED-4E08-8DEF-E37F4B06A1F5}" type="slidenum">
              <a:rPr lang="en-US" smtClean="0"/>
              <a:t>37</a:t>
            </a:fld>
            <a:endParaRPr lang="en-US"/>
          </a:p>
        </p:txBody>
      </p:sp>
    </p:spTree>
    <p:extLst>
      <p:ext uri="{BB962C8B-B14F-4D97-AF65-F5344CB8AC3E}">
        <p14:creationId xmlns:p14="http://schemas.microsoft.com/office/powerpoint/2010/main" val="3690449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We use historical inflows because they are what we have, but really what we want is to use future inflows. But we don’t know those!  The more years we see, the more extremes we are likely to see, even without change.  </a:t>
            </a:r>
          </a:p>
          <a:p>
            <a:r>
              <a:rPr lang="en-US" dirty="0"/>
              <a:t>But there will be change!</a:t>
            </a:r>
          </a:p>
          <a:p>
            <a:r>
              <a:rPr lang="en-US" dirty="0"/>
              <a:t>Here are some of the issues that can make the past different from the future.</a:t>
            </a:r>
          </a:p>
        </p:txBody>
      </p:sp>
      <p:sp>
        <p:nvSpPr>
          <p:cNvPr id="4" name="Slide Number Placeholder 3"/>
          <p:cNvSpPr>
            <a:spLocks noGrp="1"/>
          </p:cNvSpPr>
          <p:nvPr>
            <p:ph type="sldNum" sz="quarter" idx="10"/>
          </p:nvPr>
        </p:nvSpPr>
        <p:spPr/>
        <p:txBody>
          <a:bodyPr/>
          <a:lstStyle/>
          <a:p>
            <a:fld id="{F3103505-5F6F-4A6F-8E79-9C2C48D4BC26}" type="slidenum">
              <a:rPr lang="en-US" smtClean="0"/>
              <a:t>5</a:t>
            </a:fld>
            <a:endParaRPr lang="en-US"/>
          </a:p>
        </p:txBody>
      </p:sp>
    </p:spTree>
    <p:extLst>
      <p:ext uri="{BB962C8B-B14F-4D97-AF65-F5344CB8AC3E}">
        <p14:creationId xmlns:p14="http://schemas.microsoft.com/office/powerpoint/2010/main" val="3992524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Climate cycles exist at many different scales, from annual up to multi-decadal. These cycles can interact to produce different extremes in the future, even if everything about the basin is the same. Luck plays a role as well.</a:t>
            </a:r>
          </a:p>
          <a:p>
            <a:endParaRPr lang="en-US" dirty="0"/>
          </a:p>
          <a:p>
            <a:r>
              <a:rPr lang="en-US" dirty="0"/>
              <a:t>Here is a 100 year record of natural inflows to a reservoir. An engineer working in 1950 would not have any record of droughts as bad as seen in the 1970s and 1980s. Similarly, if flows were only measured starting in 1950, engineers now would not have records peaks larger than 2500 cfs, which occurred twice in the first half of the century. The next 100 years will likely have additional differences.</a:t>
            </a:r>
          </a:p>
        </p:txBody>
      </p:sp>
      <p:sp>
        <p:nvSpPr>
          <p:cNvPr id="4" name="Slide Number Placeholder 3"/>
          <p:cNvSpPr>
            <a:spLocks noGrp="1"/>
          </p:cNvSpPr>
          <p:nvPr>
            <p:ph type="sldNum" sz="quarter" idx="10"/>
          </p:nvPr>
        </p:nvSpPr>
        <p:spPr/>
        <p:txBody>
          <a:bodyPr/>
          <a:lstStyle/>
          <a:p>
            <a:fld id="{F3103505-5F6F-4A6F-8E79-9C2C48D4BC26}" type="slidenum">
              <a:rPr lang="en-US" smtClean="0"/>
              <a:t>6</a:t>
            </a:fld>
            <a:endParaRPr lang="en-US"/>
          </a:p>
        </p:txBody>
      </p:sp>
    </p:spTree>
    <p:extLst>
      <p:ext uri="{BB962C8B-B14F-4D97-AF65-F5344CB8AC3E}">
        <p14:creationId xmlns:p14="http://schemas.microsoft.com/office/powerpoint/2010/main" val="516549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We know that inflows will be different in the future, so how worried should we be that our yield will not be achievable in the future?</a:t>
            </a:r>
          </a:p>
          <a:p>
            <a:endParaRPr lang="en-US" dirty="0"/>
          </a:p>
          <a:p>
            <a:r>
              <a:rPr lang="en-US" dirty="0"/>
              <a:t>This is an example of a water intake on Lake Mead that does not have enough water to operate.</a:t>
            </a:r>
          </a:p>
        </p:txBody>
      </p:sp>
      <p:sp>
        <p:nvSpPr>
          <p:cNvPr id="4" name="Slide Number Placeholder 3"/>
          <p:cNvSpPr>
            <a:spLocks noGrp="1"/>
          </p:cNvSpPr>
          <p:nvPr>
            <p:ph type="sldNum" sz="quarter" idx="10"/>
          </p:nvPr>
        </p:nvSpPr>
        <p:spPr/>
        <p:txBody>
          <a:bodyPr/>
          <a:lstStyle/>
          <a:p>
            <a:fld id="{F3103505-5F6F-4A6F-8E79-9C2C48D4BC26}" type="slidenum">
              <a:rPr lang="en-US" smtClean="0"/>
              <a:t>7</a:t>
            </a:fld>
            <a:endParaRPr lang="en-US"/>
          </a:p>
        </p:txBody>
      </p:sp>
    </p:spTree>
    <p:extLst>
      <p:ext uri="{BB962C8B-B14F-4D97-AF65-F5344CB8AC3E}">
        <p14:creationId xmlns:p14="http://schemas.microsoft.com/office/powerpoint/2010/main" val="836082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The firm yield resulting from critical period analysis is completely dependent on the period of record available for inflow, and what the worst drought in that period was.  This method provides inconsistent return period and reliability from place to place.  </a:t>
            </a:r>
          </a:p>
          <a:p>
            <a:endParaRPr lang="en-US" dirty="0"/>
          </a:p>
          <a:p>
            <a:r>
              <a:rPr lang="en-US" dirty="0"/>
              <a:t>Complete certainty is not possible, there can always be a worse drought than what we planned for. Like any other design decision, it is a trade off between future reliability and present costs.</a:t>
            </a:r>
          </a:p>
          <a:p>
            <a:endParaRPr lang="en-US" dirty="0"/>
          </a:p>
          <a:p>
            <a:r>
              <a:rPr lang="en-US" dirty="0"/>
              <a:t>Failure is not an absolute.  Shorting demand by 1 cfs is different than shorting demand by 100 cfs. Just like shorting demand once per century is different than once per year.</a:t>
            </a:r>
          </a:p>
        </p:txBody>
      </p:sp>
      <p:sp>
        <p:nvSpPr>
          <p:cNvPr id="4" name="Slide Number Placeholder 3"/>
          <p:cNvSpPr>
            <a:spLocks noGrp="1"/>
          </p:cNvSpPr>
          <p:nvPr>
            <p:ph type="sldNum" sz="quarter" idx="10"/>
          </p:nvPr>
        </p:nvSpPr>
        <p:spPr/>
        <p:txBody>
          <a:bodyPr/>
          <a:lstStyle/>
          <a:p>
            <a:fld id="{F3103505-5F6F-4A6F-8E79-9C2C48D4BC26}" type="slidenum">
              <a:rPr lang="en-US" smtClean="0"/>
              <a:t>8</a:t>
            </a:fld>
            <a:endParaRPr lang="en-US"/>
          </a:p>
        </p:txBody>
      </p:sp>
    </p:spTree>
    <p:extLst>
      <p:ext uri="{BB962C8B-B14F-4D97-AF65-F5344CB8AC3E}">
        <p14:creationId xmlns:p14="http://schemas.microsoft.com/office/powerpoint/2010/main" val="99081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 have 2 alternatives here.</a:t>
            </a:r>
          </a:p>
          <a:p>
            <a:r>
              <a:rPr lang="en-US" altLang="en-US" dirty="0"/>
              <a:t>The first is drought frequency</a:t>
            </a:r>
            <a:r>
              <a:rPr lang="en-US" altLang="en-US" baseline="0" dirty="0"/>
              <a:t> analysis, either to define the likelihoods of droughts in the record, or to design droughts of specified likelihood</a:t>
            </a:r>
            <a:endParaRPr lang="en-US" altLang="en-US" dirty="0"/>
          </a:p>
          <a:p>
            <a:r>
              <a:rPr lang="en-US" altLang="en-US" dirty="0"/>
              <a:t>The second is generation of a longer synthetic streamflow records that maintain the probabilistic structure of the record we observe.</a:t>
            </a:r>
          </a:p>
          <a:p>
            <a:r>
              <a:rPr lang="en-US" altLang="en-US" dirty="0"/>
              <a:t>We aggregate to annual volumes, and compute mean, variance, perhaps skew, and auto-correlation.  The auto-correlation is what causes extended periods of drought as well as extended wet periods.</a:t>
            </a:r>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defRPr>
            </a:lvl1pPr>
            <a:lvl2pPr marL="757066" indent="-291179" eaLnBrk="0" hangingPunct="0">
              <a:defRPr sz="2400">
                <a:solidFill>
                  <a:schemeClr val="tx1"/>
                </a:solidFill>
                <a:latin typeface="Arial" panose="020B0604020202020204" pitchFamily="34" charset="0"/>
              </a:defRPr>
            </a:lvl2pPr>
            <a:lvl3pPr marL="1164717" indent="-232943" eaLnBrk="0" hangingPunct="0">
              <a:defRPr sz="2400">
                <a:solidFill>
                  <a:schemeClr val="tx1"/>
                </a:solidFill>
                <a:latin typeface="Arial" panose="020B0604020202020204" pitchFamily="34" charset="0"/>
              </a:defRPr>
            </a:lvl3pPr>
            <a:lvl4pPr marL="1630604" indent="-232943" eaLnBrk="0" hangingPunct="0">
              <a:defRPr sz="2400">
                <a:solidFill>
                  <a:schemeClr val="tx1"/>
                </a:solidFill>
                <a:latin typeface="Arial" panose="020B0604020202020204" pitchFamily="34" charset="0"/>
              </a:defRPr>
            </a:lvl4pPr>
            <a:lvl5pPr marL="2096491" indent="-232943" eaLnBrk="0" hangingPunct="0">
              <a:defRPr sz="2400">
                <a:solidFill>
                  <a:schemeClr val="tx1"/>
                </a:solidFill>
                <a:latin typeface="Arial" panose="020B0604020202020204" pitchFamily="34" charset="0"/>
              </a:defRPr>
            </a:lvl5pPr>
            <a:lvl6pPr marL="2562377" indent="-232943" eaLnBrk="0" fontAlgn="base" hangingPunct="0">
              <a:spcBef>
                <a:spcPct val="0"/>
              </a:spcBef>
              <a:spcAft>
                <a:spcPct val="0"/>
              </a:spcAft>
              <a:defRPr sz="2400">
                <a:solidFill>
                  <a:schemeClr val="tx1"/>
                </a:solidFill>
                <a:latin typeface="Arial" panose="020B0604020202020204" pitchFamily="34" charset="0"/>
              </a:defRPr>
            </a:lvl6pPr>
            <a:lvl7pPr marL="3028264" indent="-232943" eaLnBrk="0" fontAlgn="base" hangingPunct="0">
              <a:spcBef>
                <a:spcPct val="0"/>
              </a:spcBef>
              <a:spcAft>
                <a:spcPct val="0"/>
              </a:spcAft>
              <a:defRPr sz="2400">
                <a:solidFill>
                  <a:schemeClr val="tx1"/>
                </a:solidFill>
                <a:latin typeface="Arial" panose="020B0604020202020204" pitchFamily="34" charset="0"/>
              </a:defRPr>
            </a:lvl7pPr>
            <a:lvl8pPr marL="3494151" indent="-232943" eaLnBrk="0" fontAlgn="base" hangingPunct="0">
              <a:spcBef>
                <a:spcPct val="0"/>
              </a:spcBef>
              <a:spcAft>
                <a:spcPct val="0"/>
              </a:spcAft>
              <a:defRPr sz="2400">
                <a:solidFill>
                  <a:schemeClr val="tx1"/>
                </a:solidFill>
                <a:latin typeface="Arial" panose="020B0604020202020204" pitchFamily="34" charset="0"/>
              </a:defRPr>
            </a:lvl8pPr>
            <a:lvl9pPr marL="3960038" indent="-232943"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39CF2134-7629-444C-B711-AF54AE6D35EF}" type="slidenum">
              <a:rPr lang="en-US" altLang="en-US" sz="1200">
                <a:latin typeface="Arial Narrow" panose="020B0606020202030204" pitchFamily="34" charset="0"/>
              </a:rPr>
              <a:pPr eaLnBrk="1" hangingPunct="1"/>
              <a:t>9</a:t>
            </a:fld>
            <a:endParaRPr lang="en-US" altLang="en-US" sz="1200">
              <a:latin typeface="Arial Narrow" panose="020B0606020202030204" pitchFamily="34" charset="0"/>
            </a:endParaRPr>
          </a:p>
        </p:txBody>
      </p:sp>
    </p:spTree>
    <p:extLst>
      <p:ext uri="{BB962C8B-B14F-4D97-AF65-F5344CB8AC3E}">
        <p14:creationId xmlns:p14="http://schemas.microsoft.com/office/powerpoint/2010/main" val="1996570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We will go over a few different ways to quantify the reliability of our firm yield estimates. Each method provides different insight into the reliability.</a:t>
            </a:r>
          </a:p>
        </p:txBody>
      </p:sp>
      <p:sp>
        <p:nvSpPr>
          <p:cNvPr id="4" name="Slide Number Placeholder 3"/>
          <p:cNvSpPr>
            <a:spLocks noGrp="1"/>
          </p:cNvSpPr>
          <p:nvPr>
            <p:ph type="sldNum" sz="quarter" idx="10"/>
          </p:nvPr>
        </p:nvSpPr>
        <p:spPr/>
        <p:txBody>
          <a:bodyPr/>
          <a:lstStyle/>
          <a:p>
            <a:fld id="{F3103505-5F6F-4A6F-8E79-9C2C48D4BC26}" type="slidenum">
              <a:rPr lang="en-US" smtClean="0"/>
              <a:t>10</a:t>
            </a:fld>
            <a:endParaRPr lang="en-US"/>
          </a:p>
        </p:txBody>
      </p:sp>
    </p:spTree>
    <p:extLst>
      <p:ext uri="{BB962C8B-B14F-4D97-AF65-F5344CB8AC3E}">
        <p14:creationId xmlns:p14="http://schemas.microsoft.com/office/powerpoint/2010/main" val="30652976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alphaModFix amt="80000"/>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4524" y="339767"/>
            <a:ext cx="7772400" cy="2065682"/>
          </a:xfrm>
          <a:noFill/>
        </p:spPr>
        <p:txBody>
          <a:bodyPr anchor="b">
            <a:normAutofit/>
          </a:bodyPr>
          <a:lstStyle>
            <a:lvl1pPr algn="l">
              <a:defRPr sz="44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143000" y="3058341"/>
            <a:ext cx="6858000" cy="1655762"/>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4400" kern="1200" dirty="0">
                <a:solidFill>
                  <a:schemeClr val="accent4">
                    <a:lumMod val="20000"/>
                    <a:lumOff val="80000"/>
                  </a:schemeClr>
                </a:solidFill>
                <a:latin typeface="Arial" panose="020B0604020202020204" pitchFamily="34" charset="0"/>
                <a:ea typeface="+mn-ea"/>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789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8413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0620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nowledge Che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C6E1A-3178-4E5D-BB5B-5AB1EEA54C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9343151-8A8B-4F9A-AD41-78478FB9DCB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3FE9BC4F-C621-438C-A4AE-7FFDCDD676E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E8224468-23AC-46BF-872E-68542602F69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Text Placeholder 8">
            <a:extLst>
              <a:ext uri="{FF2B5EF4-FFF2-40B4-BE49-F238E27FC236}">
                <a16:creationId xmlns:a16="http://schemas.microsoft.com/office/drawing/2014/main" id="{427B67A1-24D0-48C2-9390-F9C23D5DCFD6}"/>
              </a:ext>
            </a:extLst>
          </p:cNvPr>
          <p:cNvSpPr>
            <a:spLocks noGrp="1"/>
          </p:cNvSpPr>
          <p:nvPr>
            <p:ph type="body" sz="quarter" idx="13"/>
          </p:nvPr>
        </p:nvSpPr>
        <p:spPr>
          <a:xfrm>
            <a:off x="628650" y="1268413"/>
            <a:ext cx="7732713" cy="4778375"/>
          </a:xfrm>
        </p:spPr>
        <p:txBody>
          <a:bodyPr/>
          <a:lstStyle>
            <a:lvl1pPr marL="228600" indent="-228600">
              <a:buFontTx/>
              <a:buBlip>
                <a:blip r:embed="rId2"/>
              </a:buBlip>
              <a:defRPr/>
            </a:lvl1pPr>
            <a:lvl2pPr marL="685800" indent="-228600">
              <a:buClr>
                <a:schemeClr val="accent2">
                  <a:lumMod val="75000"/>
                </a:schemeClr>
              </a:buClr>
              <a:buFont typeface="Arial" panose="020B0604020202020204" pitchFamily="34" charset="0"/>
              <a:buChar char="•"/>
              <a:defRPr>
                <a:solidFill>
                  <a:schemeClr val="accent2">
                    <a:lumMod val="7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26509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72065"/>
          </a:xfrm>
        </p:spPr>
        <p:txBody>
          <a:bodyPr lIns="182880"/>
          <a:lstStyle>
            <a:lvl1pPr>
              <a:defRPr sz="3600"/>
            </a:lvl1pPr>
          </a:lstStyle>
          <a:p>
            <a:r>
              <a:rPr lang="en-US" dirty="0"/>
              <a:t>Click to edit Master title style</a:t>
            </a:r>
          </a:p>
        </p:txBody>
      </p:sp>
      <p:sp>
        <p:nvSpPr>
          <p:cNvPr id="3" name="Content Placeholder 2"/>
          <p:cNvSpPr>
            <a:spLocks noGrp="1"/>
          </p:cNvSpPr>
          <p:nvPr>
            <p:ph idx="1"/>
          </p:nvPr>
        </p:nvSpPr>
        <p:spPr>
          <a:xfrm>
            <a:off x="628650" y="1130967"/>
            <a:ext cx="7886700" cy="5045995"/>
          </a:xfrm>
        </p:spPr>
        <p:txBody>
          <a:bodyPr/>
          <a:lstStyle>
            <a:lvl2pPr marL="685800" indent="-228600">
              <a:buFont typeface="Calibri" panose="020F050202020403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7527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8554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2624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2814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403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9636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760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2411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duotone>
              <a:schemeClr val="accent5">
                <a:shade val="45000"/>
                <a:satMod val="135000"/>
              </a:schemeClr>
              <a:prstClr val="white"/>
            </a:duotone>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972065"/>
          </a:xfrm>
          <a:prstGeom prst="rect">
            <a:avLst/>
          </a:prstGeom>
          <a:solidFill>
            <a:schemeClr val="accent1">
              <a:lumMod val="75000"/>
            </a:schemeClr>
          </a:solidFill>
        </p:spPr>
        <p:txBody>
          <a:bodyPr vert="horz" lIns="18288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130967"/>
            <a:ext cx="7886700" cy="504599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12/7/2022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39287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3600" kern="1200">
          <a:solidFill>
            <a:schemeClr val="bg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6.jpeg"/><Relationship Id="rId7" Type="http://schemas.openxmlformats.org/officeDocument/2006/relationships/diagramColors" Target="../diagrams/colors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1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96B1-B12B-4E01-A4D8-DF1561646508}"/>
              </a:ext>
            </a:extLst>
          </p:cNvPr>
          <p:cNvSpPr>
            <a:spLocks noGrp="1"/>
          </p:cNvSpPr>
          <p:nvPr>
            <p:ph type="ctrTitle"/>
          </p:nvPr>
        </p:nvSpPr>
        <p:spPr/>
        <p:txBody>
          <a:bodyPr/>
          <a:lstStyle/>
          <a:p>
            <a:r>
              <a:rPr lang="en-US" dirty="0"/>
              <a:t>Conducting Reservoir Storage-Yield Analyses Using HEC-ResSim</a:t>
            </a:r>
          </a:p>
        </p:txBody>
      </p:sp>
      <p:sp>
        <p:nvSpPr>
          <p:cNvPr id="3" name="Subtitle 2">
            <a:extLst>
              <a:ext uri="{FF2B5EF4-FFF2-40B4-BE49-F238E27FC236}">
                <a16:creationId xmlns:a16="http://schemas.microsoft.com/office/drawing/2014/main" id="{1614B91E-5D24-493F-88BE-96900C005CB2}"/>
              </a:ext>
            </a:extLst>
          </p:cNvPr>
          <p:cNvSpPr>
            <a:spLocks noGrp="1"/>
          </p:cNvSpPr>
          <p:nvPr>
            <p:ph type="subTitle" idx="1"/>
          </p:nvPr>
        </p:nvSpPr>
        <p:spPr/>
        <p:txBody>
          <a:bodyPr/>
          <a:lstStyle/>
          <a:p>
            <a:r>
              <a:rPr lang="en-US" dirty="0"/>
              <a:t>Lecture #10 – Reliability and Uncertainty</a:t>
            </a:r>
          </a:p>
        </p:txBody>
      </p:sp>
    </p:spTree>
    <p:extLst>
      <p:ext uri="{BB962C8B-B14F-4D97-AF65-F5344CB8AC3E}">
        <p14:creationId xmlns:p14="http://schemas.microsoft.com/office/powerpoint/2010/main" val="1271162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lue sky, drought, dry">
            <a:extLst>
              <a:ext uri="{FF2B5EF4-FFF2-40B4-BE49-F238E27FC236}">
                <a16:creationId xmlns:a16="http://schemas.microsoft.com/office/drawing/2014/main" id="{271FEC94-19A8-4011-8E22-A054B91B39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60172"/>
            <a:ext cx="9144000" cy="629782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Reliability</a:t>
            </a:r>
          </a:p>
        </p:txBody>
      </p:sp>
      <p:graphicFrame>
        <p:nvGraphicFramePr>
          <p:cNvPr id="6" name="Content Placeholder 5">
            <a:extLst>
              <a:ext uri="{FF2B5EF4-FFF2-40B4-BE49-F238E27FC236}">
                <a16:creationId xmlns:a16="http://schemas.microsoft.com/office/drawing/2014/main" id="{18E52C56-77B0-47CC-9FA1-05FB75302536}"/>
              </a:ext>
            </a:extLst>
          </p:cNvPr>
          <p:cNvGraphicFramePr>
            <a:graphicFrameLocks noGrp="1"/>
          </p:cNvGraphicFramePr>
          <p:nvPr>
            <p:ph idx="1"/>
            <p:extLst>
              <p:ext uri="{D42A27DB-BD31-4B8C-83A1-F6EECF244321}">
                <p14:modId xmlns:p14="http://schemas.microsoft.com/office/powerpoint/2010/main" val="939157841"/>
              </p:ext>
            </p:extLst>
          </p:nvPr>
        </p:nvGraphicFramePr>
        <p:xfrm>
          <a:off x="2152650" y="733940"/>
          <a:ext cx="4391025" cy="179018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a:extLst>
              <a:ext uri="{FF2B5EF4-FFF2-40B4-BE49-F238E27FC236}">
                <a16:creationId xmlns:a16="http://schemas.microsoft.com/office/drawing/2014/main" id="{B0FBA13A-B427-4012-8049-EAD4DB81482A}"/>
              </a:ext>
            </a:extLst>
          </p:cNvPr>
          <p:cNvSpPr txBox="1"/>
          <p:nvPr/>
        </p:nvSpPr>
        <p:spPr>
          <a:xfrm>
            <a:off x="0" y="6558291"/>
            <a:ext cx="4086226" cy="261610"/>
          </a:xfrm>
          <a:prstGeom prst="rect">
            <a:avLst/>
          </a:prstGeom>
          <a:noFill/>
        </p:spPr>
        <p:txBody>
          <a:bodyPr wrap="square" rtlCol="0">
            <a:spAutoFit/>
          </a:bodyPr>
          <a:lstStyle/>
          <a:p>
            <a:r>
              <a:rPr lang="en-US" sz="1050" dirty="0"/>
              <a:t>https://www.pexels.com/photo/bird-birds-blue-sky-drought-1178291/</a:t>
            </a:r>
          </a:p>
        </p:txBody>
      </p:sp>
    </p:spTree>
    <p:extLst>
      <p:ext uri="{BB962C8B-B14F-4D97-AF65-F5344CB8AC3E}">
        <p14:creationId xmlns:p14="http://schemas.microsoft.com/office/powerpoint/2010/main" val="2028398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Drought Return Interval</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a:xfrm>
            <a:off x="213360" y="968477"/>
            <a:ext cx="3616959" cy="3925055"/>
          </a:xfrm>
        </p:spPr>
        <p:txBody>
          <a:bodyPr>
            <a:noAutofit/>
          </a:bodyPr>
          <a:lstStyle/>
          <a:p>
            <a:r>
              <a:rPr lang="en-US" sz="2700" dirty="0"/>
              <a:t>Drought frequency analysis</a:t>
            </a:r>
          </a:p>
          <a:p>
            <a:r>
              <a:rPr lang="en-US" sz="2700" dirty="0"/>
              <a:t>To quantify severity of historical drought, or develop synthetic droughts</a:t>
            </a:r>
          </a:p>
          <a:p>
            <a:r>
              <a:rPr lang="en-US" sz="2700" dirty="0"/>
              <a:t>Results </a:t>
            </a:r>
            <a:r>
              <a:rPr lang="en-US" sz="2700" u="sng" dirty="0"/>
              <a:t>still uncertain</a:t>
            </a:r>
          </a:p>
          <a:p>
            <a:r>
              <a:rPr lang="en-US" sz="2700" dirty="0"/>
              <a:t>Longer durations have fewer observed events, since periods cannot overlap</a:t>
            </a:r>
          </a:p>
          <a:p>
            <a:r>
              <a:rPr lang="en-US" sz="2700" dirty="0"/>
              <a:t>Likelihood of past drought could depend on the duration</a:t>
            </a:r>
          </a:p>
        </p:txBody>
      </p:sp>
      <p:pic>
        <p:nvPicPr>
          <p:cNvPr id="4" name="Picture 3">
            <a:extLst>
              <a:ext uri="{FF2B5EF4-FFF2-40B4-BE49-F238E27FC236}">
                <a16:creationId xmlns:a16="http://schemas.microsoft.com/office/drawing/2014/main" id="{53904AAC-8362-440B-BC8E-DA92D9811F9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9050" y="1172634"/>
            <a:ext cx="5248275" cy="5066513"/>
          </a:xfrm>
          <a:prstGeom prst="rect">
            <a:avLst/>
          </a:prstGeom>
          <a:noFill/>
          <a:ln w="9525">
            <a:noFill/>
            <a:miter lim="800000"/>
            <a:headEnd/>
            <a:tailEnd/>
          </a:ln>
        </p:spPr>
      </p:pic>
      <p:sp>
        <p:nvSpPr>
          <p:cNvPr id="6" name="Rectangle 5"/>
          <p:cNvSpPr/>
          <p:nvPr/>
        </p:nvSpPr>
        <p:spPr>
          <a:xfrm>
            <a:off x="3838015" y="1064281"/>
            <a:ext cx="5212080" cy="132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572000" y="1050665"/>
            <a:ext cx="4399280" cy="276999"/>
          </a:xfrm>
          <a:prstGeom prst="rect">
            <a:avLst/>
          </a:prstGeom>
          <a:noFill/>
        </p:spPr>
        <p:txBody>
          <a:bodyPr wrap="square" rtlCol="0">
            <a:spAutoFit/>
          </a:bodyPr>
          <a:lstStyle/>
          <a:p>
            <a:r>
              <a:rPr lang="en-US" sz="1200" dirty="0"/>
              <a:t>Return Period	      5              10           20            50      100   200</a:t>
            </a:r>
          </a:p>
        </p:txBody>
      </p:sp>
    </p:spTree>
    <p:extLst>
      <p:ext uri="{BB962C8B-B14F-4D97-AF65-F5344CB8AC3E}">
        <p14:creationId xmlns:p14="http://schemas.microsoft.com/office/powerpoint/2010/main" val="2718928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29">
            <a:extLst>
              <a:ext uri="{FF2B5EF4-FFF2-40B4-BE49-F238E27FC236}">
                <a16:creationId xmlns:a16="http://schemas.microsoft.com/office/drawing/2014/main" id="{67FE3D7E-C34D-4DBD-B282-E882F61A8F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1970"/>
          <a:stretch/>
        </p:blipFill>
        <p:spPr bwMode="auto">
          <a:xfrm>
            <a:off x="628650" y="2125268"/>
            <a:ext cx="5772150" cy="4367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Drought Return Interval</a:t>
            </a:r>
          </a:p>
        </p:txBody>
      </p:sp>
      <p:pic>
        <p:nvPicPr>
          <p:cNvPr id="4" name="Picture 1029">
            <a:extLst>
              <a:ext uri="{FF2B5EF4-FFF2-40B4-BE49-F238E27FC236}">
                <a16:creationId xmlns:a16="http://schemas.microsoft.com/office/drawing/2014/main" id="{67FE3D7E-C34D-4DBD-B282-E882F61A8F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 y="2125268"/>
            <a:ext cx="7397346" cy="4367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a:extLst>
              <a:ext uri="{FF2B5EF4-FFF2-40B4-BE49-F238E27FC236}">
                <a16:creationId xmlns:a16="http://schemas.microsoft.com/office/drawing/2014/main" id="{20558501-C983-43D1-B665-892A39314D2D}"/>
              </a:ext>
            </a:extLst>
          </p:cNvPr>
          <p:cNvSpPr>
            <a:spLocks noGrp="1"/>
          </p:cNvSpPr>
          <p:nvPr>
            <p:ph idx="1"/>
          </p:nvPr>
        </p:nvSpPr>
        <p:spPr>
          <a:xfrm>
            <a:off x="383857" y="1160293"/>
            <a:ext cx="8376285" cy="776747"/>
          </a:xfrm>
        </p:spPr>
        <p:txBody>
          <a:bodyPr>
            <a:normAutofit lnSpcReduction="10000"/>
          </a:bodyPr>
          <a:lstStyle/>
          <a:p>
            <a:pPr>
              <a:lnSpc>
                <a:spcPct val="100000"/>
              </a:lnSpc>
            </a:pPr>
            <a:r>
              <a:rPr lang="en-US" dirty="0"/>
              <a:t>Develop balanced droughts of specified return periods</a:t>
            </a:r>
          </a:p>
          <a:p>
            <a:pPr>
              <a:lnSpc>
                <a:spcPct val="100000"/>
              </a:lnSpc>
            </a:pPr>
            <a:endParaRPr lang="en-US" dirty="0"/>
          </a:p>
        </p:txBody>
      </p:sp>
    </p:spTree>
    <p:extLst>
      <p:ext uri="{BB962C8B-B14F-4D97-AF65-F5344CB8AC3E}">
        <p14:creationId xmlns:p14="http://schemas.microsoft.com/office/powerpoint/2010/main" val="1566451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Drought Return Interval</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a:xfrm>
            <a:off x="6162675" y="1309688"/>
            <a:ext cx="2794512" cy="4180285"/>
          </a:xfrm>
        </p:spPr>
        <p:txBody>
          <a:bodyPr/>
          <a:lstStyle/>
          <a:p>
            <a:r>
              <a:rPr lang="en-US" dirty="0"/>
              <a:t>Balanced droughts are disaggregated to shorter time step</a:t>
            </a:r>
          </a:p>
          <a:p>
            <a:r>
              <a:rPr lang="en-US" dirty="0"/>
              <a:t>Monthly or daily</a:t>
            </a:r>
          </a:p>
          <a:p>
            <a:r>
              <a:rPr lang="en-US" dirty="0"/>
              <a:t>Use historical flow as pattern</a:t>
            </a:r>
          </a:p>
          <a:p>
            <a:r>
              <a:rPr lang="en-US" dirty="0"/>
              <a:t>Then: find maximum yield for the specified drought</a:t>
            </a:r>
          </a:p>
        </p:txBody>
      </p:sp>
      <p:pic>
        <p:nvPicPr>
          <p:cNvPr id="4" name="Picture 3">
            <a:extLst>
              <a:ext uri="{FF2B5EF4-FFF2-40B4-BE49-F238E27FC236}">
                <a16:creationId xmlns:a16="http://schemas.microsoft.com/office/drawing/2014/main" id="{9C7AB313-4A8D-4816-BCAB-3FC8F7699FE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067" y="1309688"/>
            <a:ext cx="5981145" cy="4024312"/>
          </a:xfrm>
          <a:prstGeom prst="rect">
            <a:avLst/>
          </a:prstGeom>
          <a:noFill/>
          <a:ln w="9525">
            <a:noFill/>
            <a:miter lim="800000"/>
            <a:headEnd/>
            <a:tailEnd/>
          </a:ln>
        </p:spPr>
      </p:pic>
    </p:spTree>
    <p:extLst>
      <p:ext uri="{BB962C8B-B14F-4D97-AF65-F5344CB8AC3E}">
        <p14:creationId xmlns:p14="http://schemas.microsoft.com/office/powerpoint/2010/main" val="3708566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Stochastic Methods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Alternative to drought frequency methods</a:t>
            </a:r>
          </a:p>
          <a:p>
            <a:r>
              <a:rPr lang="en-US" dirty="0"/>
              <a:t>Uses long records of </a:t>
            </a:r>
            <a:r>
              <a:rPr lang="en-US" u="sng" dirty="0"/>
              <a:t>synthetic hydrology</a:t>
            </a:r>
          </a:p>
          <a:p>
            <a:r>
              <a:rPr lang="en-US" dirty="0"/>
              <a:t>Can estimate yield at different reliability levels</a:t>
            </a:r>
          </a:p>
          <a:p>
            <a:r>
              <a:rPr lang="en-US" dirty="0"/>
              <a:t>Calculate annual or long-term reliability</a:t>
            </a:r>
          </a:p>
          <a:p>
            <a:pPr lvl="1"/>
            <a:r>
              <a:rPr lang="en-US" dirty="0"/>
              <a:t>Represented as a chance of success</a:t>
            </a:r>
          </a:p>
          <a:p>
            <a:endParaRPr lang="en-US" dirty="0"/>
          </a:p>
        </p:txBody>
      </p:sp>
      <p:pic>
        <p:nvPicPr>
          <p:cNvPr id="4" name="Picture 3">
            <a:extLst>
              <a:ext uri="{FF2B5EF4-FFF2-40B4-BE49-F238E27FC236}">
                <a16:creationId xmlns:a16="http://schemas.microsoft.com/office/drawing/2014/main" id="{6EBC02CD-150B-43F3-BCAC-79994692E1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696" y="3502755"/>
            <a:ext cx="8906607" cy="3086100"/>
          </a:xfrm>
          <a:prstGeom prst="rect">
            <a:avLst/>
          </a:prstGeom>
        </p:spPr>
      </p:pic>
    </p:spTree>
    <p:extLst>
      <p:ext uri="{BB962C8B-B14F-4D97-AF65-F5344CB8AC3E}">
        <p14:creationId xmlns:p14="http://schemas.microsoft.com/office/powerpoint/2010/main" val="2830613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Stochastic Methods</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normAutofit/>
          </a:bodyPr>
          <a:lstStyle/>
          <a:p>
            <a:pPr>
              <a:lnSpc>
                <a:spcPct val="100000"/>
              </a:lnSpc>
            </a:pPr>
            <a:r>
              <a:rPr lang="en-US" sz="3200" dirty="0"/>
              <a:t>Stochastic Streamflow generation</a:t>
            </a:r>
          </a:p>
          <a:p>
            <a:pPr lvl="1">
              <a:lnSpc>
                <a:spcPct val="100000"/>
              </a:lnSpc>
            </a:pPr>
            <a:r>
              <a:rPr lang="en-US" sz="2800" dirty="0"/>
              <a:t>Use historical observations as the base</a:t>
            </a:r>
          </a:p>
          <a:p>
            <a:pPr lvl="1">
              <a:lnSpc>
                <a:spcPct val="100000"/>
              </a:lnSpc>
            </a:pPr>
            <a:r>
              <a:rPr lang="en-US" sz="2800" dirty="0"/>
              <a:t>Maintain similar statistics – mean, variance, skew, serial correlation</a:t>
            </a:r>
          </a:p>
          <a:p>
            <a:pPr lvl="1">
              <a:lnSpc>
                <a:spcPct val="100000"/>
              </a:lnSpc>
            </a:pPr>
            <a:r>
              <a:rPr lang="en-US" sz="2800" dirty="0"/>
              <a:t>Time-series Models:</a:t>
            </a:r>
          </a:p>
          <a:p>
            <a:pPr lvl="2">
              <a:lnSpc>
                <a:spcPct val="100000"/>
              </a:lnSpc>
            </a:pPr>
            <a:r>
              <a:rPr lang="en-US" sz="2400" dirty="0" err="1"/>
              <a:t>Autoregression</a:t>
            </a:r>
            <a:r>
              <a:rPr lang="en-US" sz="2400" dirty="0"/>
              <a:t> (AR) model (Box-Jenkins)</a:t>
            </a:r>
          </a:p>
          <a:p>
            <a:pPr lvl="2">
              <a:lnSpc>
                <a:spcPct val="100000"/>
              </a:lnSpc>
            </a:pPr>
            <a:r>
              <a:rPr lang="en-US" sz="2400" dirty="0"/>
              <a:t>Markov chain methods</a:t>
            </a:r>
          </a:p>
          <a:p>
            <a:pPr lvl="2">
              <a:lnSpc>
                <a:spcPct val="100000"/>
              </a:lnSpc>
            </a:pPr>
            <a:r>
              <a:rPr lang="en-US" sz="2400" dirty="0"/>
              <a:t>Others?</a:t>
            </a:r>
          </a:p>
          <a:p>
            <a:pPr lvl="1">
              <a:lnSpc>
                <a:spcPct val="100000"/>
              </a:lnSpc>
            </a:pPr>
            <a:r>
              <a:rPr lang="en-US" sz="2800" dirty="0"/>
              <a:t>Can also alter statistics to reflect knowledge outside the historical observations</a:t>
            </a:r>
          </a:p>
          <a:p>
            <a:pPr lvl="2">
              <a:lnSpc>
                <a:spcPct val="100000"/>
              </a:lnSpc>
            </a:pPr>
            <a:r>
              <a:rPr lang="en-US" sz="2400" dirty="0"/>
              <a:t>Paleo-hydrology</a:t>
            </a:r>
          </a:p>
          <a:p>
            <a:pPr lvl="2">
              <a:lnSpc>
                <a:spcPct val="100000"/>
              </a:lnSpc>
            </a:pPr>
            <a:r>
              <a:rPr lang="en-US" sz="2400" dirty="0"/>
              <a:t>Future climate differences</a:t>
            </a:r>
          </a:p>
        </p:txBody>
      </p:sp>
    </p:spTree>
    <p:extLst>
      <p:ext uri="{BB962C8B-B14F-4D97-AF65-F5344CB8AC3E}">
        <p14:creationId xmlns:p14="http://schemas.microsoft.com/office/powerpoint/2010/main" val="15784889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69420" y="3595221"/>
            <a:ext cx="8274580" cy="3262779"/>
          </a:xfrm>
          <a:prstGeom prst="rect">
            <a:avLst/>
          </a:prstGeom>
        </p:spPr>
      </p:pic>
      <p:sp>
        <p:nvSpPr>
          <p:cNvPr id="41986" name="TextBox 7"/>
          <p:cNvSpPr txBox="1">
            <a:spLocks noChangeArrowheads="1"/>
          </p:cNvSpPr>
          <p:nvPr/>
        </p:nvSpPr>
        <p:spPr bwMode="auto">
          <a:xfrm>
            <a:off x="36513" y="239713"/>
            <a:ext cx="2733675" cy="3048000"/>
          </a:xfrm>
          <a:prstGeom prst="rect">
            <a:avLst/>
          </a:prstGeom>
          <a:noFill/>
          <a:ln>
            <a:noFill/>
          </a:ln>
        </p:spPr>
        <p:txBody>
          <a:bodyPr/>
          <a:lstStyle>
            <a:lvl1pPr marL="182563" indent="-182563"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ts val="600"/>
              </a:spcBef>
              <a:buFont typeface="Arial" panose="020B0604020202020204" pitchFamily="34" charset="0"/>
              <a:buChar char="•"/>
            </a:pPr>
            <a:r>
              <a:rPr lang="en-US" altLang="en-US" dirty="0">
                <a:latin typeface="Arial Narrow" panose="020B0606020202030204" pitchFamily="34" charset="0"/>
              </a:rPr>
              <a:t>Initial 41-year record of annual volumes (first example)  </a:t>
            </a:r>
          </a:p>
          <a:p>
            <a:pPr eaLnBrk="1" hangingPunct="1">
              <a:spcBef>
                <a:spcPts val="600"/>
              </a:spcBef>
              <a:buFont typeface="Arial" panose="020B0604020202020204" pitchFamily="34" charset="0"/>
              <a:buChar char="•"/>
            </a:pPr>
            <a:r>
              <a:rPr lang="en-US" altLang="en-US" dirty="0">
                <a:latin typeface="Arial Narrow" panose="020B0606020202030204" pitchFamily="34" charset="0"/>
              </a:rPr>
              <a:t>Use AR(1) to generate longer record</a:t>
            </a:r>
          </a:p>
          <a:p>
            <a:pPr eaLnBrk="1" hangingPunct="1">
              <a:spcBef>
                <a:spcPts val="600"/>
              </a:spcBef>
              <a:buFont typeface="Arial" panose="020B0604020202020204" pitchFamily="34" charset="0"/>
              <a:buChar char="•"/>
            </a:pPr>
            <a:r>
              <a:rPr lang="en-US" altLang="en-US" dirty="0">
                <a:latin typeface="Arial Narrow" panose="020B0606020202030204" pitchFamily="34" charset="0"/>
              </a:rPr>
              <a:t>More examples of drought events</a:t>
            </a:r>
          </a:p>
        </p:txBody>
      </p:sp>
      <p:pic>
        <p:nvPicPr>
          <p:cNvPr id="419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2250" y="111125"/>
            <a:ext cx="638175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Text Box 1031"/>
          <p:cNvSpPr txBox="1">
            <a:spLocks noChangeArrowheads="1"/>
          </p:cNvSpPr>
          <p:nvPr/>
        </p:nvSpPr>
        <p:spPr bwMode="auto">
          <a:xfrm>
            <a:off x="6391275" y="334963"/>
            <a:ext cx="2543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1800">
                <a:latin typeface="Arial Narrow" panose="020B0606020202030204" pitchFamily="34" charset="0"/>
              </a:rPr>
              <a:t>serial correlation =</a:t>
            </a:r>
            <a:r>
              <a:rPr lang="en-US" altLang="en-US" sz="1800">
                <a:latin typeface="Symbol" panose="05050102010706020507" pitchFamily="18" charset="2"/>
              </a:rPr>
              <a:t> r </a:t>
            </a:r>
            <a:r>
              <a:rPr lang="en-US" altLang="en-US" sz="1800">
                <a:latin typeface="Arial Narrow" panose="020B0606020202030204" pitchFamily="34" charset="0"/>
              </a:rPr>
              <a:t>= 0.24</a:t>
            </a:r>
          </a:p>
        </p:txBody>
      </p:sp>
      <p:sp>
        <p:nvSpPr>
          <p:cNvPr id="41990" name="Text Box 1031"/>
          <p:cNvSpPr txBox="1">
            <a:spLocks noChangeArrowheads="1"/>
          </p:cNvSpPr>
          <p:nvPr/>
        </p:nvSpPr>
        <p:spPr bwMode="auto">
          <a:xfrm>
            <a:off x="2955925" y="3432175"/>
            <a:ext cx="546735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2000">
                <a:cs typeface="Arial" panose="020B0604020202020204" pitchFamily="34" charset="0"/>
              </a:rPr>
              <a:t>Generated 100-year record of annual volumes</a:t>
            </a:r>
          </a:p>
        </p:txBody>
      </p:sp>
      <p:cxnSp>
        <p:nvCxnSpPr>
          <p:cNvPr id="11" name="Straight Connector 10"/>
          <p:cNvCxnSpPr/>
          <p:nvPr/>
        </p:nvCxnSpPr>
        <p:spPr>
          <a:xfrm>
            <a:off x="2216150" y="5394885"/>
            <a:ext cx="673417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870325" y="1804988"/>
            <a:ext cx="512127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993" name="TextBox 8"/>
          <p:cNvSpPr txBox="1">
            <a:spLocks noChangeArrowheads="1"/>
          </p:cNvSpPr>
          <p:nvPr/>
        </p:nvSpPr>
        <p:spPr bwMode="auto">
          <a:xfrm>
            <a:off x="3581400" y="3752850"/>
            <a:ext cx="5248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dirty="0">
                <a:latin typeface="Arial Narrow" panose="020B0606020202030204" pitchFamily="34" charset="0"/>
              </a:rPr>
              <a:t>Q(t) = </a:t>
            </a:r>
            <a:r>
              <a:rPr lang="en-US" altLang="en-US" dirty="0">
                <a:latin typeface="Symbol" panose="05050102010706020507" pitchFamily="18" charset="2"/>
              </a:rPr>
              <a:t>m</a:t>
            </a:r>
            <a:r>
              <a:rPr lang="en-US" altLang="en-US" dirty="0">
                <a:latin typeface="Arial Narrow" panose="020B0606020202030204" pitchFamily="34" charset="0"/>
              </a:rPr>
              <a:t> + (Q(t-1)-</a:t>
            </a:r>
            <a:r>
              <a:rPr lang="en-US" altLang="en-US" dirty="0">
                <a:latin typeface="Symbol" panose="05050102010706020507" pitchFamily="18" charset="2"/>
              </a:rPr>
              <a:t>m</a:t>
            </a:r>
            <a:r>
              <a:rPr lang="en-US" altLang="en-US" dirty="0">
                <a:latin typeface="Arial Narrow" panose="020B0606020202030204" pitchFamily="34" charset="0"/>
              </a:rPr>
              <a:t>)*</a:t>
            </a:r>
            <a:r>
              <a:rPr lang="en-US" altLang="en-US" dirty="0">
                <a:latin typeface="Symbol" panose="05050102010706020507" pitchFamily="18" charset="2"/>
              </a:rPr>
              <a:t>r</a:t>
            </a:r>
            <a:r>
              <a:rPr lang="en-US" altLang="en-US" dirty="0">
                <a:latin typeface="Arial Narrow" panose="020B0606020202030204" pitchFamily="34" charset="0"/>
              </a:rPr>
              <a:t> + random error(</a:t>
            </a:r>
            <a:r>
              <a:rPr lang="en-US" altLang="en-US" dirty="0" err="1">
                <a:latin typeface="Symbol" panose="05050102010706020507" pitchFamily="18" charset="2"/>
              </a:rPr>
              <a:t>s</a:t>
            </a:r>
            <a:r>
              <a:rPr lang="en-US" altLang="en-US" baseline="-25000" dirty="0" err="1">
                <a:latin typeface="+mn-lt"/>
              </a:rPr>
              <a:t>e</a:t>
            </a:r>
            <a:r>
              <a:rPr lang="en-US" altLang="en-US" dirty="0" err="1">
                <a:latin typeface="Arial Narrow" panose="020B0606020202030204" pitchFamily="34" charset="0"/>
              </a:rPr>
              <a:t>,</a:t>
            </a:r>
            <a:r>
              <a:rPr lang="en-US" altLang="en-US" dirty="0" err="1">
                <a:latin typeface="Symbol" panose="05050102010706020507" pitchFamily="18" charset="2"/>
              </a:rPr>
              <a:t>g</a:t>
            </a:r>
            <a:r>
              <a:rPr lang="en-US" altLang="en-US" dirty="0">
                <a:latin typeface="Arial Narrow" panose="020B0606020202030204" pitchFamily="34" charset="0"/>
              </a:rPr>
              <a:t>)</a:t>
            </a:r>
          </a:p>
        </p:txBody>
      </p:sp>
      <p:sp>
        <p:nvSpPr>
          <p:cNvPr id="41994" name="TextBox 9"/>
          <p:cNvSpPr txBox="1">
            <a:spLocks noChangeArrowheads="1"/>
          </p:cNvSpPr>
          <p:nvPr/>
        </p:nvSpPr>
        <p:spPr bwMode="auto">
          <a:xfrm>
            <a:off x="4105275" y="314325"/>
            <a:ext cx="2486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800">
                <a:latin typeface="Arial Narrow" panose="020B0606020202030204" pitchFamily="34" charset="0"/>
              </a:rPr>
              <a:t>compute </a:t>
            </a:r>
            <a:r>
              <a:rPr lang="en-US" altLang="en-US" sz="1800">
                <a:latin typeface="Symbol" panose="05050102010706020507" pitchFamily="18" charset="2"/>
              </a:rPr>
              <a:t>m</a:t>
            </a:r>
            <a:r>
              <a:rPr lang="en-US" altLang="en-US" sz="1800">
                <a:latin typeface="Arial Narrow" panose="020B0606020202030204" pitchFamily="34" charset="0"/>
              </a:rPr>
              <a:t>, </a:t>
            </a:r>
            <a:r>
              <a:rPr lang="en-US" altLang="en-US" sz="1800">
                <a:latin typeface="Symbol" panose="05050102010706020507" pitchFamily="18" charset="2"/>
              </a:rPr>
              <a:t>s</a:t>
            </a:r>
            <a:r>
              <a:rPr lang="en-US" altLang="en-US" sz="1800">
                <a:latin typeface="Arial Narrow" panose="020B0606020202030204" pitchFamily="34" charset="0"/>
              </a:rPr>
              <a:t>, </a:t>
            </a:r>
            <a:r>
              <a:rPr lang="en-US" altLang="en-US" sz="1800">
                <a:latin typeface="Symbol" panose="05050102010706020507" pitchFamily="18" charset="2"/>
              </a:rPr>
              <a:t>g</a:t>
            </a:r>
            <a:r>
              <a:rPr lang="en-US" altLang="en-US" sz="1800">
                <a:latin typeface="Arial Narrow" panose="020B0606020202030204" pitchFamily="34" charset="0"/>
              </a:rPr>
              <a:t>, </a:t>
            </a:r>
            <a:r>
              <a:rPr lang="en-US" altLang="en-US" sz="1800">
                <a:latin typeface="Symbol" panose="05050102010706020507" pitchFamily="18" charset="2"/>
              </a:rPr>
              <a:t>r</a:t>
            </a:r>
          </a:p>
        </p:txBody>
      </p:sp>
      <p:sp>
        <p:nvSpPr>
          <p:cNvPr id="13" name="Rectangle 12"/>
          <p:cNvSpPr/>
          <p:nvPr/>
        </p:nvSpPr>
        <p:spPr>
          <a:xfrm>
            <a:off x="2963605" y="3411138"/>
            <a:ext cx="5653345" cy="776748"/>
          </a:xfrm>
          <a:prstGeom prst="rect">
            <a:avLst/>
          </a:prstGeom>
          <a:solidFill>
            <a:srgbClr val="FFFF00">
              <a:alpha val="14902"/>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Box 1031"/>
          <p:cNvSpPr txBox="1">
            <a:spLocks noChangeArrowheads="1"/>
          </p:cNvSpPr>
          <p:nvPr/>
        </p:nvSpPr>
        <p:spPr bwMode="auto">
          <a:xfrm>
            <a:off x="4679633" y="4155440"/>
            <a:ext cx="294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2000" dirty="0">
                <a:solidFill>
                  <a:srgbClr val="FF0000"/>
                </a:solidFill>
                <a:latin typeface="Arial Narrow" panose="020B0606020202030204" pitchFamily="34" charset="0"/>
              </a:rPr>
              <a:t>serial correlation =</a:t>
            </a:r>
            <a:r>
              <a:rPr lang="en-US" altLang="en-US" sz="2000" dirty="0">
                <a:solidFill>
                  <a:srgbClr val="FF0000"/>
                </a:solidFill>
                <a:latin typeface="Symbol" panose="05050102010706020507" pitchFamily="18" charset="2"/>
              </a:rPr>
              <a:t> r </a:t>
            </a:r>
            <a:r>
              <a:rPr lang="en-US" altLang="en-US" sz="2000" dirty="0">
                <a:solidFill>
                  <a:srgbClr val="FF0000"/>
                </a:solidFill>
                <a:latin typeface="Arial Narrow" panose="020B0606020202030204" pitchFamily="34" charset="0"/>
              </a:rPr>
              <a:t>= 0.24</a:t>
            </a:r>
          </a:p>
        </p:txBody>
      </p:sp>
    </p:spTree>
    <p:extLst>
      <p:ext uri="{BB962C8B-B14F-4D97-AF65-F5344CB8AC3E}">
        <p14:creationId xmlns:p14="http://schemas.microsoft.com/office/powerpoint/2010/main" val="4293486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9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199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0" grpId="0" animBg="1"/>
      <p:bldP spid="41993" grpId="0"/>
      <p:bldP spid="13" grpId="0" animBg="1"/>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869420" y="3595221"/>
            <a:ext cx="8274580" cy="3262779"/>
          </a:xfrm>
          <a:prstGeom prst="rect">
            <a:avLst/>
          </a:prstGeom>
        </p:spPr>
      </p:pic>
      <p:sp>
        <p:nvSpPr>
          <p:cNvPr id="41986" name="TextBox 7"/>
          <p:cNvSpPr txBox="1">
            <a:spLocks noChangeArrowheads="1"/>
          </p:cNvSpPr>
          <p:nvPr/>
        </p:nvSpPr>
        <p:spPr bwMode="auto">
          <a:xfrm>
            <a:off x="36513" y="239713"/>
            <a:ext cx="2733675" cy="3048000"/>
          </a:xfrm>
          <a:prstGeom prst="rect">
            <a:avLst/>
          </a:prstGeom>
          <a:noFill/>
          <a:ln>
            <a:noFill/>
          </a:ln>
        </p:spPr>
        <p:txBody>
          <a:bodyPr/>
          <a:lstStyle>
            <a:lvl1pPr marL="182563" indent="-182563"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ts val="600"/>
              </a:spcBef>
              <a:buFont typeface="Arial" panose="020B0604020202020204" pitchFamily="34" charset="0"/>
              <a:buChar char="•"/>
            </a:pPr>
            <a:r>
              <a:rPr lang="en-US" altLang="en-US" dirty="0">
                <a:latin typeface="Arial Narrow" panose="020B0606020202030204" pitchFamily="34" charset="0"/>
              </a:rPr>
              <a:t>Initial 41-year record of annual volumes (first example)  </a:t>
            </a:r>
          </a:p>
          <a:p>
            <a:pPr eaLnBrk="1" hangingPunct="1">
              <a:spcBef>
                <a:spcPts val="600"/>
              </a:spcBef>
              <a:buFont typeface="Arial" panose="020B0604020202020204" pitchFamily="34" charset="0"/>
              <a:buChar char="•"/>
            </a:pPr>
            <a:r>
              <a:rPr lang="en-US" altLang="en-US" dirty="0">
                <a:latin typeface="Arial Narrow" panose="020B0606020202030204" pitchFamily="34" charset="0"/>
              </a:rPr>
              <a:t>Use AR(1) to generate longer record</a:t>
            </a:r>
          </a:p>
          <a:p>
            <a:pPr eaLnBrk="1" hangingPunct="1">
              <a:spcBef>
                <a:spcPts val="600"/>
              </a:spcBef>
              <a:buFont typeface="Arial" panose="020B0604020202020204" pitchFamily="34" charset="0"/>
              <a:buChar char="•"/>
            </a:pPr>
            <a:r>
              <a:rPr lang="en-US" altLang="en-US" dirty="0">
                <a:latin typeface="Arial Narrow" panose="020B0606020202030204" pitchFamily="34" charset="0"/>
              </a:rPr>
              <a:t>More examples of drought events</a:t>
            </a:r>
          </a:p>
        </p:txBody>
      </p:sp>
      <p:pic>
        <p:nvPicPr>
          <p:cNvPr id="419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2250" y="111125"/>
            <a:ext cx="638175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Text Box 1031"/>
          <p:cNvSpPr txBox="1">
            <a:spLocks noChangeArrowheads="1"/>
          </p:cNvSpPr>
          <p:nvPr/>
        </p:nvSpPr>
        <p:spPr bwMode="auto">
          <a:xfrm>
            <a:off x="6391275" y="334963"/>
            <a:ext cx="2543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1800">
                <a:latin typeface="Arial Narrow" panose="020B0606020202030204" pitchFamily="34" charset="0"/>
              </a:rPr>
              <a:t>serial correlation =</a:t>
            </a:r>
            <a:r>
              <a:rPr lang="en-US" altLang="en-US" sz="1800">
                <a:latin typeface="Symbol" panose="05050102010706020507" pitchFamily="18" charset="2"/>
              </a:rPr>
              <a:t> r </a:t>
            </a:r>
            <a:r>
              <a:rPr lang="en-US" altLang="en-US" sz="1800">
                <a:latin typeface="Arial Narrow" panose="020B0606020202030204" pitchFamily="34" charset="0"/>
              </a:rPr>
              <a:t>= 0.24</a:t>
            </a:r>
          </a:p>
        </p:txBody>
      </p:sp>
      <p:cxnSp>
        <p:nvCxnSpPr>
          <p:cNvPr id="11" name="Straight Connector 10"/>
          <p:cNvCxnSpPr/>
          <p:nvPr/>
        </p:nvCxnSpPr>
        <p:spPr>
          <a:xfrm>
            <a:off x="2216150" y="5394885"/>
            <a:ext cx="673417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870325" y="1804988"/>
            <a:ext cx="512127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994" name="TextBox 9"/>
          <p:cNvSpPr txBox="1">
            <a:spLocks noChangeArrowheads="1"/>
          </p:cNvSpPr>
          <p:nvPr/>
        </p:nvSpPr>
        <p:spPr bwMode="auto">
          <a:xfrm>
            <a:off x="4105275" y="314325"/>
            <a:ext cx="2486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800">
                <a:latin typeface="Arial Narrow" panose="020B0606020202030204" pitchFamily="34" charset="0"/>
              </a:rPr>
              <a:t>compute </a:t>
            </a:r>
            <a:r>
              <a:rPr lang="en-US" altLang="en-US" sz="1800">
                <a:latin typeface="Symbol" panose="05050102010706020507" pitchFamily="18" charset="2"/>
              </a:rPr>
              <a:t>m</a:t>
            </a:r>
            <a:r>
              <a:rPr lang="en-US" altLang="en-US" sz="1800">
                <a:latin typeface="Arial Narrow" panose="020B0606020202030204" pitchFamily="34" charset="0"/>
              </a:rPr>
              <a:t>, </a:t>
            </a:r>
            <a:r>
              <a:rPr lang="en-US" altLang="en-US" sz="1800">
                <a:latin typeface="Symbol" panose="05050102010706020507" pitchFamily="18" charset="2"/>
              </a:rPr>
              <a:t>s</a:t>
            </a:r>
            <a:r>
              <a:rPr lang="en-US" altLang="en-US" sz="1800">
                <a:latin typeface="Arial Narrow" panose="020B0606020202030204" pitchFamily="34" charset="0"/>
              </a:rPr>
              <a:t>, </a:t>
            </a:r>
            <a:r>
              <a:rPr lang="en-US" altLang="en-US" sz="1800">
                <a:latin typeface="Symbol" panose="05050102010706020507" pitchFamily="18" charset="2"/>
              </a:rPr>
              <a:t>g</a:t>
            </a:r>
            <a:r>
              <a:rPr lang="en-US" altLang="en-US" sz="1800">
                <a:latin typeface="Arial Narrow" panose="020B0606020202030204" pitchFamily="34" charset="0"/>
              </a:rPr>
              <a:t>, </a:t>
            </a:r>
            <a:r>
              <a:rPr lang="en-US" altLang="en-US" sz="1800">
                <a:latin typeface="Symbol" panose="05050102010706020507" pitchFamily="18" charset="2"/>
              </a:rPr>
              <a:t>r</a:t>
            </a:r>
          </a:p>
        </p:txBody>
      </p:sp>
      <p:sp>
        <p:nvSpPr>
          <p:cNvPr id="41990" name="Text Box 1031"/>
          <p:cNvSpPr txBox="1">
            <a:spLocks noChangeArrowheads="1"/>
          </p:cNvSpPr>
          <p:nvPr/>
        </p:nvSpPr>
        <p:spPr bwMode="auto">
          <a:xfrm>
            <a:off x="2955925" y="3432175"/>
            <a:ext cx="546735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2000">
                <a:cs typeface="Arial" panose="020B0604020202020204" pitchFamily="34" charset="0"/>
              </a:rPr>
              <a:t>Generated 100-year record of annual volumes</a:t>
            </a:r>
          </a:p>
        </p:txBody>
      </p:sp>
      <p:sp>
        <p:nvSpPr>
          <p:cNvPr id="41993" name="TextBox 8"/>
          <p:cNvSpPr txBox="1">
            <a:spLocks noChangeArrowheads="1"/>
          </p:cNvSpPr>
          <p:nvPr/>
        </p:nvSpPr>
        <p:spPr bwMode="auto">
          <a:xfrm>
            <a:off x="3581400" y="3752850"/>
            <a:ext cx="5248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dirty="0">
                <a:latin typeface="Arial Narrow" panose="020B0606020202030204" pitchFamily="34" charset="0"/>
              </a:rPr>
              <a:t>Q(t) = </a:t>
            </a:r>
            <a:r>
              <a:rPr lang="en-US" altLang="en-US" dirty="0">
                <a:latin typeface="Symbol" panose="05050102010706020507" pitchFamily="18" charset="2"/>
              </a:rPr>
              <a:t>m</a:t>
            </a:r>
            <a:r>
              <a:rPr lang="en-US" altLang="en-US" dirty="0">
                <a:latin typeface="Arial Narrow" panose="020B0606020202030204" pitchFamily="34" charset="0"/>
              </a:rPr>
              <a:t> + (Q(t-1)-</a:t>
            </a:r>
            <a:r>
              <a:rPr lang="en-US" altLang="en-US" dirty="0">
                <a:latin typeface="Symbol" panose="05050102010706020507" pitchFamily="18" charset="2"/>
              </a:rPr>
              <a:t>m</a:t>
            </a:r>
            <a:r>
              <a:rPr lang="en-US" altLang="en-US" dirty="0">
                <a:latin typeface="Arial Narrow" panose="020B0606020202030204" pitchFamily="34" charset="0"/>
              </a:rPr>
              <a:t>)*</a:t>
            </a:r>
            <a:r>
              <a:rPr lang="en-US" altLang="en-US" dirty="0">
                <a:latin typeface="Symbol" panose="05050102010706020507" pitchFamily="18" charset="2"/>
              </a:rPr>
              <a:t>r</a:t>
            </a:r>
            <a:r>
              <a:rPr lang="en-US" altLang="en-US" dirty="0">
                <a:latin typeface="Arial Narrow" panose="020B0606020202030204" pitchFamily="34" charset="0"/>
              </a:rPr>
              <a:t> + random error(</a:t>
            </a:r>
            <a:r>
              <a:rPr lang="en-US" altLang="en-US" dirty="0" err="1">
                <a:latin typeface="Symbol" panose="05050102010706020507" pitchFamily="18" charset="2"/>
              </a:rPr>
              <a:t>s</a:t>
            </a:r>
            <a:r>
              <a:rPr lang="en-US" altLang="en-US" baseline="-25000" dirty="0" err="1">
                <a:latin typeface="+mn-lt"/>
              </a:rPr>
              <a:t>e</a:t>
            </a:r>
            <a:r>
              <a:rPr lang="en-US" altLang="en-US" dirty="0" err="1">
                <a:latin typeface="Arial Narrow" panose="020B0606020202030204" pitchFamily="34" charset="0"/>
              </a:rPr>
              <a:t>,</a:t>
            </a:r>
            <a:r>
              <a:rPr lang="en-US" altLang="en-US" dirty="0" err="1">
                <a:latin typeface="Symbol" panose="05050102010706020507" pitchFamily="18" charset="2"/>
              </a:rPr>
              <a:t>g</a:t>
            </a:r>
            <a:r>
              <a:rPr lang="en-US" altLang="en-US" dirty="0">
                <a:latin typeface="Arial Narrow" panose="020B0606020202030204" pitchFamily="34" charset="0"/>
              </a:rPr>
              <a:t>)</a:t>
            </a:r>
          </a:p>
        </p:txBody>
      </p:sp>
      <p:sp>
        <p:nvSpPr>
          <p:cNvPr id="13" name="Rectangle 12"/>
          <p:cNvSpPr/>
          <p:nvPr/>
        </p:nvSpPr>
        <p:spPr>
          <a:xfrm>
            <a:off x="2989006" y="3411138"/>
            <a:ext cx="5535233" cy="776748"/>
          </a:xfrm>
          <a:prstGeom prst="rect">
            <a:avLst/>
          </a:prstGeom>
          <a:solidFill>
            <a:srgbClr val="FFFF00">
              <a:alpha val="14902"/>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Box 1031"/>
          <p:cNvSpPr txBox="1">
            <a:spLocks noChangeArrowheads="1"/>
          </p:cNvSpPr>
          <p:nvPr/>
        </p:nvSpPr>
        <p:spPr bwMode="auto">
          <a:xfrm>
            <a:off x="5207953" y="4175760"/>
            <a:ext cx="294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2000" dirty="0">
                <a:solidFill>
                  <a:srgbClr val="FF0000"/>
                </a:solidFill>
                <a:latin typeface="Arial Narrow" panose="020B0606020202030204" pitchFamily="34" charset="0"/>
              </a:rPr>
              <a:t>serial correlation =</a:t>
            </a:r>
            <a:r>
              <a:rPr lang="en-US" altLang="en-US" sz="2000" dirty="0">
                <a:solidFill>
                  <a:srgbClr val="FF0000"/>
                </a:solidFill>
                <a:latin typeface="Symbol" panose="05050102010706020507" pitchFamily="18" charset="2"/>
              </a:rPr>
              <a:t> r </a:t>
            </a:r>
            <a:r>
              <a:rPr lang="en-US" altLang="en-US" sz="2000" dirty="0">
                <a:solidFill>
                  <a:srgbClr val="FF0000"/>
                </a:solidFill>
                <a:latin typeface="Arial Narrow" panose="020B0606020202030204" pitchFamily="34" charset="0"/>
              </a:rPr>
              <a:t>= 0.8</a:t>
            </a:r>
          </a:p>
        </p:txBody>
      </p:sp>
    </p:spTree>
    <p:extLst>
      <p:ext uri="{BB962C8B-B14F-4D97-AF65-F5344CB8AC3E}">
        <p14:creationId xmlns:p14="http://schemas.microsoft.com/office/powerpoint/2010/main" val="33935943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85725"/>
            <a:ext cx="8991600" cy="671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 Box 10"/>
          <p:cNvSpPr txBox="1">
            <a:spLocks noChangeArrowheads="1"/>
          </p:cNvSpPr>
          <p:nvPr/>
        </p:nvSpPr>
        <p:spPr bwMode="auto">
          <a:xfrm>
            <a:off x="735013" y="2409825"/>
            <a:ext cx="800893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en-US" altLang="en-US" sz="2600" b="1" dirty="0">
                <a:solidFill>
                  <a:srgbClr val="FF0000"/>
                </a:solidFill>
                <a:latin typeface="Arial Narrow" panose="020B0606020202030204" pitchFamily="34" charset="0"/>
              </a:rPr>
              <a:t>1000 years of ANNUAL flow volumes</a:t>
            </a:r>
          </a:p>
        </p:txBody>
      </p:sp>
      <p:cxnSp>
        <p:nvCxnSpPr>
          <p:cNvPr id="4" name="Straight Connector 3"/>
          <p:cNvCxnSpPr/>
          <p:nvPr/>
        </p:nvCxnSpPr>
        <p:spPr>
          <a:xfrm>
            <a:off x="719138" y="3521075"/>
            <a:ext cx="824865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04850" y="1243013"/>
            <a:ext cx="826135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23900" y="5780088"/>
            <a:ext cx="8247063"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6794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Annual Reliability</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Chance of success or failure in any given year</a:t>
            </a:r>
          </a:p>
          <a:p>
            <a:pPr lvl="1"/>
            <a:r>
              <a:rPr lang="en-US" dirty="0"/>
              <a:t>90% reliability will be expected to fail 10% of years,    i.e., 100 years out of 1000</a:t>
            </a:r>
          </a:p>
          <a:p>
            <a:pPr lvl="1"/>
            <a:r>
              <a:rPr lang="en-US" dirty="0"/>
              <a:t>99% reliability will only be expected to fail 10 years out of 1000</a:t>
            </a:r>
          </a:p>
          <a:p>
            <a:r>
              <a:rPr lang="en-US" dirty="0"/>
              <a:t>Generate a long sequence of synthetic years (100s or 1000s)</a:t>
            </a:r>
          </a:p>
          <a:p>
            <a:r>
              <a:rPr lang="en-US" dirty="0"/>
              <a:t>Run all years through the simulation model</a:t>
            </a:r>
          </a:p>
          <a:p>
            <a:r>
              <a:rPr lang="en-US" dirty="0"/>
              <a:t>Count failures and divide by # of years, subtract from 1.0 to get reliability</a:t>
            </a:r>
          </a:p>
          <a:p>
            <a:endParaRPr lang="en-US" dirty="0"/>
          </a:p>
        </p:txBody>
      </p:sp>
    </p:spTree>
    <p:extLst>
      <p:ext uri="{BB962C8B-B14F-4D97-AF65-F5344CB8AC3E}">
        <p14:creationId xmlns:p14="http://schemas.microsoft.com/office/powerpoint/2010/main" val="940210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Introduction</a:t>
            </a:r>
          </a:p>
        </p:txBody>
      </p:sp>
      <p:graphicFrame>
        <p:nvGraphicFramePr>
          <p:cNvPr id="4" name="Content Placeholder 3">
            <a:extLst>
              <a:ext uri="{FF2B5EF4-FFF2-40B4-BE49-F238E27FC236}">
                <a16:creationId xmlns:a16="http://schemas.microsoft.com/office/drawing/2014/main" id="{59CECA97-219F-40A8-8C8A-826FD58AC06D}"/>
              </a:ext>
            </a:extLst>
          </p:cNvPr>
          <p:cNvGraphicFramePr>
            <a:graphicFrameLocks noGrp="1"/>
          </p:cNvGraphicFramePr>
          <p:nvPr>
            <p:ph idx="1"/>
            <p:extLst>
              <p:ext uri="{D42A27DB-BD31-4B8C-83A1-F6EECF244321}">
                <p14:modId xmlns:p14="http://schemas.microsoft.com/office/powerpoint/2010/main" val="1620591430"/>
              </p:ext>
            </p:extLst>
          </p:nvPr>
        </p:nvGraphicFramePr>
        <p:xfrm>
          <a:off x="628650" y="972065"/>
          <a:ext cx="7886700" cy="52048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6292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475" y="396875"/>
            <a:ext cx="8951913" cy="617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ext Box 8"/>
          <p:cNvSpPr txBox="1">
            <a:spLocks noChangeArrowheads="1"/>
          </p:cNvSpPr>
          <p:nvPr/>
        </p:nvSpPr>
        <p:spPr bwMode="auto">
          <a:xfrm>
            <a:off x="2286000" y="3843338"/>
            <a:ext cx="4676775" cy="3540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en-US" altLang="en-US" sz="1700" b="1">
                <a:solidFill>
                  <a:srgbClr val="C00000"/>
                </a:solidFill>
                <a:latin typeface="Arial Narrow" panose="020B0606020202030204" pitchFamily="34" charset="0"/>
              </a:rPr>
              <a:t>Reliability is 99.9% (1 failure in 1,000 years)</a:t>
            </a:r>
          </a:p>
        </p:txBody>
      </p:sp>
      <p:sp>
        <p:nvSpPr>
          <p:cNvPr id="44036" name="Text Box 8"/>
          <p:cNvSpPr txBox="1">
            <a:spLocks noChangeArrowheads="1"/>
          </p:cNvSpPr>
          <p:nvPr/>
        </p:nvSpPr>
        <p:spPr bwMode="auto">
          <a:xfrm>
            <a:off x="819150" y="0"/>
            <a:ext cx="8324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1800" b="1">
                <a:solidFill>
                  <a:srgbClr val="C00000"/>
                </a:solidFill>
                <a:latin typeface="Arial Narrow" panose="020B0606020202030204" pitchFamily="34" charset="0"/>
              </a:rPr>
              <a:t>Reservoir Storage trace for 1000 years, volume needed for 100 kaf/month </a:t>
            </a:r>
          </a:p>
        </p:txBody>
      </p:sp>
      <p:sp>
        <p:nvSpPr>
          <p:cNvPr id="44037" name="TextBox 4"/>
          <p:cNvSpPr txBox="1">
            <a:spLocks noChangeArrowheads="1"/>
          </p:cNvSpPr>
          <p:nvPr/>
        </p:nvSpPr>
        <p:spPr bwMode="auto">
          <a:xfrm>
            <a:off x="5981700" y="1247775"/>
            <a:ext cx="28479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2000" b="1">
                <a:latin typeface="Arial Narrow" panose="020B0606020202030204" pitchFamily="34" charset="0"/>
              </a:rPr>
              <a:t>Disaggregated annual to monthly, then firm yield simulation</a:t>
            </a:r>
          </a:p>
        </p:txBody>
      </p:sp>
      <p:sp>
        <p:nvSpPr>
          <p:cNvPr id="7" name="Rectangle 6"/>
          <p:cNvSpPr/>
          <p:nvPr/>
        </p:nvSpPr>
        <p:spPr>
          <a:xfrm>
            <a:off x="1343025" y="1638300"/>
            <a:ext cx="3190875" cy="695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4039" name="TextBox 5"/>
          <p:cNvSpPr txBox="1">
            <a:spLocks noChangeArrowheads="1"/>
          </p:cNvSpPr>
          <p:nvPr/>
        </p:nvSpPr>
        <p:spPr bwMode="auto">
          <a:xfrm>
            <a:off x="1473834" y="1613535"/>
            <a:ext cx="4144645" cy="1015663"/>
          </a:xfrm>
          <a:prstGeom prst="rect">
            <a:avLst/>
          </a:prstGeom>
          <a:solidFill>
            <a:schemeClr val="bg1"/>
          </a:solidFill>
          <a:ln>
            <a:noFill/>
          </a:ln>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2000" dirty="0">
                <a:solidFill>
                  <a:srgbClr val="FF00FF"/>
                </a:solidFill>
                <a:latin typeface="Arial Narrow" panose="020B0606020202030204" pitchFamily="34" charset="0"/>
              </a:rPr>
              <a:t>Release = 100 KAF/</a:t>
            </a:r>
            <a:r>
              <a:rPr lang="en-US" altLang="en-US" sz="2000" dirty="0" err="1">
                <a:solidFill>
                  <a:srgbClr val="FF00FF"/>
                </a:solidFill>
                <a:latin typeface="Arial Narrow" panose="020B0606020202030204" pitchFamily="34" charset="0"/>
              </a:rPr>
              <a:t>mo</a:t>
            </a:r>
            <a:endParaRPr lang="en-US" altLang="en-US" sz="2000" dirty="0">
              <a:solidFill>
                <a:srgbClr val="FF00FF"/>
              </a:solidFill>
              <a:latin typeface="Arial Narrow" panose="020B0606020202030204" pitchFamily="34" charset="0"/>
            </a:endParaRPr>
          </a:p>
          <a:p>
            <a:pPr eaLnBrk="1" hangingPunct="1"/>
            <a:r>
              <a:rPr lang="en-US" altLang="en-US" sz="2000" dirty="0">
                <a:solidFill>
                  <a:srgbClr val="FF00FF"/>
                </a:solidFill>
                <a:latin typeface="Arial Narrow" panose="020B0606020202030204" pitchFamily="34" charset="0"/>
              </a:rPr>
              <a:t>1 failure in 1000 years, reliability = 99.9%</a:t>
            </a:r>
          </a:p>
          <a:p>
            <a:pPr eaLnBrk="1" hangingPunct="1"/>
            <a:r>
              <a:rPr lang="en-US" altLang="en-US" sz="2000" dirty="0">
                <a:solidFill>
                  <a:srgbClr val="FF00FF"/>
                </a:solidFill>
                <a:latin typeface="Arial Narrow" panose="020B0606020202030204" pitchFamily="34" charset="0"/>
              </a:rPr>
              <a:t>Required Volume = 1,434 KAF</a:t>
            </a:r>
          </a:p>
        </p:txBody>
      </p:sp>
      <p:sp>
        <p:nvSpPr>
          <p:cNvPr id="8" name="Oval 7"/>
          <p:cNvSpPr/>
          <p:nvPr/>
        </p:nvSpPr>
        <p:spPr>
          <a:xfrm>
            <a:off x="2397518" y="1590415"/>
            <a:ext cx="685800" cy="466725"/>
          </a:xfrm>
          <a:prstGeom prst="ellipse">
            <a:avLst/>
          </a:prstGeom>
          <a:noFill/>
          <a:ln w="28575">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4694873" y="1860550"/>
            <a:ext cx="685800" cy="466725"/>
          </a:xfrm>
          <a:prstGeom prst="ellipse">
            <a:avLst/>
          </a:prstGeom>
          <a:noFill/>
          <a:ln w="28575">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3333433" y="2185670"/>
            <a:ext cx="685800" cy="466725"/>
          </a:xfrm>
          <a:prstGeom prst="ellipse">
            <a:avLst/>
          </a:prstGeom>
          <a:noFill/>
          <a:ln w="28575">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8974062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 y="387350"/>
            <a:ext cx="9020175" cy="622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Text Box 5"/>
          <p:cNvSpPr txBox="1">
            <a:spLocks noChangeArrowheads="1"/>
          </p:cNvSpPr>
          <p:nvPr/>
        </p:nvSpPr>
        <p:spPr bwMode="auto">
          <a:xfrm>
            <a:off x="3471863" y="2738438"/>
            <a:ext cx="2949575" cy="615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1700" b="1">
                <a:solidFill>
                  <a:srgbClr val="FF0000"/>
                </a:solidFill>
                <a:latin typeface="Arial Narrow" panose="020B0606020202030204" pitchFamily="34" charset="0"/>
              </a:rPr>
              <a:t>10 failures in 1000 years Reliability is 99% (1 in 100)</a:t>
            </a:r>
          </a:p>
        </p:txBody>
      </p:sp>
      <p:sp>
        <p:nvSpPr>
          <p:cNvPr id="45060" name="Text Box 8"/>
          <p:cNvSpPr txBox="1">
            <a:spLocks noChangeArrowheads="1"/>
          </p:cNvSpPr>
          <p:nvPr/>
        </p:nvSpPr>
        <p:spPr bwMode="auto">
          <a:xfrm>
            <a:off x="819150" y="0"/>
            <a:ext cx="8324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1800" b="1">
                <a:solidFill>
                  <a:srgbClr val="FF0000"/>
                </a:solidFill>
                <a:latin typeface="Arial Narrow" panose="020B0606020202030204" pitchFamily="34" charset="0"/>
              </a:rPr>
              <a:t>Reservoir Storage trace for 1000 years, volume needed for 100 kaf/month </a:t>
            </a:r>
          </a:p>
        </p:txBody>
      </p:sp>
      <p:sp>
        <p:nvSpPr>
          <p:cNvPr id="45061" name="Text Box 11"/>
          <p:cNvSpPr txBox="1">
            <a:spLocks noChangeArrowheads="1"/>
          </p:cNvSpPr>
          <p:nvPr/>
        </p:nvSpPr>
        <p:spPr bwMode="auto">
          <a:xfrm>
            <a:off x="4967288" y="6189663"/>
            <a:ext cx="8731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spcBef>
                <a:spcPct val="50000"/>
              </a:spcBef>
            </a:pPr>
            <a:r>
              <a:rPr lang="en-US" altLang="en-US" sz="1000" b="1">
                <a:solidFill>
                  <a:srgbClr val="FF0000"/>
                </a:solidFill>
                <a:latin typeface="Arial Narrow" panose="020B0606020202030204" pitchFamily="34" charset="0"/>
              </a:rPr>
              <a:t>2 years</a:t>
            </a:r>
          </a:p>
        </p:txBody>
      </p:sp>
      <p:sp>
        <p:nvSpPr>
          <p:cNvPr id="7" name="Rectangle 6"/>
          <p:cNvSpPr/>
          <p:nvPr/>
        </p:nvSpPr>
        <p:spPr>
          <a:xfrm>
            <a:off x="1343025" y="581025"/>
            <a:ext cx="3190875" cy="695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063" name="TextBox 5"/>
          <p:cNvSpPr txBox="1">
            <a:spLocks noChangeArrowheads="1"/>
          </p:cNvSpPr>
          <p:nvPr/>
        </p:nvSpPr>
        <p:spPr bwMode="auto">
          <a:xfrm>
            <a:off x="1266190" y="340360"/>
            <a:ext cx="4860290" cy="1015663"/>
          </a:xfrm>
          <a:prstGeom prst="rect">
            <a:avLst/>
          </a:prstGeom>
          <a:solidFill>
            <a:schemeClr val="bg1"/>
          </a:solidFill>
          <a:ln>
            <a:noFill/>
          </a:ln>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2000" dirty="0">
                <a:solidFill>
                  <a:srgbClr val="FF00FF"/>
                </a:solidFill>
                <a:latin typeface="Arial Narrow" panose="020B0606020202030204" pitchFamily="34" charset="0"/>
              </a:rPr>
              <a:t>Release = 100 KAF/</a:t>
            </a:r>
            <a:r>
              <a:rPr lang="en-US" altLang="en-US" sz="2000" dirty="0" err="1">
                <a:solidFill>
                  <a:srgbClr val="FF00FF"/>
                </a:solidFill>
                <a:latin typeface="Arial Narrow" panose="020B0606020202030204" pitchFamily="34" charset="0"/>
              </a:rPr>
              <a:t>mo</a:t>
            </a:r>
            <a:endParaRPr lang="en-US" altLang="en-US" sz="2000" dirty="0">
              <a:solidFill>
                <a:srgbClr val="FF00FF"/>
              </a:solidFill>
              <a:latin typeface="Arial Narrow" panose="020B0606020202030204" pitchFamily="34" charset="0"/>
            </a:endParaRPr>
          </a:p>
          <a:p>
            <a:pPr eaLnBrk="1" hangingPunct="1"/>
            <a:r>
              <a:rPr lang="en-US" altLang="en-US" sz="2000" dirty="0">
                <a:solidFill>
                  <a:srgbClr val="FF00FF"/>
                </a:solidFill>
                <a:latin typeface="Arial Narrow" panose="020B0606020202030204" pitchFamily="34" charset="0"/>
              </a:rPr>
              <a:t>10 failures in 1000 years, reliability = 99%</a:t>
            </a:r>
          </a:p>
          <a:p>
            <a:pPr eaLnBrk="1" hangingPunct="1"/>
            <a:r>
              <a:rPr lang="en-US" altLang="en-US" sz="2000" dirty="0">
                <a:solidFill>
                  <a:srgbClr val="FF00FF"/>
                </a:solidFill>
                <a:latin typeface="Arial Narrow" panose="020B0606020202030204" pitchFamily="34" charset="0"/>
              </a:rPr>
              <a:t>Required Volume = 783 KAF</a:t>
            </a:r>
          </a:p>
        </p:txBody>
      </p:sp>
      <p:sp>
        <p:nvSpPr>
          <p:cNvPr id="8" name="Oval 7"/>
          <p:cNvSpPr/>
          <p:nvPr/>
        </p:nvSpPr>
        <p:spPr>
          <a:xfrm>
            <a:off x="2206868" y="313840"/>
            <a:ext cx="685800" cy="466725"/>
          </a:xfrm>
          <a:prstGeom prst="ellipse">
            <a:avLst/>
          </a:prstGeom>
          <a:noFill/>
          <a:ln w="28575">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4613593" y="617445"/>
            <a:ext cx="685800" cy="466725"/>
          </a:xfrm>
          <a:prstGeom prst="ellipse">
            <a:avLst/>
          </a:prstGeom>
          <a:noFill/>
          <a:ln w="28575">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3038793" y="935990"/>
            <a:ext cx="685800" cy="466725"/>
          </a:xfrm>
          <a:prstGeom prst="ellipse">
            <a:avLst/>
          </a:prstGeom>
          <a:noFill/>
          <a:ln w="28575">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745676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3"/>
          <a:stretch>
            <a:fillRect/>
          </a:stretch>
        </p:blipFill>
        <p:spPr>
          <a:xfrm>
            <a:off x="1592639" y="2480763"/>
            <a:ext cx="5863440" cy="4290036"/>
          </a:xfrm>
          <a:prstGeom prst="rect">
            <a:avLst/>
          </a:prstGeom>
        </p:spPr>
      </p:pic>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Annual Reliability</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a:xfrm>
            <a:off x="628650" y="1087119"/>
            <a:ext cx="7886700" cy="5089843"/>
          </a:xfrm>
        </p:spPr>
        <p:txBody>
          <a:bodyPr/>
          <a:lstStyle/>
          <a:p>
            <a:r>
              <a:rPr lang="en-US" dirty="0"/>
              <a:t>Calculate reliability for different yields or storages – plot as curve</a:t>
            </a:r>
          </a:p>
          <a:p>
            <a:r>
              <a:rPr lang="en-US" dirty="0"/>
              <a:t>Can estimate reliability of historical firm yield</a:t>
            </a:r>
          </a:p>
          <a:p>
            <a:endParaRPr lang="en-US" dirty="0"/>
          </a:p>
        </p:txBody>
      </p:sp>
      <p:sp>
        <p:nvSpPr>
          <p:cNvPr id="6" name="Freeform 5"/>
          <p:cNvSpPr/>
          <p:nvPr/>
        </p:nvSpPr>
        <p:spPr>
          <a:xfrm>
            <a:off x="2550160" y="3086249"/>
            <a:ext cx="4505267" cy="2854960"/>
          </a:xfrm>
          <a:custGeom>
            <a:avLst/>
            <a:gdLst>
              <a:gd name="connsiteX0" fmla="*/ 0 w 4551680"/>
              <a:gd name="connsiteY0" fmla="*/ 0 h 2854960"/>
              <a:gd name="connsiteX1" fmla="*/ 4541520 w 4551680"/>
              <a:gd name="connsiteY1" fmla="*/ 0 h 2854960"/>
              <a:gd name="connsiteX2" fmla="*/ 4541520 w 4551680"/>
              <a:gd name="connsiteY2" fmla="*/ 2854960 h 2854960"/>
              <a:gd name="connsiteX3" fmla="*/ 4551680 w 4551680"/>
              <a:gd name="connsiteY3" fmla="*/ 2854960 h 2854960"/>
              <a:gd name="connsiteX4" fmla="*/ 4551680 w 4551680"/>
              <a:gd name="connsiteY4" fmla="*/ 2854960 h 2854960"/>
              <a:gd name="connsiteX0" fmla="*/ 0 w 4551680"/>
              <a:gd name="connsiteY0" fmla="*/ 0 h 2854960"/>
              <a:gd name="connsiteX1" fmla="*/ 4541520 w 4551680"/>
              <a:gd name="connsiteY1" fmla="*/ 0 h 2854960"/>
              <a:gd name="connsiteX2" fmla="*/ 4541520 w 4551680"/>
              <a:gd name="connsiteY2" fmla="*/ 2854960 h 2854960"/>
              <a:gd name="connsiteX3" fmla="*/ 4551680 w 4551680"/>
              <a:gd name="connsiteY3" fmla="*/ 2854960 h 2854960"/>
              <a:gd name="connsiteX0" fmla="*/ 0 w 4541520"/>
              <a:gd name="connsiteY0" fmla="*/ 0 h 2854960"/>
              <a:gd name="connsiteX1" fmla="*/ 4541520 w 4541520"/>
              <a:gd name="connsiteY1" fmla="*/ 0 h 2854960"/>
              <a:gd name="connsiteX2" fmla="*/ 4541520 w 4541520"/>
              <a:gd name="connsiteY2" fmla="*/ 2854960 h 2854960"/>
            </a:gdLst>
            <a:ahLst/>
            <a:cxnLst>
              <a:cxn ang="0">
                <a:pos x="connsiteX0" y="connsiteY0"/>
              </a:cxn>
              <a:cxn ang="0">
                <a:pos x="connsiteX1" y="connsiteY1"/>
              </a:cxn>
              <a:cxn ang="0">
                <a:pos x="connsiteX2" y="connsiteY2"/>
              </a:cxn>
            </a:cxnLst>
            <a:rect l="l" t="t" r="r" b="b"/>
            <a:pathLst>
              <a:path w="4541520" h="2854960">
                <a:moveTo>
                  <a:pt x="0" y="0"/>
                </a:moveTo>
                <a:lnTo>
                  <a:pt x="4541520" y="0"/>
                </a:lnTo>
                <a:lnTo>
                  <a:pt x="4541520" y="2854960"/>
                </a:lnTo>
              </a:path>
            </a:pathLst>
          </a:custGeom>
          <a:noFill/>
          <a:ln w="19050">
            <a:solidFill>
              <a:srgbClr val="00B050"/>
            </a:solidFill>
            <a:prstDash val="sys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2529840" y="4437529"/>
            <a:ext cx="4124960" cy="1503680"/>
          </a:xfrm>
          <a:custGeom>
            <a:avLst/>
            <a:gdLst>
              <a:gd name="connsiteX0" fmla="*/ 0 w 4551680"/>
              <a:gd name="connsiteY0" fmla="*/ 0 h 2854960"/>
              <a:gd name="connsiteX1" fmla="*/ 4541520 w 4551680"/>
              <a:gd name="connsiteY1" fmla="*/ 0 h 2854960"/>
              <a:gd name="connsiteX2" fmla="*/ 4541520 w 4551680"/>
              <a:gd name="connsiteY2" fmla="*/ 2854960 h 2854960"/>
              <a:gd name="connsiteX3" fmla="*/ 4551680 w 4551680"/>
              <a:gd name="connsiteY3" fmla="*/ 2854960 h 2854960"/>
              <a:gd name="connsiteX4" fmla="*/ 4551680 w 4551680"/>
              <a:gd name="connsiteY4" fmla="*/ 2854960 h 2854960"/>
              <a:gd name="connsiteX0" fmla="*/ 0 w 4551680"/>
              <a:gd name="connsiteY0" fmla="*/ 0 h 2854960"/>
              <a:gd name="connsiteX1" fmla="*/ 4541520 w 4551680"/>
              <a:gd name="connsiteY1" fmla="*/ 0 h 2854960"/>
              <a:gd name="connsiteX2" fmla="*/ 4541520 w 4551680"/>
              <a:gd name="connsiteY2" fmla="*/ 2854960 h 2854960"/>
              <a:gd name="connsiteX3" fmla="*/ 4551680 w 4551680"/>
              <a:gd name="connsiteY3" fmla="*/ 2854960 h 2854960"/>
              <a:gd name="connsiteX0" fmla="*/ 0 w 4541520"/>
              <a:gd name="connsiteY0" fmla="*/ 0 h 2854960"/>
              <a:gd name="connsiteX1" fmla="*/ 4541520 w 4541520"/>
              <a:gd name="connsiteY1" fmla="*/ 0 h 2854960"/>
              <a:gd name="connsiteX2" fmla="*/ 4541520 w 4541520"/>
              <a:gd name="connsiteY2" fmla="*/ 2854960 h 2854960"/>
            </a:gdLst>
            <a:ahLst/>
            <a:cxnLst>
              <a:cxn ang="0">
                <a:pos x="connsiteX0" y="connsiteY0"/>
              </a:cxn>
              <a:cxn ang="0">
                <a:pos x="connsiteX1" y="connsiteY1"/>
              </a:cxn>
              <a:cxn ang="0">
                <a:pos x="connsiteX2" y="connsiteY2"/>
              </a:cxn>
            </a:cxnLst>
            <a:rect l="l" t="t" r="r" b="b"/>
            <a:pathLst>
              <a:path w="4541520" h="2854960">
                <a:moveTo>
                  <a:pt x="0" y="0"/>
                </a:moveTo>
                <a:lnTo>
                  <a:pt x="4541520" y="0"/>
                </a:lnTo>
                <a:lnTo>
                  <a:pt x="4541520" y="2854960"/>
                </a:lnTo>
              </a:path>
            </a:pathLst>
          </a:custGeom>
          <a:noFill/>
          <a:ln w="19050">
            <a:solidFill>
              <a:srgbClr val="00B050"/>
            </a:solidFill>
            <a:prstDash val="sys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187440" y="6144409"/>
            <a:ext cx="650240" cy="307777"/>
          </a:xfrm>
          <a:prstGeom prst="rect">
            <a:avLst/>
          </a:prstGeom>
          <a:noFill/>
        </p:spPr>
        <p:txBody>
          <a:bodyPr wrap="square" rtlCol="0">
            <a:spAutoFit/>
          </a:bodyPr>
          <a:lstStyle/>
          <a:p>
            <a:r>
              <a:rPr lang="en-US" sz="1400" dirty="0">
                <a:solidFill>
                  <a:srgbClr val="FF0000"/>
                </a:solidFill>
              </a:rPr>
              <a:t>98.7%</a:t>
            </a:r>
          </a:p>
        </p:txBody>
      </p:sp>
    </p:spTree>
    <p:extLst>
      <p:ext uri="{BB962C8B-B14F-4D97-AF65-F5344CB8AC3E}">
        <p14:creationId xmlns:p14="http://schemas.microsoft.com/office/powerpoint/2010/main" val="2731723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590518" y="2489728"/>
            <a:ext cx="5867038" cy="4290036"/>
          </a:xfrm>
          <a:prstGeom prst="rect">
            <a:avLst/>
          </a:prstGeom>
        </p:spPr>
      </p:pic>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Annual Reliability</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a:xfrm>
            <a:off x="628650" y="1290918"/>
            <a:ext cx="8309162" cy="4886044"/>
          </a:xfrm>
        </p:spPr>
        <p:txBody>
          <a:bodyPr/>
          <a:lstStyle/>
          <a:p>
            <a:r>
              <a:rPr lang="en-US" dirty="0"/>
              <a:t>Previous was reliability of storage for a given firm yield</a:t>
            </a:r>
          </a:p>
          <a:p>
            <a:r>
              <a:rPr lang="en-US" dirty="0"/>
              <a:t>Here, reliability of firm yield for a given storage</a:t>
            </a:r>
          </a:p>
          <a:p>
            <a:endParaRPr lang="en-US" dirty="0"/>
          </a:p>
        </p:txBody>
      </p:sp>
      <p:sp>
        <p:nvSpPr>
          <p:cNvPr id="13" name="TextBox 12"/>
          <p:cNvSpPr txBox="1"/>
          <p:nvPr/>
        </p:nvSpPr>
        <p:spPr>
          <a:xfrm>
            <a:off x="6187440" y="6153373"/>
            <a:ext cx="650240" cy="307777"/>
          </a:xfrm>
          <a:prstGeom prst="rect">
            <a:avLst/>
          </a:prstGeom>
          <a:noFill/>
        </p:spPr>
        <p:txBody>
          <a:bodyPr wrap="square" rtlCol="0">
            <a:spAutoFit/>
          </a:bodyPr>
          <a:lstStyle/>
          <a:p>
            <a:r>
              <a:rPr lang="en-US" sz="1400" dirty="0">
                <a:solidFill>
                  <a:srgbClr val="FF0000"/>
                </a:solidFill>
              </a:rPr>
              <a:t>98.7%</a:t>
            </a:r>
          </a:p>
        </p:txBody>
      </p:sp>
    </p:spTree>
    <p:extLst>
      <p:ext uri="{BB962C8B-B14F-4D97-AF65-F5344CB8AC3E}">
        <p14:creationId xmlns:p14="http://schemas.microsoft.com/office/powerpoint/2010/main" val="10589959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447" y="1701160"/>
            <a:ext cx="7959169" cy="4765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Annual Reliability</a:t>
            </a:r>
          </a:p>
        </p:txBody>
      </p:sp>
      <p:sp>
        <p:nvSpPr>
          <p:cNvPr id="3" name="Content Placeholder 2"/>
          <p:cNvSpPr>
            <a:spLocks noGrp="1"/>
          </p:cNvSpPr>
          <p:nvPr>
            <p:ph idx="1"/>
          </p:nvPr>
        </p:nvSpPr>
        <p:spPr>
          <a:xfrm>
            <a:off x="233680" y="1129553"/>
            <a:ext cx="8737600" cy="5047410"/>
          </a:xfrm>
        </p:spPr>
        <p:txBody>
          <a:bodyPr/>
          <a:lstStyle/>
          <a:p>
            <a:r>
              <a:rPr lang="en-US" dirty="0"/>
              <a:t>Can plot storage/yield curve of a given annual reliability</a:t>
            </a:r>
          </a:p>
        </p:txBody>
      </p:sp>
      <p:pic>
        <p:nvPicPr>
          <p:cNvPr id="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636" y="1710812"/>
            <a:ext cx="7982158" cy="4747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rot="16200000">
            <a:off x="186294" y="4489069"/>
            <a:ext cx="1191479" cy="338554"/>
          </a:xfrm>
          <a:prstGeom prst="rect">
            <a:avLst/>
          </a:prstGeom>
          <a:solidFill>
            <a:schemeClr val="bg1"/>
          </a:solidFill>
        </p:spPr>
        <p:txBody>
          <a:bodyPr wrap="square" rtlCol="0">
            <a:spAutoFit/>
          </a:bodyPr>
          <a:lstStyle/>
          <a:p>
            <a:pPr algn="ctr"/>
            <a:r>
              <a:rPr lang="en-US" sz="1600" b="1" dirty="0"/>
              <a:t>Firm Yield</a:t>
            </a:r>
          </a:p>
        </p:txBody>
      </p:sp>
      <p:sp>
        <p:nvSpPr>
          <p:cNvPr id="7" name="TextBox 6"/>
          <p:cNvSpPr txBox="1"/>
          <p:nvPr/>
        </p:nvSpPr>
        <p:spPr>
          <a:xfrm rot="16200000">
            <a:off x="7663727" y="4385831"/>
            <a:ext cx="1191479" cy="338554"/>
          </a:xfrm>
          <a:prstGeom prst="rect">
            <a:avLst/>
          </a:prstGeom>
          <a:solidFill>
            <a:schemeClr val="bg1"/>
          </a:solidFill>
        </p:spPr>
        <p:txBody>
          <a:bodyPr wrap="square" rtlCol="0">
            <a:spAutoFit/>
          </a:bodyPr>
          <a:lstStyle/>
          <a:p>
            <a:pPr algn="ctr"/>
            <a:r>
              <a:rPr lang="en-US" sz="1600" b="1" dirty="0"/>
              <a:t>Firm Yield</a:t>
            </a:r>
          </a:p>
        </p:txBody>
      </p:sp>
    </p:spTree>
    <p:extLst>
      <p:ext uri="{BB962C8B-B14F-4D97-AF65-F5344CB8AC3E}">
        <p14:creationId xmlns:p14="http://schemas.microsoft.com/office/powerpoint/2010/main" val="3208819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Long-term Reliability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a:xfrm>
                <a:off x="540772" y="972064"/>
                <a:ext cx="8298427" cy="5812193"/>
              </a:xfrm>
            </p:spPr>
            <p:txBody>
              <a:bodyPr>
                <a:normAutofit fontScale="92500" lnSpcReduction="10000"/>
              </a:bodyPr>
              <a:lstStyle/>
              <a:p>
                <a:pPr>
                  <a:lnSpc>
                    <a:spcPct val="110000"/>
                  </a:lnSpc>
                </a:pPr>
                <a:r>
                  <a:rPr lang="en-US" dirty="0"/>
                  <a:t>Different from annual reliability</a:t>
                </a:r>
              </a:p>
              <a:p>
                <a:pPr lvl="1">
                  <a:lnSpc>
                    <a:spcPct val="110000"/>
                  </a:lnSpc>
                </a:pPr>
                <a:r>
                  <a:rPr lang="en-US" sz="2600" dirty="0"/>
                  <a:t>AR = annual reliability = chance of success in </a:t>
                </a:r>
                <a:r>
                  <a:rPr lang="en-US" sz="2600" u="sng" dirty="0"/>
                  <a:t>any year</a:t>
                </a:r>
                <a:r>
                  <a:rPr lang="en-US" sz="2600" dirty="0"/>
                  <a:t> </a:t>
                </a:r>
              </a:p>
              <a:p>
                <a:pPr lvl="1">
                  <a:lnSpc>
                    <a:spcPct val="110000"/>
                  </a:lnSpc>
                </a:pPr>
                <a:r>
                  <a:rPr lang="en-US" sz="2600" dirty="0"/>
                  <a:t>LR = long-term reliability = chance of success </a:t>
                </a:r>
                <a:r>
                  <a:rPr lang="en-US" sz="2600" u="sng" dirty="0"/>
                  <a:t>every year</a:t>
                </a:r>
                <a:r>
                  <a:rPr lang="en-US" sz="2600" dirty="0"/>
                  <a:t> of the project life-cycle   (i.e., no failures in life-cycle)</a:t>
                </a:r>
              </a:p>
              <a:p>
                <a:pPr lvl="1">
                  <a:lnSpc>
                    <a:spcPct val="110000"/>
                  </a:lnSpc>
                </a:pPr>
                <a14:m>
                  <m:oMath xmlns:m="http://schemas.openxmlformats.org/officeDocument/2006/math">
                    <m:r>
                      <a:rPr lang="en-US" sz="2600" b="0" i="1" smtClean="0">
                        <a:latin typeface="Cambria Math" panose="02040503050406030204" pitchFamily="18" charset="0"/>
                      </a:rPr>
                      <m:t>𝐿𝑅</m:t>
                    </m:r>
                    <m:r>
                      <a:rPr lang="en-US" sz="2600" b="0" i="1" smtClean="0">
                        <a:latin typeface="Cambria Math" panose="02040503050406030204" pitchFamily="18" charset="0"/>
                      </a:rPr>
                      <m:t>=</m:t>
                    </m:r>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𝐴𝑅</m:t>
                        </m:r>
                      </m:e>
                      <m:sup>
                        <m:r>
                          <a:rPr lang="en-US" sz="2600" b="0" i="1" smtClean="0">
                            <a:latin typeface="Cambria Math" panose="02040503050406030204" pitchFamily="18" charset="0"/>
                          </a:rPr>
                          <m:t>𝑁</m:t>
                        </m:r>
                      </m:sup>
                    </m:sSup>
                  </m:oMath>
                </a14:m>
                <a:r>
                  <a:rPr lang="en-US" b="0" dirty="0"/>
                  <a:t>   where: </a:t>
                </a:r>
                <a:r>
                  <a:rPr lang="en-US" sz="2600" dirty="0"/>
                  <a:t>N = num. of years in project life</a:t>
                </a:r>
              </a:p>
              <a:p>
                <a:pPr marL="684213" lvl="1" indent="-222250">
                  <a:lnSpc>
                    <a:spcPct val="110000"/>
                  </a:lnSpc>
                  <a:buFont typeface="Wingdings" panose="05000000000000000000" pitchFamily="2" charset="2"/>
                  <a:buChar char="§"/>
                </a:pPr>
                <a:r>
                  <a:rPr lang="en-US" sz="2600" dirty="0"/>
                  <a:t>Only valid if years are </a:t>
                </a:r>
                <a:r>
                  <a:rPr lang="en-US" sz="2600" u="sng" dirty="0"/>
                  <a:t>independent</a:t>
                </a:r>
                <a:r>
                  <a:rPr lang="en-US" sz="2600" dirty="0"/>
                  <a:t>! There is usually autocorrelation in streamflows, but this gives rough idea</a:t>
                </a:r>
              </a:p>
              <a:p>
                <a:pPr>
                  <a:lnSpc>
                    <a:spcPct val="110000"/>
                  </a:lnSpc>
                </a:pPr>
                <a:r>
                  <a:rPr lang="en-US" dirty="0"/>
                  <a:t>Example</a:t>
                </a:r>
              </a:p>
              <a:p>
                <a:pPr lvl="1">
                  <a:lnSpc>
                    <a:spcPct val="110000"/>
                  </a:lnSpc>
                </a:pPr>
                <a:r>
                  <a:rPr lang="en-US" sz="2600" dirty="0"/>
                  <a:t>For a project with 99% annual reliability, what is the probability of at least one year with a failure in a 50-year project life? (i.e., 1 - LR) </a:t>
                </a:r>
                <a:r>
                  <a:rPr lang="en-US" sz="2600" i="1" dirty="0"/>
                  <a:t>-- assume independence</a:t>
                </a:r>
              </a:p>
              <a:p>
                <a:pPr lvl="1">
                  <a:lnSpc>
                    <a:spcPct val="110000"/>
                  </a:lnSpc>
                </a:pPr>
                <a14:m>
                  <m:oMath xmlns:m="http://schemas.openxmlformats.org/officeDocument/2006/math">
                    <m:r>
                      <a:rPr lang="en-US" sz="2600" i="1">
                        <a:latin typeface="Cambria Math" panose="02040503050406030204" pitchFamily="18" charset="0"/>
                      </a:rPr>
                      <m:t>𝐿𝑅</m:t>
                    </m:r>
                    <m:r>
                      <a:rPr lang="en-US" sz="2600" i="1">
                        <a:latin typeface="Cambria Math" panose="02040503050406030204" pitchFamily="18" charset="0"/>
                      </a:rPr>
                      <m:t>=</m:t>
                    </m:r>
                    <m:sSup>
                      <m:sSupPr>
                        <m:ctrlPr>
                          <a:rPr lang="en-US" sz="2600" i="1">
                            <a:latin typeface="Cambria Math" panose="02040503050406030204" pitchFamily="18" charset="0"/>
                          </a:rPr>
                        </m:ctrlPr>
                      </m:sSupPr>
                      <m:e>
                        <m:r>
                          <a:rPr lang="en-US" sz="2600" b="0" i="1" smtClean="0">
                            <a:latin typeface="Cambria Math" panose="02040503050406030204" pitchFamily="18" charset="0"/>
                          </a:rPr>
                          <m:t>0.99</m:t>
                        </m:r>
                      </m:e>
                      <m:sup>
                        <m:r>
                          <a:rPr lang="en-US" sz="2600" b="0" i="1" smtClean="0">
                            <a:latin typeface="Cambria Math" panose="02040503050406030204" pitchFamily="18" charset="0"/>
                          </a:rPr>
                          <m:t>50</m:t>
                        </m:r>
                      </m:sup>
                    </m:sSup>
                    <m:r>
                      <a:rPr lang="en-US" sz="2600" b="0" i="1" smtClean="0">
                        <a:latin typeface="Cambria Math" panose="02040503050406030204" pitchFamily="18" charset="0"/>
                      </a:rPr>
                      <m:t>=0.61=61%</m:t>
                    </m:r>
                  </m:oMath>
                </a14:m>
                <a:r>
                  <a:rPr lang="en-US" sz="2600" dirty="0"/>
                  <a:t> reliability, or a 39% chance of a failure</a:t>
                </a:r>
              </a:p>
              <a:p>
                <a:pPr lvl="1">
                  <a:lnSpc>
                    <a:spcPct val="110000"/>
                  </a:lnSpc>
                </a:pPr>
                <a:r>
                  <a:rPr lang="en-US" sz="2600" b="1" dirty="0"/>
                  <a:t>Long-term reliability is always lower than annual reliability</a:t>
                </a:r>
              </a:p>
              <a:p>
                <a:pPr lvl="2">
                  <a:lnSpc>
                    <a:spcPct val="110000"/>
                  </a:lnSpc>
                </a:pPr>
                <a:endParaRPr lang="en-US" dirty="0"/>
              </a:p>
            </p:txBody>
          </p:sp>
        </mc:Choice>
        <mc:Fallback xmlns="">
          <p:sp>
            <p:nvSpPr>
              <p:cNvPr id="3" name="Content Placeholder 2">
                <a:extLst>
                  <a:ext uri="{FF2B5EF4-FFF2-40B4-BE49-F238E27FC236}">
                    <a16:creationId xmlns:a16="http://schemas.microsoft.com/office/drawing/2014/main" id="{20558501-C983-43D1-B665-892A39314D2D}"/>
                  </a:ext>
                </a:extLst>
              </p:cNvPr>
              <p:cNvSpPr>
                <a:spLocks noGrp="1" noRot="1" noChangeAspect="1" noMove="1" noResize="1" noEditPoints="1" noAdjustHandles="1" noChangeArrowheads="1" noChangeShapeType="1" noTextEdit="1"/>
              </p:cNvSpPr>
              <p:nvPr>
                <p:ph idx="1"/>
              </p:nvPr>
            </p:nvSpPr>
            <p:spPr>
              <a:xfrm>
                <a:off x="540772" y="972064"/>
                <a:ext cx="8298427" cy="5812193"/>
              </a:xfrm>
              <a:blipFill>
                <a:blip r:embed="rId3"/>
                <a:stretch>
                  <a:fillRect l="-1176" t="-839" r="-808" b="-3040"/>
                </a:stretch>
              </a:blipFill>
            </p:spPr>
            <p:txBody>
              <a:bodyPr/>
              <a:lstStyle/>
              <a:p>
                <a:r>
                  <a:rPr lang="en-US">
                    <a:noFill/>
                  </a:rPr>
                  <a:t> </a:t>
                </a:r>
              </a:p>
            </p:txBody>
          </p:sp>
        </mc:Fallback>
      </mc:AlternateContent>
    </p:spTree>
    <p:extLst>
      <p:ext uri="{BB962C8B-B14F-4D97-AF65-F5344CB8AC3E}">
        <p14:creationId xmlns:p14="http://schemas.microsoft.com/office/powerpoint/2010/main" val="1934655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Long-term Reliability</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How do we proceed if we can’t assume independence of annual volumes?</a:t>
            </a:r>
          </a:p>
          <a:p>
            <a:r>
              <a:rPr lang="en-US" dirty="0"/>
              <a:t>Generate many stochastic traces matching length of project life-cycle period</a:t>
            </a:r>
          </a:p>
          <a:p>
            <a:pPr lvl="1"/>
            <a:r>
              <a:rPr lang="en-US" dirty="0"/>
              <a:t>e.g. 500 different 50-year traces to get reliability over 50 year project life</a:t>
            </a:r>
          </a:p>
          <a:p>
            <a:r>
              <a:rPr lang="en-US" dirty="0"/>
              <a:t>Run each trace through simulation model and iterate to estimate firm yield for each trace</a:t>
            </a:r>
          </a:p>
          <a:p>
            <a:r>
              <a:rPr lang="en-US" dirty="0"/>
              <a:t>This provides a large sample of firm yield estimates, to estimate the probability distribution of firm yield</a:t>
            </a:r>
          </a:p>
          <a:p>
            <a:r>
              <a:rPr lang="en-US" dirty="0"/>
              <a:t>Define long-term reliability by the likelihood firm yield is greater than a certain value (the CDF)</a:t>
            </a:r>
          </a:p>
        </p:txBody>
      </p:sp>
    </p:spTree>
    <p:extLst>
      <p:ext uri="{BB962C8B-B14F-4D97-AF65-F5344CB8AC3E}">
        <p14:creationId xmlns:p14="http://schemas.microsoft.com/office/powerpoint/2010/main" val="41691353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Long-term Reliability</a:t>
            </a:r>
          </a:p>
        </p:txBody>
      </p:sp>
      <p:sp>
        <p:nvSpPr>
          <p:cNvPr id="66" name="Content Placeholder 2">
            <a:extLst>
              <a:ext uri="{FF2B5EF4-FFF2-40B4-BE49-F238E27FC236}">
                <a16:creationId xmlns:a16="http://schemas.microsoft.com/office/drawing/2014/main" id="{6D30A597-9875-4D07-9F32-153E2CF8C23C}"/>
              </a:ext>
            </a:extLst>
          </p:cNvPr>
          <p:cNvSpPr>
            <a:spLocks noGrp="1"/>
          </p:cNvSpPr>
          <p:nvPr>
            <p:ph idx="1"/>
          </p:nvPr>
        </p:nvSpPr>
        <p:spPr/>
        <p:txBody>
          <a:bodyPr/>
          <a:lstStyle/>
          <a:p>
            <a:r>
              <a:rPr lang="en-US" dirty="0"/>
              <a:t>500 examples of 50-year record</a:t>
            </a:r>
          </a:p>
          <a:p>
            <a:r>
              <a:rPr lang="en-US" dirty="0"/>
              <a:t>Calculate storage requirement for each trace</a:t>
            </a:r>
          </a:p>
        </p:txBody>
      </p:sp>
      <p:pic>
        <p:nvPicPr>
          <p:cNvPr id="1026" name="Picture 53"/>
          <p:cNvPicPr>
            <a:picLocks noRot="1" noChangeAspect="1" noEditPoints="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80682" y="2519679"/>
            <a:ext cx="8434998" cy="33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2F497BF9-FA56-42BB-ADFC-146E1349E607}"/>
              </a:ext>
            </a:extLst>
          </p:cNvPr>
          <p:cNvSpPr txBox="1">
            <a:spLocks noChangeArrowheads="1"/>
          </p:cNvSpPr>
          <p:nvPr/>
        </p:nvSpPr>
        <p:spPr bwMode="auto">
          <a:xfrm>
            <a:off x="2600490" y="2730145"/>
            <a:ext cx="18638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t>Histogram or PDF</a:t>
            </a:r>
          </a:p>
        </p:txBody>
      </p:sp>
      <p:sp>
        <p:nvSpPr>
          <p:cNvPr id="6" name="TextBox 5">
            <a:extLst>
              <a:ext uri="{FF2B5EF4-FFF2-40B4-BE49-F238E27FC236}">
                <a16:creationId xmlns:a16="http://schemas.microsoft.com/office/drawing/2014/main" id="{2F497BF9-FA56-42BB-ADFC-146E1349E607}"/>
              </a:ext>
            </a:extLst>
          </p:cNvPr>
          <p:cNvSpPr txBox="1">
            <a:spLocks noChangeArrowheads="1"/>
          </p:cNvSpPr>
          <p:nvPr/>
        </p:nvSpPr>
        <p:spPr bwMode="auto">
          <a:xfrm>
            <a:off x="2209800" y="3167025"/>
            <a:ext cx="2362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t>Demand = 100 KAF/</a:t>
            </a:r>
            <a:r>
              <a:rPr lang="en-US" altLang="en-US" sz="1600" dirty="0" err="1"/>
              <a:t>mo</a:t>
            </a:r>
            <a:endParaRPr lang="en-US" altLang="en-US" sz="1600" dirty="0"/>
          </a:p>
        </p:txBody>
      </p:sp>
      <p:sp>
        <p:nvSpPr>
          <p:cNvPr id="7" name="TextBox 7">
            <a:extLst>
              <a:ext uri="{FF2B5EF4-FFF2-40B4-BE49-F238E27FC236}">
                <a16:creationId xmlns:a16="http://schemas.microsoft.com/office/drawing/2014/main" id="{177218E0-845B-4F2F-9D46-F815F3D2093B}"/>
              </a:ext>
            </a:extLst>
          </p:cNvPr>
          <p:cNvSpPr txBox="1">
            <a:spLocks noChangeArrowheads="1"/>
          </p:cNvSpPr>
          <p:nvPr/>
        </p:nvSpPr>
        <p:spPr bwMode="auto">
          <a:xfrm>
            <a:off x="7866172" y="2916113"/>
            <a:ext cx="9160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t>CDF</a:t>
            </a:r>
          </a:p>
        </p:txBody>
      </p:sp>
      <p:sp>
        <p:nvSpPr>
          <p:cNvPr id="8" name="TextBox 121">
            <a:extLst>
              <a:ext uri="{FF2B5EF4-FFF2-40B4-BE49-F238E27FC236}">
                <a16:creationId xmlns:a16="http://schemas.microsoft.com/office/drawing/2014/main" id="{4044566E-26B4-4632-97E8-42E6C04BCE5A}"/>
              </a:ext>
            </a:extLst>
          </p:cNvPr>
          <p:cNvSpPr txBox="1">
            <a:spLocks noChangeArrowheads="1"/>
          </p:cNvSpPr>
          <p:nvPr/>
        </p:nvSpPr>
        <p:spPr bwMode="auto">
          <a:xfrm>
            <a:off x="6890248" y="3383685"/>
            <a:ext cx="120388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solidFill>
                  <a:srgbClr val="00B050"/>
                </a:solidFill>
              </a:rPr>
              <a:t>For 90% 50-year reliability, need 943 KAF</a:t>
            </a:r>
          </a:p>
        </p:txBody>
      </p:sp>
      <p:sp>
        <p:nvSpPr>
          <p:cNvPr id="9" name="TextBox 7">
            <a:extLst>
              <a:ext uri="{FF2B5EF4-FFF2-40B4-BE49-F238E27FC236}">
                <a16:creationId xmlns:a16="http://schemas.microsoft.com/office/drawing/2014/main" id="{177218E0-845B-4F2F-9D46-F815F3D2093B}"/>
              </a:ext>
            </a:extLst>
          </p:cNvPr>
          <p:cNvSpPr txBox="1">
            <a:spLocks noChangeArrowheads="1"/>
          </p:cNvSpPr>
          <p:nvPr/>
        </p:nvSpPr>
        <p:spPr bwMode="auto">
          <a:xfrm>
            <a:off x="1942893" y="5100513"/>
            <a:ext cx="6987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dirty="0">
                <a:solidFill>
                  <a:srgbClr val="C00000"/>
                </a:solidFill>
              </a:rPr>
              <a:t>669 KAF</a:t>
            </a:r>
          </a:p>
        </p:txBody>
      </p:sp>
      <p:sp>
        <p:nvSpPr>
          <p:cNvPr id="10" name="TextBox 7">
            <a:extLst>
              <a:ext uri="{FF2B5EF4-FFF2-40B4-BE49-F238E27FC236}">
                <a16:creationId xmlns:a16="http://schemas.microsoft.com/office/drawing/2014/main" id="{177218E0-845B-4F2F-9D46-F815F3D2093B}"/>
              </a:ext>
            </a:extLst>
          </p:cNvPr>
          <p:cNvSpPr txBox="1">
            <a:spLocks noChangeArrowheads="1"/>
          </p:cNvSpPr>
          <p:nvPr/>
        </p:nvSpPr>
        <p:spPr bwMode="auto">
          <a:xfrm>
            <a:off x="6260893" y="5141153"/>
            <a:ext cx="6987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dirty="0">
                <a:solidFill>
                  <a:srgbClr val="C00000"/>
                </a:solidFill>
              </a:rPr>
              <a:t>669 KAF</a:t>
            </a:r>
          </a:p>
        </p:txBody>
      </p:sp>
      <p:cxnSp>
        <p:nvCxnSpPr>
          <p:cNvPr id="15" name="Straight Connector 14">
            <a:extLst>
              <a:ext uri="{FF2B5EF4-FFF2-40B4-BE49-F238E27FC236}">
                <a16:creationId xmlns:a16="http://schemas.microsoft.com/office/drawing/2014/main" id="{53C9408C-A694-46DF-8B27-5982A497E6FE}"/>
              </a:ext>
            </a:extLst>
          </p:cNvPr>
          <p:cNvCxnSpPr/>
          <p:nvPr/>
        </p:nvCxnSpPr>
        <p:spPr>
          <a:xfrm>
            <a:off x="1563881" y="3810000"/>
            <a:ext cx="0" cy="132560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2F6EB4B-00A7-4CAB-A386-91AF44DB82FE}"/>
              </a:ext>
            </a:extLst>
          </p:cNvPr>
          <p:cNvCxnSpPr/>
          <p:nvPr/>
        </p:nvCxnSpPr>
        <p:spPr>
          <a:xfrm>
            <a:off x="1648011" y="3498326"/>
            <a:ext cx="0" cy="163487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404C86B-D06E-4CBD-9FAC-9857666FBC62}"/>
              </a:ext>
            </a:extLst>
          </p:cNvPr>
          <p:cNvCxnSpPr/>
          <p:nvPr/>
        </p:nvCxnSpPr>
        <p:spPr>
          <a:xfrm>
            <a:off x="1721982" y="3180080"/>
            <a:ext cx="0" cy="196826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C13B7E4-4309-4787-B649-19863BE5C4A1}"/>
              </a:ext>
            </a:extLst>
          </p:cNvPr>
          <p:cNvCxnSpPr/>
          <p:nvPr/>
        </p:nvCxnSpPr>
        <p:spPr>
          <a:xfrm>
            <a:off x="1873717" y="3765175"/>
            <a:ext cx="0" cy="1366133"/>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5C9B312-2E33-4552-B61B-993016BBCCAC}"/>
              </a:ext>
            </a:extLst>
          </p:cNvPr>
          <p:cNvCxnSpPr/>
          <p:nvPr/>
        </p:nvCxnSpPr>
        <p:spPr>
          <a:xfrm>
            <a:off x="1940100" y="3711388"/>
            <a:ext cx="0" cy="1424403"/>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7871CA2-A5EA-4585-90D3-4817128A9D49}"/>
              </a:ext>
            </a:extLst>
          </p:cNvPr>
          <p:cNvCxnSpPr/>
          <p:nvPr/>
        </p:nvCxnSpPr>
        <p:spPr>
          <a:xfrm>
            <a:off x="2008381" y="3482403"/>
            <a:ext cx="0" cy="164442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5A79FA9-57EA-4293-98C0-F0E7CD07D756}"/>
              </a:ext>
            </a:extLst>
          </p:cNvPr>
          <p:cNvCxnSpPr/>
          <p:nvPr/>
        </p:nvCxnSpPr>
        <p:spPr>
          <a:xfrm>
            <a:off x="2389094" y="4733365"/>
            <a:ext cx="0" cy="41237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A15A1C6-4261-4427-A5CE-278D5BB6E719}"/>
              </a:ext>
            </a:extLst>
          </p:cNvPr>
          <p:cNvCxnSpPr/>
          <p:nvPr/>
        </p:nvCxnSpPr>
        <p:spPr>
          <a:xfrm>
            <a:off x="2838087" y="4899913"/>
            <a:ext cx="0" cy="23898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B6028D0-8F79-443D-A837-673E3893405B}"/>
              </a:ext>
            </a:extLst>
          </p:cNvPr>
          <p:cNvCxnSpPr/>
          <p:nvPr/>
        </p:nvCxnSpPr>
        <p:spPr>
          <a:xfrm>
            <a:off x="3022244" y="5029199"/>
            <a:ext cx="0" cy="10504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439816B-5FEB-423B-93A6-6C20BA1C9F5F}"/>
              </a:ext>
            </a:extLst>
          </p:cNvPr>
          <p:cNvCxnSpPr/>
          <p:nvPr/>
        </p:nvCxnSpPr>
        <p:spPr>
          <a:xfrm>
            <a:off x="1797850" y="3369532"/>
            <a:ext cx="0" cy="176953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60A2144-1C91-498C-AF97-725819C458AB}"/>
              </a:ext>
            </a:extLst>
          </p:cNvPr>
          <p:cNvCxnSpPr/>
          <p:nvPr/>
        </p:nvCxnSpPr>
        <p:spPr>
          <a:xfrm>
            <a:off x="2308056" y="4338918"/>
            <a:ext cx="0" cy="79859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B161B7E-299D-496B-ABB3-5EB0E9E48862}"/>
              </a:ext>
            </a:extLst>
          </p:cNvPr>
          <p:cNvCxnSpPr/>
          <p:nvPr/>
        </p:nvCxnSpPr>
        <p:spPr>
          <a:xfrm>
            <a:off x="2235982" y="4110318"/>
            <a:ext cx="0" cy="101978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1D3A81B-5A31-4D22-85C2-EAA276FF5EE2}"/>
              </a:ext>
            </a:extLst>
          </p:cNvPr>
          <p:cNvCxnSpPr/>
          <p:nvPr/>
        </p:nvCxnSpPr>
        <p:spPr>
          <a:xfrm>
            <a:off x="2760324" y="4809565"/>
            <a:ext cx="0" cy="32363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BEC8088-4ED9-41CC-88F1-B52FECF19B29}"/>
              </a:ext>
            </a:extLst>
          </p:cNvPr>
          <p:cNvCxnSpPr/>
          <p:nvPr/>
        </p:nvCxnSpPr>
        <p:spPr>
          <a:xfrm>
            <a:off x="2688250" y="4822148"/>
            <a:ext cx="0" cy="31674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C52FB80-4107-4825-AC50-7B8D75ECD523}"/>
              </a:ext>
            </a:extLst>
          </p:cNvPr>
          <p:cNvCxnSpPr/>
          <p:nvPr/>
        </p:nvCxnSpPr>
        <p:spPr>
          <a:xfrm>
            <a:off x="2616176" y="4647654"/>
            <a:ext cx="0" cy="48555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5900458-94EC-440E-A5F0-BF35E063851A}"/>
              </a:ext>
            </a:extLst>
          </p:cNvPr>
          <p:cNvCxnSpPr/>
          <p:nvPr/>
        </p:nvCxnSpPr>
        <p:spPr>
          <a:xfrm>
            <a:off x="2545999" y="4643718"/>
            <a:ext cx="0" cy="502763"/>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00019EE-7624-49B5-BBF6-2A2D2CD44ABD}"/>
              </a:ext>
            </a:extLst>
          </p:cNvPr>
          <p:cNvCxnSpPr/>
          <p:nvPr/>
        </p:nvCxnSpPr>
        <p:spPr>
          <a:xfrm>
            <a:off x="2469443" y="4397188"/>
            <a:ext cx="0" cy="74153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903458A-0A9D-4BC7-B11C-A170B1D75E36}"/>
              </a:ext>
            </a:extLst>
          </p:cNvPr>
          <p:cNvCxnSpPr/>
          <p:nvPr/>
        </p:nvCxnSpPr>
        <p:spPr>
          <a:xfrm>
            <a:off x="2086145" y="3953435"/>
            <a:ext cx="0" cy="117960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B6028D0-8F79-443D-A837-673E3893405B}"/>
              </a:ext>
            </a:extLst>
          </p:cNvPr>
          <p:cNvCxnSpPr/>
          <p:nvPr/>
        </p:nvCxnSpPr>
        <p:spPr>
          <a:xfrm>
            <a:off x="3098443" y="5024718"/>
            <a:ext cx="0" cy="11400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B6028D0-8F79-443D-A837-673E3893405B}"/>
              </a:ext>
            </a:extLst>
          </p:cNvPr>
          <p:cNvCxnSpPr/>
          <p:nvPr/>
        </p:nvCxnSpPr>
        <p:spPr>
          <a:xfrm>
            <a:off x="3170161" y="4975412"/>
            <a:ext cx="0" cy="176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731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Long-term Reliability</a:t>
            </a:r>
          </a:p>
        </p:txBody>
      </p:sp>
      <p:sp>
        <p:nvSpPr>
          <p:cNvPr id="66" name="Content Placeholder 2">
            <a:extLst>
              <a:ext uri="{FF2B5EF4-FFF2-40B4-BE49-F238E27FC236}">
                <a16:creationId xmlns:a16="http://schemas.microsoft.com/office/drawing/2014/main" id="{6D30A597-9875-4D07-9F32-153E2CF8C23C}"/>
              </a:ext>
            </a:extLst>
          </p:cNvPr>
          <p:cNvSpPr>
            <a:spLocks noGrp="1"/>
          </p:cNvSpPr>
          <p:nvPr>
            <p:ph idx="1"/>
          </p:nvPr>
        </p:nvSpPr>
        <p:spPr/>
        <p:txBody>
          <a:bodyPr/>
          <a:lstStyle/>
          <a:p>
            <a:r>
              <a:rPr lang="en-US" dirty="0"/>
              <a:t>500 examples of 50-year record</a:t>
            </a:r>
          </a:p>
          <a:p>
            <a:r>
              <a:rPr lang="en-US" dirty="0"/>
              <a:t>Calculate yield for each trace</a:t>
            </a:r>
          </a:p>
        </p:txBody>
      </p:sp>
      <p:pic>
        <p:nvPicPr>
          <p:cNvPr id="1027" name="Picture 55"/>
          <p:cNvPicPr>
            <a:picLocks noRot="1" noChangeAspect="1" noEditPoints="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80683" y="2493963"/>
            <a:ext cx="8520681" cy="3388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TextBox 121">
            <a:extLst>
              <a:ext uri="{FF2B5EF4-FFF2-40B4-BE49-F238E27FC236}">
                <a16:creationId xmlns:a16="http://schemas.microsoft.com/office/drawing/2014/main" id="{4044566E-26B4-4632-97E8-42E6C04BCE5A}"/>
              </a:ext>
            </a:extLst>
          </p:cNvPr>
          <p:cNvSpPr txBox="1">
            <a:spLocks noChangeArrowheads="1"/>
          </p:cNvSpPr>
          <p:nvPr/>
        </p:nvSpPr>
        <p:spPr bwMode="auto">
          <a:xfrm>
            <a:off x="5731933" y="3612284"/>
            <a:ext cx="113233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solidFill>
                  <a:srgbClr val="00B050"/>
                </a:solidFill>
              </a:rPr>
              <a:t>For 90% 50-year reliability, get 101 KAF/</a:t>
            </a:r>
            <a:r>
              <a:rPr lang="en-US" altLang="en-US" sz="1600" dirty="0" err="1">
                <a:solidFill>
                  <a:srgbClr val="00B050"/>
                </a:solidFill>
              </a:rPr>
              <a:t>mo</a:t>
            </a:r>
            <a:endParaRPr lang="en-US" altLang="en-US" sz="1600" dirty="0">
              <a:solidFill>
                <a:srgbClr val="00B050"/>
              </a:solidFill>
            </a:endParaRPr>
          </a:p>
        </p:txBody>
      </p:sp>
      <p:sp>
        <p:nvSpPr>
          <p:cNvPr id="43" name="TextBox 42">
            <a:extLst>
              <a:ext uri="{FF2B5EF4-FFF2-40B4-BE49-F238E27FC236}">
                <a16:creationId xmlns:a16="http://schemas.microsoft.com/office/drawing/2014/main" id="{2F497BF9-FA56-42BB-ADFC-146E1349E607}"/>
              </a:ext>
            </a:extLst>
          </p:cNvPr>
          <p:cNvSpPr txBox="1">
            <a:spLocks noChangeArrowheads="1"/>
          </p:cNvSpPr>
          <p:nvPr/>
        </p:nvSpPr>
        <p:spPr bwMode="auto">
          <a:xfrm>
            <a:off x="3251200" y="3099293"/>
            <a:ext cx="1320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t>Storage = 1,000 KAF</a:t>
            </a:r>
          </a:p>
        </p:txBody>
      </p:sp>
      <p:sp>
        <p:nvSpPr>
          <p:cNvPr id="44" name="TextBox 43">
            <a:extLst>
              <a:ext uri="{FF2B5EF4-FFF2-40B4-BE49-F238E27FC236}">
                <a16:creationId xmlns:a16="http://schemas.microsoft.com/office/drawing/2014/main" id="{2F497BF9-FA56-42BB-ADFC-146E1349E607}"/>
              </a:ext>
            </a:extLst>
          </p:cNvPr>
          <p:cNvSpPr txBox="1">
            <a:spLocks noChangeArrowheads="1"/>
          </p:cNvSpPr>
          <p:nvPr/>
        </p:nvSpPr>
        <p:spPr bwMode="auto">
          <a:xfrm>
            <a:off x="2600490" y="2730145"/>
            <a:ext cx="18638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t>Histogram or PDF</a:t>
            </a:r>
          </a:p>
        </p:txBody>
      </p:sp>
      <p:sp>
        <p:nvSpPr>
          <p:cNvPr id="45" name="TextBox 7">
            <a:extLst>
              <a:ext uri="{FF2B5EF4-FFF2-40B4-BE49-F238E27FC236}">
                <a16:creationId xmlns:a16="http://schemas.microsoft.com/office/drawing/2014/main" id="{177218E0-845B-4F2F-9D46-F815F3D2093B}"/>
              </a:ext>
            </a:extLst>
          </p:cNvPr>
          <p:cNvSpPr txBox="1">
            <a:spLocks noChangeArrowheads="1"/>
          </p:cNvSpPr>
          <p:nvPr/>
        </p:nvSpPr>
        <p:spPr bwMode="auto">
          <a:xfrm>
            <a:off x="7866172" y="2916113"/>
            <a:ext cx="9160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t>CDF</a:t>
            </a:r>
          </a:p>
        </p:txBody>
      </p:sp>
      <p:sp>
        <p:nvSpPr>
          <p:cNvPr id="46" name="TextBox 7">
            <a:extLst>
              <a:ext uri="{FF2B5EF4-FFF2-40B4-BE49-F238E27FC236}">
                <a16:creationId xmlns:a16="http://schemas.microsoft.com/office/drawing/2014/main" id="{177218E0-845B-4F2F-9D46-F815F3D2093B}"/>
              </a:ext>
            </a:extLst>
          </p:cNvPr>
          <p:cNvSpPr txBox="1">
            <a:spLocks noChangeArrowheads="1"/>
          </p:cNvSpPr>
          <p:nvPr/>
        </p:nvSpPr>
        <p:spPr bwMode="auto">
          <a:xfrm>
            <a:off x="2471213" y="5080193"/>
            <a:ext cx="6987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dirty="0">
                <a:solidFill>
                  <a:srgbClr val="C00000"/>
                </a:solidFill>
              </a:rPr>
              <a:t>126 KAF</a:t>
            </a:r>
          </a:p>
        </p:txBody>
      </p:sp>
      <p:sp>
        <p:nvSpPr>
          <p:cNvPr id="47" name="TextBox 7">
            <a:extLst>
              <a:ext uri="{FF2B5EF4-FFF2-40B4-BE49-F238E27FC236}">
                <a16:creationId xmlns:a16="http://schemas.microsoft.com/office/drawing/2014/main" id="{177218E0-845B-4F2F-9D46-F815F3D2093B}"/>
              </a:ext>
            </a:extLst>
          </p:cNvPr>
          <p:cNvSpPr txBox="1">
            <a:spLocks noChangeArrowheads="1"/>
          </p:cNvSpPr>
          <p:nvPr/>
        </p:nvSpPr>
        <p:spPr bwMode="auto">
          <a:xfrm>
            <a:off x="6748573" y="5100513"/>
            <a:ext cx="6987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dirty="0">
                <a:solidFill>
                  <a:srgbClr val="C00000"/>
                </a:solidFill>
              </a:rPr>
              <a:t>126 KAF</a:t>
            </a:r>
          </a:p>
        </p:txBody>
      </p:sp>
      <p:cxnSp>
        <p:nvCxnSpPr>
          <p:cNvPr id="50" name="Straight Connector 49">
            <a:extLst>
              <a:ext uri="{FF2B5EF4-FFF2-40B4-BE49-F238E27FC236}">
                <a16:creationId xmlns:a16="http://schemas.microsoft.com/office/drawing/2014/main" id="{34C99E4A-F426-49C5-A27C-D28093471FD7}"/>
              </a:ext>
            </a:extLst>
          </p:cNvPr>
          <p:cNvCxnSpPr/>
          <p:nvPr/>
        </p:nvCxnSpPr>
        <p:spPr>
          <a:xfrm>
            <a:off x="2435057" y="4092388"/>
            <a:ext cx="0" cy="1036853"/>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2D597EE-B259-4706-944A-569ACDB7A674}"/>
              </a:ext>
            </a:extLst>
          </p:cNvPr>
          <p:cNvCxnSpPr/>
          <p:nvPr/>
        </p:nvCxnSpPr>
        <p:spPr>
          <a:xfrm>
            <a:off x="2495750" y="4013994"/>
            <a:ext cx="0" cy="1098177"/>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3C9408C-A694-46DF-8B27-5982A497E6FE}"/>
              </a:ext>
            </a:extLst>
          </p:cNvPr>
          <p:cNvCxnSpPr/>
          <p:nvPr/>
        </p:nvCxnSpPr>
        <p:spPr>
          <a:xfrm>
            <a:off x="2569721" y="3710525"/>
            <a:ext cx="0" cy="1414923"/>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3404C86B-D06E-4CBD-9FAC-9857666FBC62}"/>
              </a:ext>
            </a:extLst>
          </p:cNvPr>
          <p:cNvCxnSpPr/>
          <p:nvPr/>
        </p:nvCxnSpPr>
        <p:spPr>
          <a:xfrm>
            <a:off x="2704216" y="3397624"/>
            <a:ext cx="0" cy="1720237"/>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8F94591-ED94-490E-BDEC-0F21409BB84E}"/>
              </a:ext>
            </a:extLst>
          </p:cNvPr>
          <p:cNvCxnSpPr/>
          <p:nvPr/>
        </p:nvCxnSpPr>
        <p:spPr>
          <a:xfrm>
            <a:off x="2313851" y="4733365"/>
            <a:ext cx="0" cy="38639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C13B7E4-4309-4787-B649-19863BE5C4A1}"/>
              </a:ext>
            </a:extLst>
          </p:cNvPr>
          <p:cNvCxnSpPr/>
          <p:nvPr/>
        </p:nvCxnSpPr>
        <p:spPr>
          <a:xfrm>
            <a:off x="2887325" y="3904129"/>
            <a:ext cx="0" cy="1213733"/>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5C9B312-2E33-4552-B61B-993016BBCCAC}"/>
              </a:ext>
            </a:extLst>
          </p:cNvPr>
          <p:cNvCxnSpPr/>
          <p:nvPr/>
        </p:nvCxnSpPr>
        <p:spPr>
          <a:xfrm>
            <a:off x="2949226" y="3612776"/>
            <a:ext cx="0" cy="150508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B7871CA2-A5EA-4585-90D3-4817128A9D49}"/>
              </a:ext>
            </a:extLst>
          </p:cNvPr>
          <p:cNvCxnSpPr/>
          <p:nvPr/>
        </p:nvCxnSpPr>
        <p:spPr>
          <a:xfrm>
            <a:off x="3017507" y="3953435"/>
            <a:ext cx="0" cy="116442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066EF5E4-677D-44BD-A010-9955F7544300}"/>
              </a:ext>
            </a:extLst>
          </p:cNvPr>
          <p:cNvCxnSpPr/>
          <p:nvPr/>
        </p:nvCxnSpPr>
        <p:spPr>
          <a:xfrm>
            <a:off x="3146142" y="4316506"/>
            <a:ext cx="0" cy="80894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0439816B-5FEB-423B-93A6-6C20BA1C9F5F}"/>
              </a:ext>
            </a:extLst>
          </p:cNvPr>
          <p:cNvCxnSpPr/>
          <p:nvPr/>
        </p:nvCxnSpPr>
        <p:spPr>
          <a:xfrm>
            <a:off x="2775602" y="3935506"/>
            <a:ext cx="0" cy="1176665"/>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B161B7E-299D-496B-ABB3-5EB0E9E48862}"/>
              </a:ext>
            </a:extLst>
          </p:cNvPr>
          <p:cNvCxnSpPr/>
          <p:nvPr/>
        </p:nvCxnSpPr>
        <p:spPr>
          <a:xfrm>
            <a:off x="3213734" y="4787153"/>
            <a:ext cx="0" cy="32501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7903458A-0A9D-4BC7-B11C-A170B1D75E36}"/>
              </a:ext>
            </a:extLst>
          </p:cNvPr>
          <p:cNvCxnSpPr/>
          <p:nvPr/>
        </p:nvCxnSpPr>
        <p:spPr>
          <a:xfrm>
            <a:off x="3086307" y="3541059"/>
            <a:ext cx="0" cy="159197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B56DEB07-EABB-48FA-BEA2-916F8CF57E4B}"/>
              </a:ext>
            </a:extLst>
          </p:cNvPr>
          <p:cNvCxnSpPr/>
          <p:nvPr/>
        </p:nvCxnSpPr>
        <p:spPr>
          <a:xfrm>
            <a:off x="2196075" y="4894729"/>
            <a:ext cx="0" cy="23830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F7E7E690-ADA7-4590-951B-002136DD8E7F}"/>
              </a:ext>
            </a:extLst>
          </p:cNvPr>
          <p:cNvCxnSpPr/>
          <p:nvPr/>
        </p:nvCxnSpPr>
        <p:spPr>
          <a:xfrm>
            <a:off x="2251429" y="4903694"/>
            <a:ext cx="0" cy="208477"/>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4C99E4A-F426-49C5-A27C-D28093471FD7}"/>
              </a:ext>
            </a:extLst>
          </p:cNvPr>
          <p:cNvCxnSpPr/>
          <p:nvPr/>
        </p:nvCxnSpPr>
        <p:spPr>
          <a:xfrm>
            <a:off x="2376786" y="4096871"/>
            <a:ext cx="0" cy="100995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1C13B7E4-4309-4787-B649-19863BE5C4A1}"/>
              </a:ext>
            </a:extLst>
          </p:cNvPr>
          <p:cNvCxnSpPr/>
          <p:nvPr/>
        </p:nvCxnSpPr>
        <p:spPr>
          <a:xfrm>
            <a:off x="2829055" y="3801035"/>
            <a:ext cx="0" cy="130786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2F497BF9-FA56-42BB-ADFC-146E1349E607}"/>
              </a:ext>
            </a:extLst>
          </p:cNvPr>
          <p:cNvSpPr txBox="1">
            <a:spLocks noChangeArrowheads="1"/>
          </p:cNvSpPr>
          <p:nvPr/>
        </p:nvSpPr>
        <p:spPr bwMode="auto">
          <a:xfrm>
            <a:off x="3302000" y="3742760"/>
            <a:ext cx="1320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solidFill>
                  <a:srgbClr val="FF00FF"/>
                </a:solidFill>
              </a:rPr>
              <a:t>not 669 KAF</a:t>
            </a:r>
          </a:p>
        </p:txBody>
      </p:sp>
    </p:spTree>
    <p:extLst>
      <p:ext uri="{BB962C8B-B14F-4D97-AF65-F5344CB8AC3E}">
        <p14:creationId xmlns:p14="http://schemas.microsoft.com/office/powerpoint/2010/main" val="9520830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Storage/Reliability/Yield for 50-year project lifecycle</a:t>
            </a:r>
          </a:p>
        </p:txBody>
      </p:sp>
      <p:sp>
        <p:nvSpPr>
          <p:cNvPr id="3" name="Content Placeholder 2"/>
          <p:cNvSpPr>
            <a:spLocks noGrp="1"/>
          </p:cNvSpPr>
          <p:nvPr>
            <p:ph idx="1"/>
          </p:nvPr>
        </p:nvSpPr>
        <p:spPr/>
        <p:txBody>
          <a:bodyPr/>
          <a:lstStyle/>
          <a:p>
            <a:endParaRPr lang="en-US"/>
          </a:p>
        </p:txBody>
      </p:sp>
      <p:pic>
        <p:nvPicPr>
          <p:cNvPr id="1026" name="Picture 84"/>
          <p:cNvPicPr>
            <a:picLocks noRot="1" noChangeAspect="1" noEditPoints="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9255" y="990283"/>
            <a:ext cx="8388887" cy="512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7894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Uncertainty versus Reliability</a:t>
            </a:r>
          </a:p>
        </p:txBody>
      </p:sp>
      <p:sp>
        <p:nvSpPr>
          <p:cNvPr id="3" name="Content Placeholder 2"/>
          <p:cNvSpPr>
            <a:spLocks noGrp="1"/>
          </p:cNvSpPr>
          <p:nvPr>
            <p:ph idx="1"/>
          </p:nvPr>
        </p:nvSpPr>
        <p:spPr>
          <a:xfrm>
            <a:off x="628649" y="1084729"/>
            <a:ext cx="8117317" cy="5092234"/>
          </a:xfrm>
        </p:spPr>
        <p:txBody>
          <a:bodyPr/>
          <a:lstStyle/>
          <a:p>
            <a:r>
              <a:rPr lang="en-US" b="1" u="sng" dirty="0"/>
              <a:t>Uncertainty</a:t>
            </a:r>
            <a:r>
              <a:rPr lang="en-US" dirty="0"/>
              <a:t> exists because information used in the analysis might not be known precisely</a:t>
            </a:r>
          </a:p>
          <a:p>
            <a:pPr lvl="1"/>
            <a:r>
              <a:rPr lang="en-US" dirty="0"/>
              <a:t>Storage/elevation relationship (sedimentation)</a:t>
            </a:r>
          </a:p>
          <a:p>
            <a:pPr lvl="1"/>
            <a:r>
              <a:rPr lang="en-US" dirty="0"/>
              <a:t>Evaporation is hard to measure and predict</a:t>
            </a:r>
          </a:p>
          <a:p>
            <a:pPr lvl="1"/>
            <a:r>
              <a:rPr lang="en-US" dirty="0"/>
              <a:t>Complex reservoir operations can be difficult to model</a:t>
            </a:r>
          </a:p>
          <a:p>
            <a:r>
              <a:rPr lang="en-US" dirty="0"/>
              <a:t>Error in these evaluation parameters causes error in firm yield estimate</a:t>
            </a:r>
          </a:p>
          <a:p>
            <a:r>
              <a:rPr lang="en-US" dirty="0"/>
              <a:t>But, a </a:t>
            </a:r>
            <a:r>
              <a:rPr lang="en-US" u="sng" dirty="0"/>
              <a:t>more severe drought</a:t>
            </a:r>
            <a:r>
              <a:rPr lang="en-US" dirty="0"/>
              <a:t> can happen in the future, and firm yield will not be sustainable through it</a:t>
            </a:r>
          </a:p>
          <a:p>
            <a:r>
              <a:rPr lang="en-US" b="1" u="sng" dirty="0"/>
              <a:t>Reliability</a:t>
            </a:r>
            <a:r>
              <a:rPr lang="en-US" dirty="0"/>
              <a:t> describes the likelihood the firm yield can be met without “failure” in the </a:t>
            </a:r>
            <a:r>
              <a:rPr lang="en-US" u="sng" dirty="0"/>
              <a:t>future</a:t>
            </a:r>
          </a:p>
          <a:p>
            <a:pPr lvl="1"/>
            <a:r>
              <a:rPr lang="en-US" i="1" dirty="0"/>
              <a:t>If presume firm yield </a:t>
            </a:r>
            <a:r>
              <a:rPr lang="en-US" i="1" u="sng" dirty="0"/>
              <a:t>can</a:t>
            </a:r>
            <a:r>
              <a:rPr lang="en-US" i="1" dirty="0"/>
              <a:t> be met in the future, then the actual value of firm yield is uncertain</a:t>
            </a:r>
          </a:p>
          <a:p>
            <a:pPr marL="0" indent="0">
              <a:buNone/>
            </a:pPr>
            <a:endParaRPr lang="en-US" dirty="0"/>
          </a:p>
          <a:p>
            <a:pPr lvl="1"/>
            <a:endParaRPr lang="en-US" dirty="0"/>
          </a:p>
        </p:txBody>
      </p:sp>
    </p:spTree>
    <p:extLst>
      <p:ext uri="{BB962C8B-B14F-4D97-AF65-F5344CB8AC3E}">
        <p14:creationId xmlns:p14="http://schemas.microsoft.com/office/powerpoint/2010/main" val="745916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Does it only get worse?</a:t>
            </a:r>
          </a:p>
        </p:txBody>
      </p:sp>
      <p:sp>
        <p:nvSpPr>
          <p:cNvPr id="3" name="Content Placeholder 2"/>
          <p:cNvSpPr>
            <a:spLocks noGrp="1"/>
          </p:cNvSpPr>
          <p:nvPr>
            <p:ph idx="1"/>
          </p:nvPr>
        </p:nvSpPr>
        <p:spPr>
          <a:xfrm>
            <a:off x="628650" y="972065"/>
            <a:ext cx="7886700" cy="5204898"/>
          </a:xfrm>
        </p:spPr>
        <p:txBody>
          <a:bodyPr/>
          <a:lstStyle/>
          <a:p>
            <a:pPr>
              <a:lnSpc>
                <a:spcPct val="100000"/>
              </a:lnSpc>
            </a:pPr>
            <a:r>
              <a:rPr lang="en-US" dirty="0"/>
              <a:t>As we get more data, </a:t>
            </a:r>
            <a:r>
              <a:rPr lang="en-US" u="sng" dirty="0"/>
              <a:t>firm yield</a:t>
            </a:r>
            <a:r>
              <a:rPr lang="en-US" dirty="0"/>
              <a:t> based on historical critical periods can only get worse</a:t>
            </a:r>
          </a:p>
          <a:p>
            <a:pPr>
              <a:lnSpc>
                <a:spcPct val="100000"/>
              </a:lnSpc>
            </a:pPr>
            <a:r>
              <a:rPr lang="en-US" dirty="0"/>
              <a:t>A new critical drought will give lower firm yield, and nothing will cause a higher firm yield based just on historical record</a:t>
            </a:r>
          </a:p>
          <a:p>
            <a:pPr marL="0" indent="0">
              <a:lnSpc>
                <a:spcPct val="100000"/>
              </a:lnSpc>
              <a:buNone/>
            </a:pPr>
            <a:r>
              <a:rPr lang="en-US" dirty="0"/>
              <a:t>BUT</a:t>
            </a:r>
          </a:p>
          <a:p>
            <a:pPr>
              <a:lnSpc>
                <a:spcPct val="100000"/>
              </a:lnSpc>
            </a:pPr>
            <a:r>
              <a:rPr lang="en-US" u="sng" dirty="0"/>
              <a:t>Reliability</a:t>
            </a:r>
            <a:r>
              <a:rPr lang="en-US" dirty="0"/>
              <a:t> of a stated firm yield can become higher or lower, based on a longer record or a new description of the possible future</a:t>
            </a:r>
          </a:p>
          <a:p>
            <a:pPr>
              <a:lnSpc>
                <a:spcPct val="100000"/>
              </a:lnSpc>
            </a:pPr>
            <a:r>
              <a:rPr lang="en-US" dirty="0"/>
              <a:t>30 years with no drought will change both the drought frequency and the statistics used in the stochastic streamflow generation.</a:t>
            </a:r>
          </a:p>
        </p:txBody>
      </p:sp>
    </p:spTree>
    <p:extLst>
      <p:ext uri="{BB962C8B-B14F-4D97-AF65-F5344CB8AC3E}">
        <p14:creationId xmlns:p14="http://schemas.microsoft.com/office/powerpoint/2010/main" val="27334351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Reliability Summary</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p:txBody>
          <a:bodyPr/>
          <a:lstStyle/>
          <a:p>
            <a:r>
              <a:rPr lang="en-US" dirty="0"/>
              <a:t>Reliability can provide estimates of the true ability to meet demands in the future</a:t>
            </a:r>
          </a:p>
          <a:p>
            <a:r>
              <a:rPr lang="en-US" dirty="0"/>
              <a:t>Reliability and contingency discussion should be a part of WS study and formulating alternatives</a:t>
            </a:r>
          </a:p>
          <a:p>
            <a:pPr lvl="1"/>
            <a:r>
              <a:rPr lang="en-US" dirty="0"/>
              <a:t>Good time to discuss a plan for curtailing demand during drought</a:t>
            </a:r>
          </a:p>
          <a:p>
            <a:r>
              <a:rPr lang="en-US" dirty="0"/>
              <a:t>Knowledge of expected failure rates will better inform study decisions</a:t>
            </a:r>
          </a:p>
          <a:p>
            <a:pPr marL="0" indent="0">
              <a:buNone/>
            </a:pPr>
            <a:endParaRPr lang="en-US" dirty="0"/>
          </a:p>
        </p:txBody>
      </p:sp>
    </p:spTree>
    <p:extLst>
      <p:ext uri="{BB962C8B-B14F-4D97-AF65-F5344CB8AC3E}">
        <p14:creationId xmlns:p14="http://schemas.microsoft.com/office/powerpoint/2010/main" val="2382629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CE68D63F-C0CC-44B5-987A-82A4DBF1973D}"/>
              </a:ext>
            </a:extLst>
          </p:cNvPr>
          <p:cNvSpPr>
            <a:spLocks noGrp="1"/>
          </p:cNvSpPr>
          <p:nvPr>
            <p:ph type="body" sz="quarter" idx="13"/>
          </p:nvPr>
        </p:nvSpPr>
        <p:spPr/>
        <p:txBody>
          <a:bodyPr>
            <a:normAutofit fontScale="92500" lnSpcReduction="10000"/>
          </a:bodyPr>
          <a:lstStyle/>
          <a:p>
            <a:pPr>
              <a:lnSpc>
                <a:spcPct val="110000"/>
              </a:lnSpc>
            </a:pPr>
            <a:r>
              <a:rPr lang="en-US" sz="3000" dirty="0"/>
              <a:t> Firm yield is calculated so that demand is always met, why isn’t it 100% reliable?</a:t>
            </a:r>
          </a:p>
          <a:p>
            <a:pPr lvl="1">
              <a:lnSpc>
                <a:spcPct val="110000"/>
              </a:lnSpc>
            </a:pPr>
            <a:r>
              <a:rPr lang="en-US" sz="2600" dirty="0"/>
              <a:t>The firm yield is only 100% reliable for the historical years included in the analysis. The calculated yield would guarantee success only if the future is no worse than the past. We know that the observed record does not contain the full range of possible flows, and we could have worse droughts in the future.</a:t>
            </a:r>
          </a:p>
        </p:txBody>
      </p:sp>
    </p:spTree>
    <p:extLst>
      <p:ext uri="{BB962C8B-B14F-4D97-AF65-F5344CB8AC3E}">
        <p14:creationId xmlns:p14="http://schemas.microsoft.com/office/powerpoint/2010/main" val="1086268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CE68D63F-C0CC-44B5-987A-82A4DBF1973D}"/>
              </a:ext>
            </a:extLst>
          </p:cNvPr>
          <p:cNvSpPr>
            <a:spLocks noGrp="1"/>
          </p:cNvSpPr>
          <p:nvPr>
            <p:ph type="body" sz="quarter" idx="13"/>
          </p:nvPr>
        </p:nvSpPr>
        <p:spPr/>
        <p:txBody>
          <a:bodyPr/>
          <a:lstStyle/>
          <a:p>
            <a:pPr>
              <a:lnSpc>
                <a:spcPct val="100000"/>
              </a:lnSpc>
            </a:pPr>
            <a:r>
              <a:rPr lang="en-US" dirty="0"/>
              <a:t> How could we verify that we used a long enough synthetic record to calculate annual reliability? Is 1000 years enough? Or do we need 10,000?</a:t>
            </a:r>
          </a:p>
          <a:p>
            <a:pPr lvl="1">
              <a:lnSpc>
                <a:spcPct val="100000"/>
              </a:lnSpc>
            </a:pPr>
            <a:r>
              <a:rPr lang="en-US" dirty="0"/>
              <a:t>It can be difficult to choose a record length that balances accurate and complete results with model run time and memory concerns. We can do a sensitivity analysis and run a few different lengths through our analysis. If there is little change in reliability with longer periods, our period is probably long enough. </a:t>
            </a:r>
          </a:p>
          <a:p>
            <a:pPr lvl="1">
              <a:lnSpc>
                <a:spcPct val="100000"/>
              </a:lnSpc>
            </a:pPr>
            <a:r>
              <a:rPr lang="en-US" dirty="0"/>
              <a:t>CONVERGENCE</a:t>
            </a:r>
          </a:p>
        </p:txBody>
      </p:sp>
    </p:spTree>
    <p:extLst>
      <p:ext uri="{BB962C8B-B14F-4D97-AF65-F5344CB8AC3E}">
        <p14:creationId xmlns:p14="http://schemas.microsoft.com/office/powerpoint/2010/main" val="956693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CE68D63F-C0CC-44B5-987A-82A4DBF1973D}"/>
              </a:ext>
            </a:extLst>
          </p:cNvPr>
          <p:cNvSpPr>
            <a:spLocks noGrp="1"/>
          </p:cNvSpPr>
          <p:nvPr>
            <p:ph type="body" sz="quarter" idx="13"/>
          </p:nvPr>
        </p:nvSpPr>
        <p:spPr>
          <a:xfrm>
            <a:off x="628650" y="1268413"/>
            <a:ext cx="7732713" cy="5368361"/>
          </a:xfrm>
        </p:spPr>
        <p:txBody>
          <a:bodyPr>
            <a:normAutofit fontScale="85000" lnSpcReduction="20000"/>
          </a:bodyPr>
          <a:lstStyle/>
          <a:p>
            <a:pPr>
              <a:lnSpc>
                <a:spcPct val="120000"/>
              </a:lnSpc>
            </a:pPr>
            <a:r>
              <a:rPr lang="en-US" sz="3300" dirty="0"/>
              <a:t>What reliability level is acceptable? How high should it be for a water supply contract?</a:t>
            </a:r>
          </a:p>
          <a:p>
            <a:pPr lvl="1">
              <a:lnSpc>
                <a:spcPct val="120000"/>
              </a:lnSpc>
            </a:pPr>
            <a:r>
              <a:rPr lang="en-US" sz="2800" dirty="0"/>
              <a:t>The desired reliability level will depend on the needs of the water user and the state of the river basin. Acceptable conditions need to be discussed with stakeholders. If in doubt, base analyses on firm yield. If storage requirement is based on less than firm yield, be sure that it is documented, and that everyone understands how the agreement will be put into operation (storage accounting), and what reliability the user will actually have. There’s no right answer!</a:t>
            </a:r>
          </a:p>
        </p:txBody>
      </p:sp>
    </p:spTree>
    <p:extLst>
      <p:ext uri="{BB962C8B-B14F-4D97-AF65-F5344CB8AC3E}">
        <p14:creationId xmlns:p14="http://schemas.microsoft.com/office/powerpoint/2010/main" val="256987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AD3F8-9F50-4907-B492-133D76DDCABA}"/>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CE68D63F-C0CC-44B5-987A-82A4DBF1973D}"/>
              </a:ext>
            </a:extLst>
          </p:cNvPr>
          <p:cNvSpPr>
            <a:spLocks noGrp="1"/>
          </p:cNvSpPr>
          <p:nvPr>
            <p:ph type="body" sz="quarter" idx="13"/>
          </p:nvPr>
        </p:nvSpPr>
        <p:spPr>
          <a:xfrm>
            <a:off x="628650" y="1268413"/>
            <a:ext cx="7732713" cy="5368361"/>
          </a:xfrm>
        </p:spPr>
        <p:txBody>
          <a:bodyPr>
            <a:normAutofit fontScale="85000" lnSpcReduction="20000"/>
          </a:bodyPr>
          <a:lstStyle/>
          <a:p>
            <a:pPr>
              <a:lnSpc>
                <a:spcPct val="120000"/>
              </a:lnSpc>
            </a:pPr>
            <a:r>
              <a:rPr lang="en-US" sz="3300" dirty="0"/>
              <a:t> What does a long-term reliability of 95% mean?   Is it better or worse than an annual reliability of 95%?</a:t>
            </a:r>
          </a:p>
          <a:p>
            <a:pPr lvl="1">
              <a:lnSpc>
                <a:spcPct val="120000"/>
              </a:lnSpc>
            </a:pPr>
            <a:r>
              <a:rPr lang="en-US" sz="2800" dirty="0"/>
              <a:t>It means we are 95% confident that firm yield will be met throughout entire project life. In other words, we have a 5% expectation of at least one failure over the project life. An annual reliability of 95% would indicate that 5% of years will not meet the firm yield, which is worse! </a:t>
            </a:r>
          </a:p>
          <a:p>
            <a:pPr lvl="1">
              <a:lnSpc>
                <a:spcPct val="120000"/>
              </a:lnSpc>
            </a:pPr>
            <a:r>
              <a:rPr lang="en-US" sz="2800" dirty="0"/>
              <a:t>Ignoring autocorrelation, a long-term reliability of 95% equates to an annual reliability of 99.9% for a 50-year term. Annual reliability of 95% equates to just 8% long-term reliability over 50 years.</a:t>
            </a:r>
          </a:p>
        </p:txBody>
      </p:sp>
    </p:spTree>
    <p:extLst>
      <p:ext uri="{BB962C8B-B14F-4D97-AF65-F5344CB8AC3E}">
        <p14:creationId xmlns:p14="http://schemas.microsoft.com/office/powerpoint/2010/main" val="1855432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ideas</a:t>
            </a:r>
          </a:p>
        </p:txBody>
      </p:sp>
      <p:sp>
        <p:nvSpPr>
          <p:cNvPr id="3" name="Text Placeholder 2"/>
          <p:cNvSpPr>
            <a:spLocks noGrp="1"/>
          </p:cNvSpPr>
          <p:nvPr>
            <p:ph type="body" sz="quarter" idx="13"/>
          </p:nvPr>
        </p:nvSpPr>
        <p:spPr/>
        <p:txBody>
          <a:bodyPr/>
          <a:lstStyle/>
          <a:p>
            <a:r>
              <a:rPr lang="en-US" dirty="0"/>
              <a:t> Buffer (Factor of safety) on yield or needed storage</a:t>
            </a:r>
          </a:p>
          <a:p>
            <a:r>
              <a:rPr lang="en-US" dirty="0"/>
              <a:t> Simulating with “drought plan” reduction in use</a:t>
            </a:r>
          </a:p>
          <a:p>
            <a:r>
              <a:rPr lang="en-US" dirty="0"/>
              <a:t> Decrease in usable storage, so less yield</a:t>
            </a:r>
          </a:p>
          <a:p>
            <a:r>
              <a:rPr lang="en-US" dirty="0"/>
              <a:t> Uncertainty about the reliability – what’s serial correlation?  Should we do sensitivity analysis?</a:t>
            </a:r>
          </a:p>
          <a:p>
            <a:r>
              <a:rPr lang="en-US" dirty="0"/>
              <a:t> Storage reserve for yield analysis – hold 10,000 </a:t>
            </a:r>
            <a:r>
              <a:rPr lang="en-US" dirty="0" err="1"/>
              <a:t>af</a:t>
            </a:r>
            <a:r>
              <a:rPr lang="en-US" dirty="0"/>
              <a:t> out of the conservation pool</a:t>
            </a:r>
          </a:p>
        </p:txBody>
      </p:sp>
    </p:spTree>
    <p:extLst>
      <p:ext uri="{BB962C8B-B14F-4D97-AF65-F5344CB8AC3E}">
        <p14:creationId xmlns:p14="http://schemas.microsoft.com/office/powerpoint/2010/main" val="2074485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D10C8-813A-4082-B785-664D85A18D76}"/>
              </a:ext>
            </a:extLst>
          </p:cNvPr>
          <p:cNvSpPr>
            <a:spLocks noGrp="1"/>
          </p:cNvSpPr>
          <p:nvPr>
            <p:ph type="title"/>
          </p:nvPr>
        </p:nvSpPr>
        <p:spPr/>
        <p:txBody>
          <a:bodyPr/>
          <a:lstStyle/>
          <a:p>
            <a:r>
              <a:rPr lang="en-US" dirty="0"/>
              <a:t>Workshop #7 – Reliability and Uncertainty</a:t>
            </a:r>
          </a:p>
        </p:txBody>
      </p:sp>
      <p:graphicFrame>
        <p:nvGraphicFramePr>
          <p:cNvPr id="4" name="Content Placeholder 3">
            <a:extLst>
              <a:ext uri="{FF2B5EF4-FFF2-40B4-BE49-F238E27FC236}">
                <a16:creationId xmlns:a16="http://schemas.microsoft.com/office/drawing/2014/main" id="{8B9A344E-60B4-4081-B750-70041D3C9DD5}"/>
              </a:ext>
            </a:extLst>
          </p:cNvPr>
          <p:cNvGraphicFramePr>
            <a:graphicFrameLocks noGrp="1"/>
          </p:cNvGraphicFramePr>
          <p:nvPr>
            <p:ph idx="1"/>
            <p:extLst>
              <p:ext uri="{D42A27DB-BD31-4B8C-83A1-F6EECF244321}">
                <p14:modId xmlns:p14="http://schemas.microsoft.com/office/powerpoint/2010/main" val="173852496"/>
              </p:ext>
            </p:extLst>
          </p:nvPr>
        </p:nvGraphicFramePr>
        <p:xfrm>
          <a:off x="628650" y="972065"/>
          <a:ext cx="7886700" cy="52048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8940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926023" y="1976069"/>
            <a:ext cx="7922144" cy="4853718"/>
          </a:xfrm>
          <a:prstGeom prst="rect">
            <a:avLst/>
          </a:prstGeom>
        </p:spPr>
      </p:pic>
      <p:sp>
        <p:nvSpPr>
          <p:cNvPr id="4" name="Content Placeholder 3"/>
          <p:cNvSpPr>
            <a:spLocks noGrp="1"/>
          </p:cNvSpPr>
          <p:nvPr>
            <p:ph idx="1"/>
          </p:nvPr>
        </p:nvSpPr>
        <p:spPr>
          <a:xfrm>
            <a:off x="628650" y="1093694"/>
            <a:ext cx="8032750" cy="5235669"/>
          </a:xfrm>
        </p:spPr>
        <p:txBody>
          <a:bodyPr/>
          <a:lstStyle/>
          <a:p>
            <a:r>
              <a:rPr lang="en-US" dirty="0"/>
              <a:t>As with other uncertain information, we don’t know the true value of the storage/yield relationship</a:t>
            </a:r>
          </a:p>
        </p:txBody>
      </p:sp>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Uncertainty</a:t>
            </a:r>
          </a:p>
        </p:txBody>
      </p:sp>
      <p:sp>
        <p:nvSpPr>
          <p:cNvPr id="16" name="Freeform: Shape 15">
            <a:extLst>
              <a:ext uri="{FF2B5EF4-FFF2-40B4-BE49-F238E27FC236}">
                <a16:creationId xmlns:a16="http://schemas.microsoft.com/office/drawing/2014/main" id="{08A4F82D-89F0-44EE-A711-0D7F23902FAB}"/>
              </a:ext>
            </a:extLst>
          </p:cNvPr>
          <p:cNvSpPr/>
          <p:nvPr/>
        </p:nvSpPr>
        <p:spPr>
          <a:xfrm>
            <a:off x="1849121" y="2289490"/>
            <a:ext cx="5984240" cy="3312160"/>
          </a:xfrm>
          <a:custGeom>
            <a:avLst/>
            <a:gdLst>
              <a:gd name="connsiteX0" fmla="*/ 79022 w 3443150"/>
              <a:gd name="connsiteY0" fmla="*/ 1817511 h 1817511"/>
              <a:gd name="connsiteX1" fmla="*/ 79022 w 3443150"/>
              <a:gd name="connsiteY1" fmla="*/ 1817511 h 1817511"/>
              <a:gd name="connsiteX2" fmla="*/ 406400 w 3443150"/>
              <a:gd name="connsiteY2" fmla="*/ 1670755 h 1817511"/>
              <a:gd name="connsiteX3" fmla="*/ 428978 w 3443150"/>
              <a:gd name="connsiteY3" fmla="*/ 1636888 h 1817511"/>
              <a:gd name="connsiteX4" fmla="*/ 462844 w 3443150"/>
              <a:gd name="connsiteY4" fmla="*/ 1603022 h 1817511"/>
              <a:gd name="connsiteX5" fmla="*/ 519289 w 3443150"/>
              <a:gd name="connsiteY5" fmla="*/ 1546577 h 1817511"/>
              <a:gd name="connsiteX6" fmla="*/ 541866 w 3443150"/>
              <a:gd name="connsiteY6" fmla="*/ 1512711 h 1817511"/>
              <a:gd name="connsiteX7" fmla="*/ 575733 w 3443150"/>
              <a:gd name="connsiteY7" fmla="*/ 1478844 h 1817511"/>
              <a:gd name="connsiteX8" fmla="*/ 587022 w 3443150"/>
              <a:gd name="connsiteY8" fmla="*/ 1444977 h 1817511"/>
              <a:gd name="connsiteX9" fmla="*/ 654755 w 3443150"/>
              <a:gd name="connsiteY9" fmla="*/ 1388533 h 1817511"/>
              <a:gd name="connsiteX10" fmla="*/ 733778 w 3443150"/>
              <a:gd name="connsiteY10" fmla="*/ 1343377 h 1817511"/>
              <a:gd name="connsiteX11" fmla="*/ 790222 w 3443150"/>
              <a:gd name="connsiteY11" fmla="*/ 1298222 h 1817511"/>
              <a:gd name="connsiteX12" fmla="*/ 824089 w 3443150"/>
              <a:gd name="connsiteY12" fmla="*/ 1264355 h 1817511"/>
              <a:gd name="connsiteX13" fmla="*/ 857955 w 3443150"/>
              <a:gd name="connsiteY13" fmla="*/ 1241777 h 1817511"/>
              <a:gd name="connsiteX14" fmla="*/ 880533 w 3443150"/>
              <a:gd name="connsiteY14" fmla="*/ 1207911 h 1817511"/>
              <a:gd name="connsiteX15" fmla="*/ 948266 w 3443150"/>
              <a:gd name="connsiteY15" fmla="*/ 1185333 h 1817511"/>
              <a:gd name="connsiteX16" fmla="*/ 1038578 w 3443150"/>
              <a:gd name="connsiteY16" fmla="*/ 1162755 h 1817511"/>
              <a:gd name="connsiteX17" fmla="*/ 1106311 w 3443150"/>
              <a:gd name="connsiteY17" fmla="*/ 1128888 h 1817511"/>
              <a:gd name="connsiteX18" fmla="*/ 1140178 w 3443150"/>
              <a:gd name="connsiteY18" fmla="*/ 1117600 h 1817511"/>
              <a:gd name="connsiteX19" fmla="*/ 1174044 w 3443150"/>
              <a:gd name="connsiteY19" fmla="*/ 1095022 h 1817511"/>
              <a:gd name="connsiteX20" fmla="*/ 1207911 w 3443150"/>
              <a:gd name="connsiteY20" fmla="*/ 1083733 h 1817511"/>
              <a:gd name="connsiteX21" fmla="*/ 1241778 w 3443150"/>
              <a:gd name="connsiteY21" fmla="*/ 1049866 h 1817511"/>
              <a:gd name="connsiteX22" fmla="*/ 1309511 w 3443150"/>
              <a:gd name="connsiteY22" fmla="*/ 1027288 h 1817511"/>
              <a:gd name="connsiteX23" fmla="*/ 1343378 w 3443150"/>
              <a:gd name="connsiteY23" fmla="*/ 1016000 h 1817511"/>
              <a:gd name="connsiteX24" fmla="*/ 1377244 w 3443150"/>
              <a:gd name="connsiteY24" fmla="*/ 993422 h 1817511"/>
              <a:gd name="connsiteX25" fmla="*/ 1444978 w 3443150"/>
              <a:gd name="connsiteY25" fmla="*/ 970844 h 1817511"/>
              <a:gd name="connsiteX26" fmla="*/ 1478844 w 3443150"/>
              <a:gd name="connsiteY26" fmla="*/ 948266 h 1817511"/>
              <a:gd name="connsiteX27" fmla="*/ 1546578 w 3443150"/>
              <a:gd name="connsiteY27" fmla="*/ 925688 h 1817511"/>
              <a:gd name="connsiteX28" fmla="*/ 1580444 w 3443150"/>
              <a:gd name="connsiteY28" fmla="*/ 914400 h 1817511"/>
              <a:gd name="connsiteX29" fmla="*/ 1625600 w 3443150"/>
              <a:gd name="connsiteY29" fmla="*/ 891822 h 1817511"/>
              <a:gd name="connsiteX30" fmla="*/ 1693333 w 3443150"/>
              <a:gd name="connsiteY30" fmla="*/ 846666 h 1817511"/>
              <a:gd name="connsiteX31" fmla="*/ 1727200 w 3443150"/>
              <a:gd name="connsiteY31" fmla="*/ 835377 h 1817511"/>
              <a:gd name="connsiteX32" fmla="*/ 1761066 w 3443150"/>
              <a:gd name="connsiteY32" fmla="*/ 812800 h 1817511"/>
              <a:gd name="connsiteX33" fmla="*/ 1828800 w 3443150"/>
              <a:gd name="connsiteY33" fmla="*/ 790222 h 1817511"/>
              <a:gd name="connsiteX34" fmla="*/ 1896533 w 3443150"/>
              <a:gd name="connsiteY34" fmla="*/ 767644 h 1817511"/>
              <a:gd name="connsiteX35" fmla="*/ 1941689 w 3443150"/>
              <a:gd name="connsiteY35" fmla="*/ 756355 h 1817511"/>
              <a:gd name="connsiteX36" fmla="*/ 1986844 w 3443150"/>
              <a:gd name="connsiteY36" fmla="*/ 733777 h 1817511"/>
              <a:gd name="connsiteX37" fmla="*/ 2054578 w 3443150"/>
              <a:gd name="connsiteY37" fmla="*/ 711200 h 1817511"/>
              <a:gd name="connsiteX38" fmla="*/ 2099733 w 3443150"/>
              <a:gd name="connsiteY38" fmla="*/ 688622 h 1817511"/>
              <a:gd name="connsiteX39" fmla="*/ 2156178 w 3443150"/>
              <a:gd name="connsiteY39" fmla="*/ 677333 h 1817511"/>
              <a:gd name="connsiteX40" fmla="*/ 2235200 w 3443150"/>
              <a:gd name="connsiteY40" fmla="*/ 654755 h 1817511"/>
              <a:gd name="connsiteX41" fmla="*/ 2269066 w 3443150"/>
              <a:gd name="connsiteY41" fmla="*/ 632177 h 1817511"/>
              <a:gd name="connsiteX42" fmla="*/ 2336800 w 3443150"/>
              <a:gd name="connsiteY42" fmla="*/ 609600 h 1817511"/>
              <a:gd name="connsiteX43" fmla="*/ 2404533 w 3443150"/>
              <a:gd name="connsiteY43" fmla="*/ 587022 h 1817511"/>
              <a:gd name="connsiteX44" fmla="*/ 2472266 w 3443150"/>
              <a:gd name="connsiteY44" fmla="*/ 564444 h 1817511"/>
              <a:gd name="connsiteX45" fmla="*/ 2517422 w 3443150"/>
              <a:gd name="connsiteY45" fmla="*/ 541866 h 1817511"/>
              <a:gd name="connsiteX46" fmla="*/ 2551289 w 3443150"/>
              <a:gd name="connsiteY46" fmla="*/ 530577 h 1817511"/>
              <a:gd name="connsiteX47" fmla="*/ 2585155 w 3443150"/>
              <a:gd name="connsiteY47" fmla="*/ 508000 h 1817511"/>
              <a:gd name="connsiteX48" fmla="*/ 2630311 w 3443150"/>
              <a:gd name="connsiteY48" fmla="*/ 496711 h 1817511"/>
              <a:gd name="connsiteX49" fmla="*/ 2698044 w 3443150"/>
              <a:gd name="connsiteY49" fmla="*/ 474133 h 1817511"/>
              <a:gd name="connsiteX50" fmla="*/ 2743200 w 3443150"/>
              <a:gd name="connsiteY50" fmla="*/ 462844 h 1817511"/>
              <a:gd name="connsiteX51" fmla="*/ 2777066 w 3443150"/>
              <a:gd name="connsiteY51" fmla="*/ 451555 h 1817511"/>
              <a:gd name="connsiteX52" fmla="*/ 2878666 w 3443150"/>
              <a:gd name="connsiteY52" fmla="*/ 440266 h 1817511"/>
              <a:gd name="connsiteX53" fmla="*/ 2946400 w 3443150"/>
              <a:gd name="connsiteY53" fmla="*/ 417688 h 1817511"/>
              <a:gd name="connsiteX54" fmla="*/ 2980266 w 3443150"/>
              <a:gd name="connsiteY54" fmla="*/ 406400 h 1817511"/>
              <a:gd name="connsiteX55" fmla="*/ 3025422 w 3443150"/>
              <a:gd name="connsiteY55" fmla="*/ 395111 h 1817511"/>
              <a:gd name="connsiteX56" fmla="*/ 3059289 w 3443150"/>
              <a:gd name="connsiteY56" fmla="*/ 372533 h 1817511"/>
              <a:gd name="connsiteX57" fmla="*/ 3183466 w 3443150"/>
              <a:gd name="connsiteY57" fmla="*/ 349955 h 1817511"/>
              <a:gd name="connsiteX58" fmla="*/ 3409244 w 3443150"/>
              <a:gd name="connsiteY58" fmla="*/ 327377 h 1817511"/>
              <a:gd name="connsiteX59" fmla="*/ 3431822 w 3443150"/>
              <a:gd name="connsiteY59" fmla="*/ 293511 h 1817511"/>
              <a:gd name="connsiteX60" fmla="*/ 3431822 w 3443150"/>
              <a:gd name="connsiteY60" fmla="*/ 0 h 1817511"/>
              <a:gd name="connsiteX61" fmla="*/ 3206044 w 3443150"/>
              <a:gd name="connsiteY61" fmla="*/ 11288 h 1817511"/>
              <a:gd name="connsiteX62" fmla="*/ 3172178 w 3443150"/>
              <a:gd name="connsiteY62" fmla="*/ 22577 h 1817511"/>
              <a:gd name="connsiteX63" fmla="*/ 2991555 w 3443150"/>
              <a:gd name="connsiteY63" fmla="*/ 33866 h 1817511"/>
              <a:gd name="connsiteX64" fmla="*/ 2156178 w 3443150"/>
              <a:gd name="connsiteY64" fmla="*/ 45155 h 1817511"/>
              <a:gd name="connsiteX65" fmla="*/ 2099733 w 3443150"/>
              <a:gd name="connsiteY65" fmla="*/ 56444 h 1817511"/>
              <a:gd name="connsiteX66" fmla="*/ 1975555 w 3443150"/>
              <a:gd name="connsiteY66" fmla="*/ 79022 h 1817511"/>
              <a:gd name="connsiteX67" fmla="*/ 1930400 w 3443150"/>
              <a:gd name="connsiteY67" fmla="*/ 90311 h 1817511"/>
              <a:gd name="connsiteX68" fmla="*/ 1896533 w 3443150"/>
              <a:gd name="connsiteY68" fmla="*/ 112888 h 1817511"/>
              <a:gd name="connsiteX69" fmla="*/ 1783644 w 3443150"/>
              <a:gd name="connsiteY69" fmla="*/ 135466 h 1817511"/>
              <a:gd name="connsiteX70" fmla="*/ 1670755 w 3443150"/>
              <a:gd name="connsiteY70" fmla="*/ 158044 h 1817511"/>
              <a:gd name="connsiteX71" fmla="*/ 1569155 w 3443150"/>
              <a:gd name="connsiteY71" fmla="*/ 191911 h 1817511"/>
              <a:gd name="connsiteX72" fmla="*/ 1524000 w 3443150"/>
              <a:gd name="connsiteY72" fmla="*/ 203200 h 1817511"/>
              <a:gd name="connsiteX73" fmla="*/ 1422400 w 3443150"/>
              <a:gd name="connsiteY73" fmla="*/ 225777 h 1817511"/>
              <a:gd name="connsiteX74" fmla="*/ 1388533 w 3443150"/>
              <a:gd name="connsiteY74" fmla="*/ 248355 h 1817511"/>
              <a:gd name="connsiteX75" fmla="*/ 1309511 w 3443150"/>
              <a:gd name="connsiteY75" fmla="*/ 270933 h 1817511"/>
              <a:gd name="connsiteX76" fmla="*/ 1275644 w 3443150"/>
              <a:gd name="connsiteY76" fmla="*/ 293511 h 1817511"/>
              <a:gd name="connsiteX77" fmla="*/ 1174044 w 3443150"/>
              <a:gd name="connsiteY77" fmla="*/ 316088 h 1817511"/>
              <a:gd name="connsiteX78" fmla="*/ 1106311 w 3443150"/>
              <a:gd name="connsiteY78" fmla="*/ 349955 h 1817511"/>
              <a:gd name="connsiteX79" fmla="*/ 1072444 w 3443150"/>
              <a:gd name="connsiteY79" fmla="*/ 361244 h 1817511"/>
              <a:gd name="connsiteX80" fmla="*/ 1038578 w 3443150"/>
              <a:gd name="connsiteY80" fmla="*/ 383822 h 1817511"/>
              <a:gd name="connsiteX81" fmla="*/ 1004711 w 3443150"/>
              <a:gd name="connsiteY81" fmla="*/ 395111 h 1817511"/>
              <a:gd name="connsiteX82" fmla="*/ 948266 w 3443150"/>
              <a:gd name="connsiteY82" fmla="*/ 417688 h 1817511"/>
              <a:gd name="connsiteX83" fmla="*/ 891822 w 3443150"/>
              <a:gd name="connsiteY83" fmla="*/ 428977 h 1817511"/>
              <a:gd name="connsiteX84" fmla="*/ 857955 w 3443150"/>
              <a:gd name="connsiteY84" fmla="*/ 440266 h 1817511"/>
              <a:gd name="connsiteX85" fmla="*/ 812800 w 3443150"/>
              <a:gd name="connsiteY85" fmla="*/ 451555 h 1817511"/>
              <a:gd name="connsiteX86" fmla="*/ 778933 w 3443150"/>
              <a:gd name="connsiteY86" fmla="*/ 474133 h 1817511"/>
              <a:gd name="connsiteX87" fmla="*/ 699911 w 3443150"/>
              <a:gd name="connsiteY87" fmla="*/ 496711 h 1817511"/>
              <a:gd name="connsiteX88" fmla="*/ 632178 w 3443150"/>
              <a:gd name="connsiteY88" fmla="*/ 541866 h 1817511"/>
              <a:gd name="connsiteX89" fmla="*/ 564444 w 3443150"/>
              <a:gd name="connsiteY89" fmla="*/ 598311 h 1817511"/>
              <a:gd name="connsiteX90" fmla="*/ 530578 w 3443150"/>
              <a:gd name="connsiteY90" fmla="*/ 609600 h 1817511"/>
              <a:gd name="connsiteX91" fmla="*/ 451555 w 3443150"/>
              <a:gd name="connsiteY91" fmla="*/ 688622 h 1817511"/>
              <a:gd name="connsiteX92" fmla="*/ 383822 w 3443150"/>
              <a:gd name="connsiteY92" fmla="*/ 745066 h 1817511"/>
              <a:gd name="connsiteX93" fmla="*/ 372533 w 3443150"/>
              <a:gd name="connsiteY93" fmla="*/ 778933 h 1817511"/>
              <a:gd name="connsiteX94" fmla="*/ 327378 w 3443150"/>
              <a:gd name="connsiteY94" fmla="*/ 846666 h 1817511"/>
              <a:gd name="connsiteX95" fmla="*/ 304800 w 3443150"/>
              <a:gd name="connsiteY95" fmla="*/ 880533 h 1817511"/>
              <a:gd name="connsiteX96" fmla="*/ 270933 w 3443150"/>
              <a:gd name="connsiteY96" fmla="*/ 948266 h 1817511"/>
              <a:gd name="connsiteX97" fmla="*/ 225778 w 3443150"/>
              <a:gd name="connsiteY97" fmla="*/ 1049866 h 1817511"/>
              <a:gd name="connsiteX98" fmla="*/ 191911 w 3443150"/>
              <a:gd name="connsiteY98" fmla="*/ 1072444 h 1817511"/>
              <a:gd name="connsiteX99" fmla="*/ 180622 w 3443150"/>
              <a:gd name="connsiteY99" fmla="*/ 1106311 h 1817511"/>
              <a:gd name="connsiteX100" fmla="*/ 135466 w 3443150"/>
              <a:gd name="connsiteY100" fmla="*/ 1174044 h 1817511"/>
              <a:gd name="connsiteX101" fmla="*/ 90311 w 3443150"/>
              <a:gd name="connsiteY101" fmla="*/ 1230488 h 1817511"/>
              <a:gd name="connsiteX102" fmla="*/ 67733 w 3443150"/>
              <a:gd name="connsiteY102" fmla="*/ 1264355 h 1817511"/>
              <a:gd name="connsiteX103" fmla="*/ 33866 w 3443150"/>
              <a:gd name="connsiteY103" fmla="*/ 1298222 h 1817511"/>
              <a:gd name="connsiteX104" fmla="*/ 11289 w 3443150"/>
              <a:gd name="connsiteY104" fmla="*/ 1388533 h 1817511"/>
              <a:gd name="connsiteX105" fmla="*/ 0 w 3443150"/>
              <a:gd name="connsiteY105" fmla="*/ 1806222 h 1817511"/>
              <a:gd name="connsiteX106" fmla="*/ 79022 w 3443150"/>
              <a:gd name="connsiteY106" fmla="*/ 1817511 h 1817511"/>
              <a:gd name="connsiteX0" fmla="*/ 79022 w 3443150"/>
              <a:gd name="connsiteY0" fmla="*/ 1817511 h 1817511"/>
              <a:gd name="connsiteX1" fmla="*/ 79022 w 3443150"/>
              <a:gd name="connsiteY1" fmla="*/ 1817511 h 1817511"/>
              <a:gd name="connsiteX2" fmla="*/ 406400 w 3443150"/>
              <a:gd name="connsiteY2" fmla="*/ 1670755 h 1817511"/>
              <a:gd name="connsiteX3" fmla="*/ 462844 w 3443150"/>
              <a:gd name="connsiteY3" fmla="*/ 1603022 h 1817511"/>
              <a:gd name="connsiteX4" fmla="*/ 519289 w 3443150"/>
              <a:gd name="connsiteY4" fmla="*/ 1546577 h 1817511"/>
              <a:gd name="connsiteX5" fmla="*/ 541866 w 3443150"/>
              <a:gd name="connsiteY5" fmla="*/ 1512711 h 1817511"/>
              <a:gd name="connsiteX6" fmla="*/ 575733 w 3443150"/>
              <a:gd name="connsiteY6" fmla="*/ 1478844 h 1817511"/>
              <a:gd name="connsiteX7" fmla="*/ 587022 w 3443150"/>
              <a:gd name="connsiteY7" fmla="*/ 1444977 h 1817511"/>
              <a:gd name="connsiteX8" fmla="*/ 654755 w 3443150"/>
              <a:gd name="connsiteY8" fmla="*/ 1388533 h 1817511"/>
              <a:gd name="connsiteX9" fmla="*/ 733778 w 3443150"/>
              <a:gd name="connsiteY9" fmla="*/ 1343377 h 1817511"/>
              <a:gd name="connsiteX10" fmla="*/ 790222 w 3443150"/>
              <a:gd name="connsiteY10" fmla="*/ 1298222 h 1817511"/>
              <a:gd name="connsiteX11" fmla="*/ 824089 w 3443150"/>
              <a:gd name="connsiteY11" fmla="*/ 1264355 h 1817511"/>
              <a:gd name="connsiteX12" fmla="*/ 857955 w 3443150"/>
              <a:gd name="connsiteY12" fmla="*/ 1241777 h 1817511"/>
              <a:gd name="connsiteX13" fmla="*/ 880533 w 3443150"/>
              <a:gd name="connsiteY13" fmla="*/ 1207911 h 1817511"/>
              <a:gd name="connsiteX14" fmla="*/ 948266 w 3443150"/>
              <a:gd name="connsiteY14" fmla="*/ 1185333 h 1817511"/>
              <a:gd name="connsiteX15" fmla="*/ 1038578 w 3443150"/>
              <a:gd name="connsiteY15" fmla="*/ 1162755 h 1817511"/>
              <a:gd name="connsiteX16" fmla="*/ 1106311 w 3443150"/>
              <a:gd name="connsiteY16" fmla="*/ 1128888 h 1817511"/>
              <a:gd name="connsiteX17" fmla="*/ 1140178 w 3443150"/>
              <a:gd name="connsiteY17" fmla="*/ 1117600 h 1817511"/>
              <a:gd name="connsiteX18" fmla="*/ 1174044 w 3443150"/>
              <a:gd name="connsiteY18" fmla="*/ 1095022 h 1817511"/>
              <a:gd name="connsiteX19" fmla="*/ 1207911 w 3443150"/>
              <a:gd name="connsiteY19" fmla="*/ 1083733 h 1817511"/>
              <a:gd name="connsiteX20" fmla="*/ 1241778 w 3443150"/>
              <a:gd name="connsiteY20" fmla="*/ 1049866 h 1817511"/>
              <a:gd name="connsiteX21" fmla="*/ 1309511 w 3443150"/>
              <a:gd name="connsiteY21" fmla="*/ 1027288 h 1817511"/>
              <a:gd name="connsiteX22" fmla="*/ 1343378 w 3443150"/>
              <a:gd name="connsiteY22" fmla="*/ 1016000 h 1817511"/>
              <a:gd name="connsiteX23" fmla="*/ 1377244 w 3443150"/>
              <a:gd name="connsiteY23" fmla="*/ 993422 h 1817511"/>
              <a:gd name="connsiteX24" fmla="*/ 1444978 w 3443150"/>
              <a:gd name="connsiteY24" fmla="*/ 970844 h 1817511"/>
              <a:gd name="connsiteX25" fmla="*/ 1478844 w 3443150"/>
              <a:gd name="connsiteY25" fmla="*/ 948266 h 1817511"/>
              <a:gd name="connsiteX26" fmla="*/ 1546578 w 3443150"/>
              <a:gd name="connsiteY26" fmla="*/ 925688 h 1817511"/>
              <a:gd name="connsiteX27" fmla="*/ 1580444 w 3443150"/>
              <a:gd name="connsiteY27" fmla="*/ 914400 h 1817511"/>
              <a:gd name="connsiteX28" fmla="*/ 1625600 w 3443150"/>
              <a:gd name="connsiteY28" fmla="*/ 891822 h 1817511"/>
              <a:gd name="connsiteX29" fmla="*/ 1693333 w 3443150"/>
              <a:gd name="connsiteY29" fmla="*/ 846666 h 1817511"/>
              <a:gd name="connsiteX30" fmla="*/ 1727200 w 3443150"/>
              <a:gd name="connsiteY30" fmla="*/ 835377 h 1817511"/>
              <a:gd name="connsiteX31" fmla="*/ 1761066 w 3443150"/>
              <a:gd name="connsiteY31" fmla="*/ 812800 h 1817511"/>
              <a:gd name="connsiteX32" fmla="*/ 1828800 w 3443150"/>
              <a:gd name="connsiteY32" fmla="*/ 790222 h 1817511"/>
              <a:gd name="connsiteX33" fmla="*/ 1896533 w 3443150"/>
              <a:gd name="connsiteY33" fmla="*/ 767644 h 1817511"/>
              <a:gd name="connsiteX34" fmla="*/ 1941689 w 3443150"/>
              <a:gd name="connsiteY34" fmla="*/ 756355 h 1817511"/>
              <a:gd name="connsiteX35" fmla="*/ 1986844 w 3443150"/>
              <a:gd name="connsiteY35" fmla="*/ 733777 h 1817511"/>
              <a:gd name="connsiteX36" fmla="*/ 2054578 w 3443150"/>
              <a:gd name="connsiteY36" fmla="*/ 711200 h 1817511"/>
              <a:gd name="connsiteX37" fmla="*/ 2099733 w 3443150"/>
              <a:gd name="connsiteY37" fmla="*/ 688622 h 1817511"/>
              <a:gd name="connsiteX38" fmla="*/ 2156178 w 3443150"/>
              <a:gd name="connsiteY38" fmla="*/ 677333 h 1817511"/>
              <a:gd name="connsiteX39" fmla="*/ 2235200 w 3443150"/>
              <a:gd name="connsiteY39" fmla="*/ 654755 h 1817511"/>
              <a:gd name="connsiteX40" fmla="*/ 2269066 w 3443150"/>
              <a:gd name="connsiteY40" fmla="*/ 632177 h 1817511"/>
              <a:gd name="connsiteX41" fmla="*/ 2336800 w 3443150"/>
              <a:gd name="connsiteY41" fmla="*/ 609600 h 1817511"/>
              <a:gd name="connsiteX42" fmla="*/ 2404533 w 3443150"/>
              <a:gd name="connsiteY42" fmla="*/ 587022 h 1817511"/>
              <a:gd name="connsiteX43" fmla="*/ 2472266 w 3443150"/>
              <a:gd name="connsiteY43" fmla="*/ 564444 h 1817511"/>
              <a:gd name="connsiteX44" fmla="*/ 2517422 w 3443150"/>
              <a:gd name="connsiteY44" fmla="*/ 541866 h 1817511"/>
              <a:gd name="connsiteX45" fmla="*/ 2551289 w 3443150"/>
              <a:gd name="connsiteY45" fmla="*/ 530577 h 1817511"/>
              <a:gd name="connsiteX46" fmla="*/ 2585155 w 3443150"/>
              <a:gd name="connsiteY46" fmla="*/ 508000 h 1817511"/>
              <a:gd name="connsiteX47" fmla="*/ 2630311 w 3443150"/>
              <a:gd name="connsiteY47" fmla="*/ 496711 h 1817511"/>
              <a:gd name="connsiteX48" fmla="*/ 2698044 w 3443150"/>
              <a:gd name="connsiteY48" fmla="*/ 474133 h 1817511"/>
              <a:gd name="connsiteX49" fmla="*/ 2743200 w 3443150"/>
              <a:gd name="connsiteY49" fmla="*/ 462844 h 1817511"/>
              <a:gd name="connsiteX50" fmla="*/ 2777066 w 3443150"/>
              <a:gd name="connsiteY50" fmla="*/ 451555 h 1817511"/>
              <a:gd name="connsiteX51" fmla="*/ 2878666 w 3443150"/>
              <a:gd name="connsiteY51" fmla="*/ 440266 h 1817511"/>
              <a:gd name="connsiteX52" fmla="*/ 2946400 w 3443150"/>
              <a:gd name="connsiteY52" fmla="*/ 417688 h 1817511"/>
              <a:gd name="connsiteX53" fmla="*/ 2980266 w 3443150"/>
              <a:gd name="connsiteY53" fmla="*/ 406400 h 1817511"/>
              <a:gd name="connsiteX54" fmla="*/ 3025422 w 3443150"/>
              <a:gd name="connsiteY54" fmla="*/ 395111 h 1817511"/>
              <a:gd name="connsiteX55" fmla="*/ 3059289 w 3443150"/>
              <a:gd name="connsiteY55" fmla="*/ 372533 h 1817511"/>
              <a:gd name="connsiteX56" fmla="*/ 3183466 w 3443150"/>
              <a:gd name="connsiteY56" fmla="*/ 349955 h 1817511"/>
              <a:gd name="connsiteX57" fmla="*/ 3409244 w 3443150"/>
              <a:gd name="connsiteY57" fmla="*/ 327377 h 1817511"/>
              <a:gd name="connsiteX58" fmla="*/ 3431822 w 3443150"/>
              <a:gd name="connsiteY58" fmla="*/ 293511 h 1817511"/>
              <a:gd name="connsiteX59" fmla="*/ 3431822 w 3443150"/>
              <a:gd name="connsiteY59" fmla="*/ 0 h 1817511"/>
              <a:gd name="connsiteX60" fmla="*/ 3206044 w 3443150"/>
              <a:gd name="connsiteY60" fmla="*/ 11288 h 1817511"/>
              <a:gd name="connsiteX61" fmla="*/ 3172178 w 3443150"/>
              <a:gd name="connsiteY61" fmla="*/ 22577 h 1817511"/>
              <a:gd name="connsiteX62" fmla="*/ 2991555 w 3443150"/>
              <a:gd name="connsiteY62" fmla="*/ 33866 h 1817511"/>
              <a:gd name="connsiteX63" fmla="*/ 2156178 w 3443150"/>
              <a:gd name="connsiteY63" fmla="*/ 45155 h 1817511"/>
              <a:gd name="connsiteX64" fmla="*/ 2099733 w 3443150"/>
              <a:gd name="connsiteY64" fmla="*/ 56444 h 1817511"/>
              <a:gd name="connsiteX65" fmla="*/ 1975555 w 3443150"/>
              <a:gd name="connsiteY65" fmla="*/ 79022 h 1817511"/>
              <a:gd name="connsiteX66" fmla="*/ 1930400 w 3443150"/>
              <a:gd name="connsiteY66" fmla="*/ 90311 h 1817511"/>
              <a:gd name="connsiteX67" fmla="*/ 1896533 w 3443150"/>
              <a:gd name="connsiteY67" fmla="*/ 112888 h 1817511"/>
              <a:gd name="connsiteX68" fmla="*/ 1783644 w 3443150"/>
              <a:gd name="connsiteY68" fmla="*/ 135466 h 1817511"/>
              <a:gd name="connsiteX69" fmla="*/ 1670755 w 3443150"/>
              <a:gd name="connsiteY69" fmla="*/ 158044 h 1817511"/>
              <a:gd name="connsiteX70" fmla="*/ 1569155 w 3443150"/>
              <a:gd name="connsiteY70" fmla="*/ 191911 h 1817511"/>
              <a:gd name="connsiteX71" fmla="*/ 1524000 w 3443150"/>
              <a:gd name="connsiteY71" fmla="*/ 203200 h 1817511"/>
              <a:gd name="connsiteX72" fmla="*/ 1422400 w 3443150"/>
              <a:gd name="connsiteY72" fmla="*/ 225777 h 1817511"/>
              <a:gd name="connsiteX73" fmla="*/ 1388533 w 3443150"/>
              <a:gd name="connsiteY73" fmla="*/ 248355 h 1817511"/>
              <a:gd name="connsiteX74" fmla="*/ 1309511 w 3443150"/>
              <a:gd name="connsiteY74" fmla="*/ 270933 h 1817511"/>
              <a:gd name="connsiteX75" fmla="*/ 1275644 w 3443150"/>
              <a:gd name="connsiteY75" fmla="*/ 293511 h 1817511"/>
              <a:gd name="connsiteX76" fmla="*/ 1174044 w 3443150"/>
              <a:gd name="connsiteY76" fmla="*/ 316088 h 1817511"/>
              <a:gd name="connsiteX77" fmla="*/ 1106311 w 3443150"/>
              <a:gd name="connsiteY77" fmla="*/ 349955 h 1817511"/>
              <a:gd name="connsiteX78" fmla="*/ 1072444 w 3443150"/>
              <a:gd name="connsiteY78" fmla="*/ 361244 h 1817511"/>
              <a:gd name="connsiteX79" fmla="*/ 1038578 w 3443150"/>
              <a:gd name="connsiteY79" fmla="*/ 383822 h 1817511"/>
              <a:gd name="connsiteX80" fmla="*/ 1004711 w 3443150"/>
              <a:gd name="connsiteY80" fmla="*/ 395111 h 1817511"/>
              <a:gd name="connsiteX81" fmla="*/ 948266 w 3443150"/>
              <a:gd name="connsiteY81" fmla="*/ 417688 h 1817511"/>
              <a:gd name="connsiteX82" fmla="*/ 891822 w 3443150"/>
              <a:gd name="connsiteY82" fmla="*/ 428977 h 1817511"/>
              <a:gd name="connsiteX83" fmla="*/ 857955 w 3443150"/>
              <a:gd name="connsiteY83" fmla="*/ 440266 h 1817511"/>
              <a:gd name="connsiteX84" fmla="*/ 812800 w 3443150"/>
              <a:gd name="connsiteY84" fmla="*/ 451555 h 1817511"/>
              <a:gd name="connsiteX85" fmla="*/ 778933 w 3443150"/>
              <a:gd name="connsiteY85" fmla="*/ 474133 h 1817511"/>
              <a:gd name="connsiteX86" fmla="*/ 699911 w 3443150"/>
              <a:gd name="connsiteY86" fmla="*/ 496711 h 1817511"/>
              <a:gd name="connsiteX87" fmla="*/ 632178 w 3443150"/>
              <a:gd name="connsiteY87" fmla="*/ 541866 h 1817511"/>
              <a:gd name="connsiteX88" fmla="*/ 564444 w 3443150"/>
              <a:gd name="connsiteY88" fmla="*/ 598311 h 1817511"/>
              <a:gd name="connsiteX89" fmla="*/ 530578 w 3443150"/>
              <a:gd name="connsiteY89" fmla="*/ 609600 h 1817511"/>
              <a:gd name="connsiteX90" fmla="*/ 451555 w 3443150"/>
              <a:gd name="connsiteY90" fmla="*/ 688622 h 1817511"/>
              <a:gd name="connsiteX91" fmla="*/ 383822 w 3443150"/>
              <a:gd name="connsiteY91" fmla="*/ 745066 h 1817511"/>
              <a:gd name="connsiteX92" fmla="*/ 372533 w 3443150"/>
              <a:gd name="connsiteY92" fmla="*/ 778933 h 1817511"/>
              <a:gd name="connsiteX93" fmla="*/ 327378 w 3443150"/>
              <a:gd name="connsiteY93" fmla="*/ 846666 h 1817511"/>
              <a:gd name="connsiteX94" fmla="*/ 304800 w 3443150"/>
              <a:gd name="connsiteY94" fmla="*/ 880533 h 1817511"/>
              <a:gd name="connsiteX95" fmla="*/ 270933 w 3443150"/>
              <a:gd name="connsiteY95" fmla="*/ 948266 h 1817511"/>
              <a:gd name="connsiteX96" fmla="*/ 225778 w 3443150"/>
              <a:gd name="connsiteY96" fmla="*/ 1049866 h 1817511"/>
              <a:gd name="connsiteX97" fmla="*/ 191911 w 3443150"/>
              <a:gd name="connsiteY97" fmla="*/ 1072444 h 1817511"/>
              <a:gd name="connsiteX98" fmla="*/ 180622 w 3443150"/>
              <a:gd name="connsiteY98" fmla="*/ 1106311 h 1817511"/>
              <a:gd name="connsiteX99" fmla="*/ 135466 w 3443150"/>
              <a:gd name="connsiteY99" fmla="*/ 1174044 h 1817511"/>
              <a:gd name="connsiteX100" fmla="*/ 90311 w 3443150"/>
              <a:gd name="connsiteY100" fmla="*/ 1230488 h 1817511"/>
              <a:gd name="connsiteX101" fmla="*/ 67733 w 3443150"/>
              <a:gd name="connsiteY101" fmla="*/ 1264355 h 1817511"/>
              <a:gd name="connsiteX102" fmla="*/ 33866 w 3443150"/>
              <a:gd name="connsiteY102" fmla="*/ 1298222 h 1817511"/>
              <a:gd name="connsiteX103" fmla="*/ 11289 w 3443150"/>
              <a:gd name="connsiteY103" fmla="*/ 1388533 h 1817511"/>
              <a:gd name="connsiteX104" fmla="*/ 0 w 3443150"/>
              <a:gd name="connsiteY104" fmla="*/ 1806222 h 1817511"/>
              <a:gd name="connsiteX105" fmla="*/ 79022 w 3443150"/>
              <a:gd name="connsiteY105" fmla="*/ 1817511 h 1817511"/>
              <a:gd name="connsiteX0" fmla="*/ 79022 w 3443150"/>
              <a:gd name="connsiteY0" fmla="*/ 1817511 h 1817511"/>
              <a:gd name="connsiteX1" fmla="*/ 79022 w 3443150"/>
              <a:gd name="connsiteY1" fmla="*/ 1817511 h 1817511"/>
              <a:gd name="connsiteX2" fmla="*/ 406400 w 3443150"/>
              <a:gd name="connsiteY2" fmla="*/ 1670755 h 1817511"/>
              <a:gd name="connsiteX3" fmla="*/ 462844 w 3443150"/>
              <a:gd name="connsiteY3" fmla="*/ 1603022 h 1817511"/>
              <a:gd name="connsiteX4" fmla="*/ 519289 w 3443150"/>
              <a:gd name="connsiteY4" fmla="*/ 1546577 h 1817511"/>
              <a:gd name="connsiteX5" fmla="*/ 541866 w 3443150"/>
              <a:gd name="connsiteY5" fmla="*/ 1512711 h 1817511"/>
              <a:gd name="connsiteX6" fmla="*/ 587022 w 3443150"/>
              <a:gd name="connsiteY6" fmla="*/ 1444977 h 1817511"/>
              <a:gd name="connsiteX7" fmla="*/ 654755 w 3443150"/>
              <a:gd name="connsiteY7" fmla="*/ 1388533 h 1817511"/>
              <a:gd name="connsiteX8" fmla="*/ 733778 w 3443150"/>
              <a:gd name="connsiteY8" fmla="*/ 1343377 h 1817511"/>
              <a:gd name="connsiteX9" fmla="*/ 790222 w 3443150"/>
              <a:gd name="connsiteY9" fmla="*/ 1298222 h 1817511"/>
              <a:gd name="connsiteX10" fmla="*/ 824089 w 3443150"/>
              <a:gd name="connsiteY10" fmla="*/ 1264355 h 1817511"/>
              <a:gd name="connsiteX11" fmla="*/ 857955 w 3443150"/>
              <a:gd name="connsiteY11" fmla="*/ 1241777 h 1817511"/>
              <a:gd name="connsiteX12" fmla="*/ 880533 w 3443150"/>
              <a:gd name="connsiteY12" fmla="*/ 1207911 h 1817511"/>
              <a:gd name="connsiteX13" fmla="*/ 948266 w 3443150"/>
              <a:gd name="connsiteY13" fmla="*/ 1185333 h 1817511"/>
              <a:gd name="connsiteX14" fmla="*/ 1038578 w 3443150"/>
              <a:gd name="connsiteY14" fmla="*/ 1162755 h 1817511"/>
              <a:gd name="connsiteX15" fmla="*/ 1106311 w 3443150"/>
              <a:gd name="connsiteY15" fmla="*/ 1128888 h 1817511"/>
              <a:gd name="connsiteX16" fmla="*/ 1140178 w 3443150"/>
              <a:gd name="connsiteY16" fmla="*/ 1117600 h 1817511"/>
              <a:gd name="connsiteX17" fmla="*/ 1174044 w 3443150"/>
              <a:gd name="connsiteY17" fmla="*/ 1095022 h 1817511"/>
              <a:gd name="connsiteX18" fmla="*/ 1207911 w 3443150"/>
              <a:gd name="connsiteY18" fmla="*/ 1083733 h 1817511"/>
              <a:gd name="connsiteX19" fmla="*/ 1241778 w 3443150"/>
              <a:gd name="connsiteY19" fmla="*/ 1049866 h 1817511"/>
              <a:gd name="connsiteX20" fmla="*/ 1309511 w 3443150"/>
              <a:gd name="connsiteY20" fmla="*/ 1027288 h 1817511"/>
              <a:gd name="connsiteX21" fmla="*/ 1343378 w 3443150"/>
              <a:gd name="connsiteY21" fmla="*/ 1016000 h 1817511"/>
              <a:gd name="connsiteX22" fmla="*/ 1377244 w 3443150"/>
              <a:gd name="connsiteY22" fmla="*/ 993422 h 1817511"/>
              <a:gd name="connsiteX23" fmla="*/ 1444978 w 3443150"/>
              <a:gd name="connsiteY23" fmla="*/ 970844 h 1817511"/>
              <a:gd name="connsiteX24" fmla="*/ 1478844 w 3443150"/>
              <a:gd name="connsiteY24" fmla="*/ 948266 h 1817511"/>
              <a:gd name="connsiteX25" fmla="*/ 1546578 w 3443150"/>
              <a:gd name="connsiteY25" fmla="*/ 925688 h 1817511"/>
              <a:gd name="connsiteX26" fmla="*/ 1580444 w 3443150"/>
              <a:gd name="connsiteY26" fmla="*/ 914400 h 1817511"/>
              <a:gd name="connsiteX27" fmla="*/ 1625600 w 3443150"/>
              <a:gd name="connsiteY27" fmla="*/ 891822 h 1817511"/>
              <a:gd name="connsiteX28" fmla="*/ 1693333 w 3443150"/>
              <a:gd name="connsiteY28" fmla="*/ 846666 h 1817511"/>
              <a:gd name="connsiteX29" fmla="*/ 1727200 w 3443150"/>
              <a:gd name="connsiteY29" fmla="*/ 835377 h 1817511"/>
              <a:gd name="connsiteX30" fmla="*/ 1761066 w 3443150"/>
              <a:gd name="connsiteY30" fmla="*/ 812800 h 1817511"/>
              <a:gd name="connsiteX31" fmla="*/ 1828800 w 3443150"/>
              <a:gd name="connsiteY31" fmla="*/ 790222 h 1817511"/>
              <a:gd name="connsiteX32" fmla="*/ 1896533 w 3443150"/>
              <a:gd name="connsiteY32" fmla="*/ 767644 h 1817511"/>
              <a:gd name="connsiteX33" fmla="*/ 1941689 w 3443150"/>
              <a:gd name="connsiteY33" fmla="*/ 756355 h 1817511"/>
              <a:gd name="connsiteX34" fmla="*/ 1986844 w 3443150"/>
              <a:gd name="connsiteY34" fmla="*/ 733777 h 1817511"/>
              <a:gd name="connsiteX35" fmla="*/ 2054578 w 3443150"/>
              <a:gd name="connsiteY35" fmla="*/ 711200 h 1817511"/>
              <a:gd name="connsiteX36" fmla="*/ 2099733 w 3443150"/>
              <a:gd name="connsiteY36" fmla="*/ 688622 h 1817511"/>
              <a:gd name="connsiteX37" fmla="*/ 2156178 w 3443150"/>
              <a:gd name="connsiteY37" fmla="*/ 677333 h 1817511"/>
              <a:gd name="connsiteX38" fmla="*/ 2235200 w 3443150"/>
              <a:gd name="connsiteY38" fmla="*/ 654755 h 1817511"/>
              <a:gd name="connsiteX39" fmla="*/ 2269066 w 3443150"/>
              <a:gd name="connsiteY39" fmla="*/ 632177 h 1817511"/>
              <a:gd name="connsiteX40" fmla="*/ 2336800 w 3443150"/>
              <a:gd name="connsiteY40" fmla="*/ 609600 h 1817511"/>
              <a:gd name="connsiteX41" fmla="*/ 2404533 w 3443150"/>
              <a:gd name="connsiteY41" fmla="*/ 587022 h 1817511"/>
              <a:gd name="connsiteX42" fmla="*/ 2472266 w 3443150"/>
              <a:gd name="connsiteY42" fmla="*/ 564444 h 1817511"/>
              <a:gd name="connsiteX43" fmla="*/ 2517422 w 3443150"/>
              <a:gd name="connsiteY43" fmla="*/ 541866 h 1817511"/>
              <a:gd name="connsiteX44" fmla="*/ 2551289 w 3443150"/>
              <a:gd name="connsiteY44" fmla="*/ 530577 h 1817511"/>
              <a:gd name="connsiteX45" fmla="*/ 2585155 w 3443150"/>
              <a:gd name="connsiteY45" fmla="*/ 508000 h 1817511"/>
              <a:gd name="connsiteX46" fmla="*/ 2630311 w 3443150"/>
              <a:gd name="connsiteY46" fmla="*/ 496711 h 1817511"/>
              <a:gd name="connsiteX47" fmla="*/ 2698044 w 3443150"/>
              <a:gd name="connsiteY47" fmla="*/ 474133 h 1817511"/>
              <a:gd name="connsiteX48" fmla="*/ 2743200 w 3443150"/>
              <a:gd name="connsiteY48" fmla="*/ 462844 h 1817511"/>
              <a:gd name="connsiteX49" fmla="*/ 2777066 w 3443150"/>
              <a:gd name="connsiteY49" fmla="*/ 451555 h 1817511"/>
              <a:gd name="connsiteX50" fmla="*/ 2878666 w 3443150"/>
              <a:gd name="connsiteY50" fmla="*/ 440266 h 1817511"/>
              <a:gd name="connsiteX51" fmla="*/ 2946400 w 3443150"/>
              <a:gd name="connsiteY51" fmla="*/ 417688 h 1817511"/>
              <a:gd name="connsiteX52" fmla="*/ 2980266 w 3443150"/>
              <a:gd name="connsiteY52" fmla="*/ 406400 h 1817511"/>
              <a:gd name="connsiteX53" fmla="*/ 3025422 w 3443150"/>
              <a:gd name="connsiteY53" fmla="*/ 395111 h 1817511"/>
              <a:gd name="connsiteX54" fmla="*/ 3059289 w 3443150"/>
              <a:gd name="connsiteY54" fmla="*/ 372533 h 1817511"/>
              <a:gd name="connsiteX55" fmla="*/ 3183466 w 3443150"/>
              <a:gd name="connsiteY55" fmla="*/ 349955 h 1817511"/>
              <a:gd name="connsiteX56" fmla="*/ 3409244 w 3443150"/>
              <a:gd name="connsiteY56" fmla="*/ 327377 h 1817511"/>
              <a:gd name="connsiteX57" fmla="*/ 3431822 w 3443150"/>
              <a:gd name="connsiteY57" fmla="*/ 293511 h 1817511"/>
              <a:gd name="connsiteX58" fmla="*/ 3431822 w 3443150"/>
              <a:gd name="connsiteY58" fmla="*/ 0 h 1817511"/>
              <a:gd name="connsiteX59" fmla="*/ 3206044 w 3443150"/>
              <a:gd name="connsiteY59" fmla="*/ 11288 h 1817511"/>
              <a:gd name="connsiteX60" fmla="*/ 3172178 w 3443150"/>
              <a:gd name="connsiteY60" fmla="*/ 22577 h 1817511"/>
              <a:gd name="connsiteX61" fmla="*/ 2991555 w 3443150"/>
              <a:gd name="connsiteY61" fmla="*/ 33866 h 1817511"/>
              <a:gd name="connsiteX62" fmla="*/ 2156178 w 3443150"/>
              <a:gd name="connsiteY62" fmla="*/ 45155 h 1817511"/>
              <a:gd name="connsiteX63" fmla="*/ 2099733 w 3443150"/>
              <a:gd name="connsiteY63" fmla="*/ 56444 h 1817511"/>
              <a:gd name="connsiteX64" fmla="*/ 1975555 w 3443150"/>
              <a:gd name="connsiteY64" fmla="*/ 79022 h 1817511"/>
              <a:gd name="connsiteX65" fmla="*/ 1930400 w 3443150"/>
              <a:gd name="connsiteY65" fmla="*/ 90311 h 1817511"/>
              <a:gd name="connsiteX66" fmla="*/ 1896533 w 3443150"/>
              <a:gd name="connsiteY66" fmla="*/ 112888 h 1817511"/>
              <a:gd name="connsiteX67" fmla="*/ 1783644 w 3443150"/>
              <a:gd name="connsiteY67" fmla="*/ 135466 h 1817511"/>
              <a:gd name="connsiteX68" fmla="*/ 1670755 w 3443150"/>
              <a:gd name="connsiteY68" fmla="*/ 158044 h 1817511"/>
              <a:gd name="connsiteX69" fmla="*/ 1569155 w 3443150"/>
              <a:gd name="connsiteY69" fmla="*/ 191911 h 1817511"/>
              <a:gd name="connsiteX70" fmla="*/ 1524000 w 3443150"/>
              <a:gd name="connsiteY70" fmla="*/ 203200 h 1817511"/>
              <a:gd name="connsiteX71" fmla="*/ 1422400 w 3443150"/>
              <a:gd name="connsiteY71" fmla="*/ 225777 h 1817511"/>
              <a:gd name="connsiteX72" fmla="*/ 1388533 w 3443150"/>
              <a:gd name="connsiteY72" fmla="*/ 248355 h 1817511"/>
              <a:gd name="connsiteX73" fmla="*/ 1309511 w 3443150"/>
              <a:gd name="connsiteY73" fmla="*/ 270933 h 1817511"/>
              <a:gd name="connsiteX74" fmla="*/ 1275644 w 3443150"/>
              <a:gd name="connsiteY74" fmla="*/ 293511 h 1817511"/>
              <a:gd name="connsiteX75" fmla="*/ 1174044 w 3443150"/>
              <a:gd name="connsiteY75" fmla="*/ 316088 h 1817511"/>
              <a:gd name="connsiteX76" fmla="*/ 1106311 w 3443150"/>
              <a:gd name="connsiteY76" fmla="*/ 349955 h 1817511"/>
              <a:gd name="connsiteX77" fmla="*/ 1072444 w 3443150"/>
              <a:gd name="connsiteY77" fmla="*/ 361244 h 1817511"/>
              <a:gd name="connsiteX78" fmla="*/ 1038578 w 3443150"/>
              <a:gd name="connsiteY78" fmla="*/ 383822 h 1817511"/>
              <a:gd name="connsiteX79" fmla="*/ 1004711 w 3443150"/>
              <a:gd name="connsiteY79" fmla="*/ 395111 h 1817511"/>
              <a:gd name="connsiteX80" fmla="*/ 948266 w 3443150"/>
              <a:gd name="connsiteY80" fmla="*/ 417688 h 1817511"/>
              <a:gd name="connsiteX81" fmla="*/ 891822 w 3443150"/>
              <a:gd name="connsiteY81" fmla="*/ 428977 h 1817511"/>
              <a:gd name="connsiteX82" fmla="*/ 857955 w 3443150"/>
              <a:gd name="connsiteY82" fmla="*/ 440266 h 1817511"/>
              <a:gd name="connsiteX83" fmla="*/ 812800 w 3443150"/>
              <a:gd name="connsiteY83" fmla="*/ 451555 h 1817511"/>
              <a:gd name="connsiteX84" fmla="*/ 778933 w 3443150"/>
              <a:gd name="connsiteY84" fmla="*/ 474133 h 1817511"/>
              <a:gd name="connsiteX85" fmla="*/ 699911 w 3443150"/>
              <a:gd name="connsiteY85" fmla="*/ 496711 h 1817511"/>
              <a:gd name="connsiteX86" fmla="*/ 632178 w 3443150"/>
              <a:gd name="connsiteY86" fmla="*/ 541866 h 1817511"/>
              <a:gd name="connsiteX87" fmla="*/ 564444 w 3443150"/>
              <a:gd name="connsiteY87" fmla="*/ 598311 h 1817511"/>
              <a:gd name="connsiteX88" fmla="*/ 530578 w 3443150"/>
              <a:gd name="connsiteY88" fmla="*/ 609600 h 1817511"/>
              <a:gd name="connsiteX89" fmla="*/ 451555 w 3443150"/>
              <a:gd name="connsiteY89" fmla="*/ 688622 h 1817511"/>
              <a:gd name="connsiteX90" fmla="*/ 383822 w 3443150"/>
              <a:gd name="connsiteY90" fmla="*/ 745066 h 1817511"/>
              <a:gd name="connsiteX91" fmla="*/ 372533 w 3443150"/>
              <a:gd name="connsiteY91" fmla="*/ 778933 h 1817511"/>
              <a:gd name="connsiteX92" fmla="*/ 327378 w 3443150"/>
              <a:gd name="connsiteY92" fmla="*/ 846666 h 1817511"/>
              <a:gd name="connsiteX93" fmla="*/ 304800 w 3443150"/>
              <a:gd name="connsiteY93" fmla="*/ 880533 h 1817511"/>
              <a:gd name="connsiteX94" fmla="*/ 270933 w 3443150"/>
              <a:gd name="connsiteY94" fmla="*/ 948266 h 1817511"/>
              <a:gd name="connsiteX95" fmla="*/ 225778 w 3443150"/>
              <a:gd name="connsiteY95" fmla="*/ 1049866 h 1817511"/>
              <a:gd name="connsiteX96" fmla="*/ 191911 w 3443150"/>
              <a:gd name="connsiteY96" fmla="*/ 1072444 h 1817511"/>
              <a:gd name="connsiteX97" fmla="*/ 180622 w 3443150"/>
              <a:gd name="connsiteY97" fmla="*/ 1106311 h 1817511"/>
              <a:gd name="connsiteX98" fmla="*/ 135466 w 3443150"/>
              <a:gd name="connsiteY98" fmla="*/ 1174044 h 1817511"/>
              <a:gd name="connsiteX99" fmla="*/ 90311 w 3443150"/>
              <a:gd name="connsiteY99" fmla="*/ 1230488 h 1817511"/>
              <a:gd name="connsiteX100" fmla="*/ 67733 w 3443150"/>
              <a:gd name="connsiteY100" fmla="*/ 1264355 h 1817511"/>
              <a:gd name="connsiteX101" fmla="*/ 33866 w 3443150"/>
              <a:gd name="connsiteY101" fmla="*/ 1298222 h 1817511"/>
              <a:gd name="connsiteX102" fmla="*/ 11289 w 3443150"/>
              <a:gd name="connsiteY102" fmla="*/ 1388533 h 1817511"/>
              <a:gd name="connsiteX103" fmla="*/ 0 w 3443150"/>
              <a:gd name="connsiteY103" fmla="*/ 1806222 h 1817511"/>
              <a:gd name="connsiteX104" fmla="*/ 79022 w 3443150"/>
              <a:gd name="connsiteY104" fmla="*/ 1817511 h 1817511"/>
              <a:gd name="connsiteX0" fmla="*/ 79022 w 3443150"/>
              <a:gd name="connsiteY0" fmla="*/ 1817511 h 1817511"/>
              <a:gd name="connsiteX1" fmla="*/ 79022 w 3443150"/>
              <a:gd name="connsiteY1" fmla="*/ 1817511 h 1817511"/>
              <a:gd name="connsiteX2" fmla="*/ 406400 w 3443150"/>
              <a:gd name="connsiteY2" fmla="*/ 1670755 h 1817511"/>
              <a:gd name="connsiteX3" fmla="*/ 462844 w 3443150"/>
              <a:gd name="connsiteY3" fmla="*/ 1603022 h 1817511"/>
              <a:gd name="connsiteX4" fmla="*/ 519289 w 3443150"/>
              <a:gd name="connsiteY4" fmla="*/ 1546577 h 1817511"/>
              <a:gd name="connsiteX5" fmla="*/ 587022 w 3443150"/>
              <a:gd name="connsiteY5" fmla="*/ 1444977 h 1817511"/>
              <a:gd name="connsiteX6" fmla="*/ 654755 w 3443150"/>
              <a:gd name="connsiteY6" fmla="*/ 1388533 h 1817511"/>
              <a:gd name="connsiteX7" fmla="*/ 733778 w 3443150"/>
              <a:gd name="connsiteY7" fmla="*/ 1343377 h 1817511"/>
              <a:gd name="connsiteX8" fmla="*/ 790222 w 3443150"/>
              <a:gd name="connsiteY8" fmla="*/ 1298222 h 1817511"/>
              <a:gd name="connsiteX9" fmla="*/ 824089 w 3443150"/>
              <a:gd name="connsiteY9" fmla="*/ 1264355 h 1817511"/>
              <a:gd name="connsiteX10" fmla="*/ 857955 w 3443150"/>
              <a:gd name="connsiteY10" fmla="*/ 1241777 h 1817511"/>
              <a:gd name="connsiteX11" fmla="*/ 880533 w 3443150"/>
              <a:gd name="connsiteY11" fmla="*/ 1207911 h 1817511"/>
              <a:gd name="connsiteX12" fmla="*/ 948266 w 3443150"/>
              <a:gd name="connsiteY12" fmla="*/ 1185333 h 1817511"/>
              <a:gd name="connsiteX13" fmla="*/ 1038578 w 3443150"/>
              <a:gd name="connsiteY13" fmla="*/ 1162755 h 1817511"/>
              <a:gd name="connsiteX14" fmla="*/ 1106311 w 3443150"/>
              <a:gd name="connsiteY14" fmla="*/ 1128888 h 1817511"/>
              <a:gd name="connsiteX15" fmla="*/ 1140178 w 3443150"/>
              <a:gd name="connsiteY15" fmla="*/ 1117600 h 1817511"/>
              <a:gd name="connsiteX16" fmla="*/ 1174044 w 3443150"/>
              <a:gd name="connsiteY16" fmla="*/ 1095022 h 1817511"/>
              <a:gd name="connsiteX17" fmla="*/ 1207911 w 3443150"/>
              <a:gd name="connsiteY17" fmla="*/ 1083733 h 1817511"/>
              <a:gd name="connsiteX18" fmla="*/ 1241778 w 3443150"/>
              <a:gd name="connsiteY18" fmla="*/ 1049866 h 1817511"/>
              <a:gd name="connsiteX19" fmla="*/ 1309511 w 3443150"/>
              <a:gd name="connsiteY19" fmla="*/ 1027288 h 1817511"/>
              <a:gd name="connsiteX20" fmla="*/ 1343378 w 3443150"/>
              <a:gd name="connsiteY20" fmla="*/ 1016000 h 1817511"/>
              <a:gd name="connsiteX21" fmla="*/ 1377244 w 3443150"/>
              <a:gd name="connsiteY21" fmla="*/ 993422 h 1817511"/>
              <a:gd name="connsiteX22" fmla="*/ 1444978 w 3443150"/>
              <a:gd name="connsiteY22" fmla="*/ 970844 h 1817511"/>
              <a:gd name="connsiteX23" fmla="*/ 1478844 w 3443150"/>
              <a:gd name="connsiteY23" fmla="*/ 948266 h 1817511"/>
              <a:gd name="connsiteX24" fmla="*/ 1546578 w 3443150"/>
              <a:gd name="connsiteY24" fmla="*/ 925688 h 1817511"/>
              <a:gd name="connsiteX25" fmla="*/ 1580444 w 3443150"/>
              <a:gd name="connsiteY25" fmla="*/ 914400 h 1817511"/>
              <a:gd name="connsiteX26" fmla="*/ 1625600 w 3443150"/>
              <a:gd name="connsiteY26" fmla="*/ 891822 h 1817511"/>
              <a:gd name="connsiteX27" fmla="*/ 1693333 w 3443150"/>
              <a:gd name="connsiteY27" fmla="*/ 846666 h 1817511"/>
              <a:gd name="connsiteX28" fmla="*/ 1727200 w 3443150"/>
              <a:gd name="connsiteY28" fmla="*/ 835377 h 1817511"/>
              <a:gd name="connsiteX29" fmla="*/ 1761066 w 3443150"/>
              <a:gd name="connsiteY29" fmla="*/ 812800 h 1817511"/>
              <a:gd name="connsiteX30" fmla="*/ 1828800 w 3443150"/>
              <a:gd name="connsiteY30" fmla="*/ 790222 h 1817511"/>
              <a:gd name="connsiteX31" fmla="*/ 1896533 w 3443150"/>
              <a:gd name="connsiteY31" fmla="*/ 767644 h 1817511"/>
              <a:gd name="connsiteX32" fmla="*/ 1941689 w 3443150"/>
              <a:gd name="connsiteY32" fmla="*/ 756355 h 1817511"/>
              <a:gd name="connsiteX33" fmla="*/ 1986844 w 3443150"/>
              <a:gd name="connsiteY33" fmla="*/ 733777 h 1817511"/>
              <a:gd name="connsiteX34" fmla="*/ 2054578 w 3443150"/>
              <a:gd name="connsiteY34" fmla="*/ 711200 h 1817511"/>
              <a:gd name="connsiteX35" fmla="*/ 2099733 w 3443150"/>
              <a:gd name="connsiteY35" fmla="*/ 688622 h 1817511"/>
              <a:gd name="connsiteX36" fmla="*/ 2156178 w 3443150"/>
              <a:gd name="connsiteY36" fmla="*/ 677333 h 1817511"/>
              <a:gd name="connsiteX37" fmla="*/ 2235200 w 3443150"/>
              <a:gd name="connsiteY37" fmla="*/ 654755 h 1817511"/>
              <a:gd name="connsiteX38" fmla="*/ 2269066 w 3443150"/>
              <a:gd name="connsiteY38" fmla="*/ 632177 h 1817511"/>
              <a:gd name="connsiteX39" fmla="*/ 2336800 w 3443150"/>
              <a:gd name="connsiteY39" fmla="*/ 609600 h 1817511"/>
              <a:gd name="connsiteX40" fmla="*/ 2404533 w 3443150"/>
              <a:gd name="connsiteY40" fmla="*/ 587022 h 1817511"/>
              <a:gd name="connsiteX41" fmla="*/ 2472266 w 3443150"/>
              <a:gd name="connsiteY41" fmla="*/ 564444 h 1817511"/>
              <a:gd name="connsiteX42" fmla="*/ 2517422 w 3443150"/>
              <a:gd name="connsiteY42" fmla="*/ 541866 h 1817511"/>
              <a:gd name="connsiteX43" fmla="*/ 2551289 w 3443150"/>
              <a:gd name="connsiteY43" fmla="*/ 530577 h 1817511"/>
              <a:gd name="connsiteX44" fmla="*/ 2585155 w 3443150"/>
              <a:gd name="connsiteY44" fmla="*/ 508000 h 1817511"/>
              <a:gd name="connsiteX45" fmla="*/ 2630311 w 3443150"/>
              <a:gd name="connsiteY45" fmla="*/ 496711 h 1817511"/>
              <a:gd name="connsiteX46" fmla="*/ 2698044 w 3443150"/>
              <a:gd name="connsiteY46" fmla="*/ 474133 h 1817511"/>
              <a:gd name="connsiteX47" fmla="*/ 2743200 w 3443150"/>
              <a:gd name="connsiteY47" fmla="*/ 462844 h 1817511"/>
              <a:gd name="connsiteX48" fmla="*/ 2777066 w 3443150"/>
              <a:gd name="connsiteY48" fmla="*/ 451555 h 1817511"/>
              <a:gd name="connsiteX49" fmla="*/ 2878666 w 3443150"/>
              <a:gd name="connsiteY49" fmla="*/ 440266 h 1817511"/>
              <a:gd name="connsiteX50" fmla="*/ 2946400 w 3443150"/>
              <a:gd name="connsiteY50" fmla="*/ 417688 h 1817511"/>
              <a:gd name="connsiteX51" fmla="*/ 2980266 w 3443150"/>
              <a:gd name="connsiteY51" fmla="*/ 406400 h 1817511"/>
              <a:gd name="connsiteX52" fmla="*/ 3025422 w 3443150"/>
              <a:gd name="connsiteY52" fmla="*/ 395111 h 1817511"/>
              <a:gd name="connsiteX53" fmla="*/ 3059289 w 3443150"/>
              <a:gd name="connsiteY53" fmla="*/ 372533 h 1817511"/>
              <a:gd name="connsiteX54" fmla="*/ 3183466 w 3443150"/>
              <a:gd name="connsiteY54" fmla="*/ 349955 h 1817511"/>
              <a:gd name="connsiteX55" fmla="*/ 3409244 w 3443150"/>
              <a:gd name="connsiteY55" fmla="*/ 327377 h 1817511"/>
              <a:gd name="connsiteX56" fmla="*/ 3431822 w 3443150"/>
              <a:gd name="connsiteY56" fmla="*/ 293511 h 1817511"/>
              <a:gd name="connsiteX57" fmla="*/ 3431822 w 3443150"/>
              <a:gd name="connsiteY57" fmla="*/ 0 h 1817511"/>
              <a:gd name="connsiteX58" fmla="*/ 3206044 w 3443150"/>
              <a:gd name="connsiteY58" fmla="*/ 11288 h 1817511"/>
              <a:gd name="connsiteX59" fmla="*/ 3172178 w 3443150"/>
              <a:gd name="connsiteY59" fmla="*/ 22577 h 1817511"/>
              <a:gd name="connsiteX60" fmla="*/ 2991555 w 3443150"/>
              <a:gd name="connsiteY60" fmla="*/ 33866 h 1817511"/>
              <a:gd name="connsiteX61" fmla="*/ 2156178 w 3443150"/>
              <a:gd name="connsiteY61" fmla="*/ 45155 h 1817511"/>
              <a:gd name="connsiteX62" fmla="*/ 2099733 w 3443150"/>
              <a:gd name="connsiteY62" fmla="*/ 56444 h 1817511"/>
              <a:gd name="connsiteX63" fmla="*/ 1975555 w 3443150"/>
              <a:gd name="connsiteY63" fmla="*/ 79022 h 1817511"/>
              <a:gd name="connsiteX64" fmla="*/ 1930400 w 3443150"/>
              <a:gd name="connsiteY64" fmla="*/ 90311 h 1817511"/>
              <a:gd name="connsiteX65" fmla="*/ 1896533 w 3443150"/>
              <a:gd name="connsiteY65" fmla="*/ 112888 h 1817511"/>
              <a:gd name="connsiteX66" fmla="*/ 1783644 w 3443150"/>
              <a:gd name="connsiteY66" fmla="*/ 135466 h 1817511"/>
              <a:gd name="connsiteX67" fmla="*/ 1670755 w 3443150"/>
              <a:gd name="connsiteY67" fmla="*/ 158044 h 1817511"/>
              <a:gd name="connsiteX68" fmla="*/ 1569155 w 3443150"/>
              <a:gd name="connsiteY68" fmla="*/ 191911 h 1817511"/>
              <a:gd name="connsiteX69" fmla="*/ 1524000 w 3443150"/>
              <a:gd name="connsiteY69" fmla="*/ 203200 h 1817511"/>
              <a:gd name="connsiteX70" fmla="*/ 1422400 w 3443150"/>
              <a:gd name="connsiteY70" fmla="*/ 225777 h 1817511"/>
              <a:gd name="connsiteX71" fmla="*/ 1388533 w 3443150"/>
              <a:gd name="connsiteY71" fmla="*/ 248355 h 1817511"/>
              <a:gd name="connsiteX72" fmla="*/ 1309511 w 3443150"/>
              <a:gd name="connsiteY72" fmla="*/ 270933 h 1817511"/>
              <a:gd name="connsiteX73" fmla="*/ 1275644 w 3443150"/>
              <a:gd name="connsiteY73" fmla="*/ 293511 h 1817511"/>
              <a:gd name="connsiteX74" fmla="*/ 1174044 w 3443150"/>
              <a:gd name="connsiteY74" fmla="*/ 316088 h 1817511"/>
              <a:gd name="connsiteX75" fmla="*/ 1106311 w 3443150"/>
              <a:gd name="connsiteY75" fmla="*/ 349955 h 1817511"/>
              <a:gd name="connsiteX76" fmla="*/ 1072444 w 3443150"/>
              <a:gd name="connsiteY76" fmla="*/ 361244 h 1817511"/>
              <a:gd name="connsiteX77" fmla="*/ 1038578 w 3443150"/>
              <a:gd name="connsiteY77" fmla="*/ 383822 h 1817511"/>
              <a:gd name="connsiteX78" fmla="*/ 1004711 w 3443150"/>
              <a:gd name="connsiteY78" fmla="*/ 395111 h 1817511"/>
              <a:gd name="connsiteX79" fmla="*/ 948266 w 3443150"/>
              <a:gd name="connsiteY79" fmla="*/ 417688 h 1817511"/>
              <a:gd name="connsiteX80" fmla="*/ 891822 w 3443150"/>
              <a:gd name="connsiteY80" fmla="*/ 428977 h 1817511"/>
              <a:gd name="connsiteX81" fmla="*/ 857955 w 3443150"/>
              <a:gd name="connsiteY81" fmla="*/ 440266 h 1817511"/>
              <a:gd name="connsiteX82" fmla="*/ 812800 w 3443150"/>
              <a:gd name="connsiteY82" fmla="*/ 451555 h 1817511"/>
              <a:gd name="connsiteX83" fmla="*/ 778933 w 3443150"/>
              <a:gd name="connsiteY83" fmla="*/ 474133 h 1817511"/>
              <a:gd name="connsiteX84" fmla="*/ 699911 w 3443150"/>
              <a:gd name="connsiteY84" fmla="*/ 496711 h 1817511"/>
              <a:gd name="connsiteX85" fmla="*/ 632178 w 3443150"/>
              <a:gd name="connsiteY85" fmla="*/ 541866 h 1817511"/>
              <a:gd name="connsiteX86" fmla="*/ 564444 w 3443150"/>
              <a:gd name="connsiteY86" fmla="*/ 598311 h 1817511"/>
              <a:gd name="connsiteX87" fmla="*/ 530578 w 3443150"/>
              <a:gd name="connsiteY87" fmla="*/ 609600 h 1817511"/>
              <a:gd name="connsiteX88" fmla="*/ 451555 w 3443150"/>
              <a:gd name="connsiteY88" fmla="*/ 688622 h 1817511"/>
              <a:gd name="connsiteX89" fmla="*/ 383822 w 3443150"/>
              <a:gd name="connsiteY89" fmla="*/ 745066 h 1817511"/>
              <a:gd name="connsiteX90" fmla="*/ 372533 w 3443150"/>
              <a:gd name="connsiteY90" fmla="*/ 778933 h 1817511"/>
              <a:gd name="connsiteX91" fmla="*/ 327378 w 3443150"/>
              <a:gd name="connsiteY91" fmla="*/ 846666 h 1817511"/>
              <a:gd name="connsiteX92" fmla="*/ 304800 w 3443150"/>
              <a:gd name="connsiteY92" fmla="*/ 880533 h 1817511"/>
              <a:gd name="connsiteX93" fmla="*/ 270933 w 3443150"/>
              <a:gd name="connsiteY93" fmla="*/ 948266 h 1817511"/>
              <a:gd name="connsiteX94" fmla="*/ 225778 w 3443150"/>
              <a:gd name="connsiteY94" fmla="*/ 1049866 h 1817511"/>
              <a:gd name="connsiteX95" fmla="*/ 191911 w 3443150"/>
              <a:gd name="connsiteY95" fmla="*/ 1072444 h 1817511"/>
              <a:gd name="connsiteX96" fmla="*/ 180622 w 3443150"/>
              <a:gd name="connsiteY96" fmla="*/ 1106311 h 1817511"/>
              <a:gd name="connsiteX97" fmla="*/ 135466 w 3443150"/>
              <a:gd name="connsiteY97" fmla="*/ 1174044 h 1817511"/>
              <a:gd name="connsiteX98" fmla="*/ 90311 w 3443150"/>
              <a:gd name="connsiteY98" fmla="*/ 1230488 h 1817511"/>
              <a:gd name="connsiteX99" fmla="*/ 67733 w 3443150"/>
              <a:gd name="connsiteY99" fmla="*/ 1264355 h 1817511"/>
              <a:gd name="connsiteX100" fmla="*/ 33866 w 3443150"/>
              <a:gd name="connsiteY100" fmla="*/ 1298222 h 1817511"/>
              <a:gd name="connsiteX101" fmla="*/ 11289 w 3443150"/>
              <a:gd name="connsiteY101" fmla="*/ 1388533 h 1817511"/>
              <a:gd name="connsiteX102" fmla="*/ 0 w 3443150"/>
              <a:gd name="connsiteY102" fmla="*/ 1806222 h 1817511"/>
              <a:gd name="connsiteX103" fmla="*/ 79022 w 3443150"/>
              <a:gd name="connsiteY103" fmla="*/ 1817511 h 1817511"/>
              <a:gd name="connsiteX0" fmla="*/ 79022 w 3443150"/>
              <a:gd name="connsiteY0" fmla="*/ 1817511 h 1817511"/>
              <a:gd name="connsiteX1" fmla="*/ 79022 w 3443150"/>
              <a:gd name="connsiteY1" fmla="*/ 1817511 h 1817511"/>
              <a:gd name="connsiteX2" fmla="*/ 406400 w 3443150"/>
              <a:gd name="connsiteY2" fmla="*/ 1670755 h 1817511"/>
              <a:gd name="connsiteX3" fmla="*/ 519289 w 3443150"/>
              <a:gd name="connsiteY3" fmla="*/ 1546577 h 1817511"/>
              <a:gd name="connsiteX4" fmla="*/ 587022 w 3443150"/>
              <a:gd name="connsiteY4" fmla="*/ 1444977 h 1817511"/>
              <a:gd name="connsiteX5" fmla="*/ 654755 w 3443150"/>
              <a:gd name="connsiteY5" fmla="*/ 1388533 h 1817511"/>
              <a:gd name="connsiteX6" fmla="*/ 733778 w 3443150"/>
              <a:gd name="connsiteY6" fmla="*/ 1343377 h 1817511"/>
              <a:gd name="connsiteX7" fmla="*/ 790222 w 3443150"/>
              <a:gd name="connsiteY7" fmla="*/ 1298222 h 1817511"/>
              <a:gd name="connsiteX8" fmla="*/ 824089 w 3443150"/>
              <a:gd name="connsiteY8" fmla="*/ 1264355 h 1817511"/>
              <a:gd name="connsiteX9" fmla="*/ 857955 w 3443150"/>
              <a:gd name="connsiteY9" fmla="*/ 1241777 h 1817511"/>
              <a:gd name="connsiteX10" fmla="*/ 880533 w 3443150"/>
              <a:gd name="connsiteY10" fmla="*/ 1207911 h 1817511"/>
              <a:gd name="connsiteX11" fmla="*/ 948266 w 3443150"/>
              <a:gd name="connsiteY11" fmla="*/ 1185333 h 1817511"/>
              <a:gd name="connsiteX12" fmla="*/ 1038578 w 3443150"/>
              <a:gd name="connsiteY12" fmla="*/ 1162755 h 1817511"/>
              <a:gd name="connsiteX13" fmla="*/ 1106311 w 3443150"/>
              <a:gd name="connsiteY13" fmla="*/ 1128888 h 1817511"/>
              <a:gd name="connsiteX14" fmla="*/ 1140178 w 3443150"/>
              <a:gd name="connsiteY14" fmla="*/ 1117600 h 1817511"/>
              <a:gd name="connsiteX15" fmla="*/ 1174044 w 3443150"/>
              <a:gd name="connsiteY15" fmla="*/ 1095022 h 1817511"/>
              <a:gd name="connsiteX16" fmla="*/ 1207911 w 3443150"/>
              <a:gd name="connsiteY16" fmla="*/ 1083733 h 1817511"/>
              <a:gd name="connsiteX17" fmla="*/ 1241778 w 3443150"/>
              <a:gd name="connsiteY17" fmla="*/ 1049866 h 1817511"/>
              <a:gd name="connsiteX18" fmla="*/ 1309511 w 3443150"/>
              <a:gd name="connsiteY18" fmla="*/ 1027288 h 1817511"/>
              <a:gd name="connsiteX19" fmla="*/ 1343378 w 3443150"/>
              <a:gd name="connsiteY19" fmla="*/ 1016000 h 1817511"/>
              <a:gd name="connsiteX20" fmla="*/ 1377244 w 3443150"/>
              <a:gd name="connsiteY20" fmla="*/ 993422 h 1817511"/>
              <a:gd name="connsiteX21" fmla="*/ 1444978 w 3443150"/>
              <a:gd name="connsiteY21" fmla="*/ 970844 h 1817511"/>
              <a:gd name="connsiteX22" fmla="*/ 1478844 w 3443150"/>
              <a:gd name="connsiteY22" fmla="*/ 948266 h 1817511"/>
              <a:gd name="connsiteX23" fmla="*/ 1546578 w 3443150"/>
              <a:gd name="connsiteY23" fmla="*/ 925688 h 1817511"/>
              <a:gd name="connsiteX24" fmla="*/ 1580444 w 3443150"/>
              <a:gd name="connsiteY24" fmla="*/ 914400 h 1817511"/>
              <a:gd name="connsiteX25" fmla="*/ 1625600 w 3443150"/>
              <a:gd name="connsiteY25" fmla="*/ 891822 h 1817511"/>
              <a:gd name="connsiteX26" fmla="*/ 1693333 w 3443150"/>
              <a:gd name="connsiteY26" fmla="*/ 846666 h 1817511"/>
              <a:gd name="connsiteX27" fmla="*/ 1727200 w 3443150"/>
              <a:gd name="connsiteY27" fmla="*/ 835377 h 1817511"/>
              <a:gd name="connsiteX28" fmla="*/ 1761066 w 3443150"/>
              <a:gd name="connsiteY28" fmla="*/ 812800 h 1817511"/>
              <a:gd name="connsiteX29" fmla="*/ 1828800 w 3443150"/>
              <a:gd name="connsiteY29" fmla="*/ 790222 h 1817511"/>
              <a:gd name="connsiteX30" fmla="*/ 1896533 w 3443150"/>
              <a:gd name="connsiteY30" fmla="*/ 767644 h 1817511"/>
              <a:gd name="connsiteX31" fmla="*/ 1941689 w 3443150"/>
              <a:gd name="connsiteY31" fmla="*/ 756355 h 1817511"/>
              <a:gd name="connsiteX32" fmla="*/ 1986844 w 3443150"/>
              <a:gd name="connsiteY32" fmla="*/ 733777 h 1817511"/>
              <a:gd name="connsiteX33" fmla="*/ 2054578 w 3443150"/>
              <a:gd name="connsiteY33" fmla="*/ 711200 h 1817511"/>
              <a:gd name="connsiteX34" fmla="*/ 2099733 w 3443150"/>
              <a:gd name="connsiteY34" fmla="*/ 688622 h 1817511"/>
              <a:gd name="connsiteX35" fmla="*/ 2156178 w 3443150"/>
              <a:gd name="connsiteY35" fmla="*/ 677333 h 1817511"/>
              <a:gd name="connsiteX36" fmla="*/ 2235200 w 3443150"/>
              <a:gd name="connsiteY36" fmla="*/ 654755 h 1817511"/>
              <a:gd name="connsiteX37" fmla="*/ 2269066 w 3443150"/>
              <a:gd name="connsiteY37" fmla="*/ 632177 h 1817511"/>
              <a:gd name="connsiteX38" fmla="*/ 2336800 w 3443150"/>
              <a:gd name="connsiteY38" fmla="*/ 609600 h 1817511"/>
              <a:gd name="connsiteX39" fmla="*/ 2404533 w 3443150"/>
              <a:gd name="connsiteY39" fmla="*/ 587022 h 1817511"/>
              <a:gd name="connsiteX40" fmla="*/ 2472266 w 3443150"/>
              <a:gd name="connsiteY40" fmla="*/ 564444 h 1817511"/>
              <a:gd name="connsiteX41" fmla="*/ 2517422 w 3443150"/>
              <a:gd name="connsiteY41" fmla="*/ 541866 h 1817511"/>
              <a:gd name="connsiteX42" fmla="*/ 2551289 w 3443150"/>
              <a:gd name="connsiteY42" fmla="*/ 530577 h 1817511"/>
              <a:gd name="connsiteX43" fmla="*/ 2585155 w 3443150"/>
              <a:gd name="connsiteY43" fmla="*/ 508000 h 1817511"/>
              <a:gd name="connsiteX44" fmla="*/ 2630311 w 3443150"/>
              <a:gd name="connsiteY44" fmla="*/ 496711 h 1817511"/>
              <a:gd name="connsiteX45" fmla="*/ 2698044 w 3443150"/>
              <a:gd name="connsiteY45" fmla="*/ 474133 h 1817511"/>
              <a:gd name="connsiteX46" fmla="*/ 2743200 w 3443150"/>
              <a:gd name="connsiteY46" fmla="*/ 462844 h 1817511"/>
              <a:gd name="connsiteX47" fmla="*/ 2777066 w 3443150"/>
              <a:gd name="connsiteY47" fmla="*/ 451555 h 1817511"/>
              <a:gd name="connsiteX48" fmla="*/ 2878666 w 3443150"/>
              <a:gd name="connsiteY48" fmla="*/ 440266 h 1817511"/>
              <a:gd name="connsiteX49" fmla="*/ 2946400 w 3443150"/>
              <a:gd name="connsiteY49" fmla="*/ 417688 h 1817511"/>
              <a:gd name="connsiteX50" fmla="*/ 2980266 w 3443150"/>
              <a:gd name="connsiteY50" fmla="*/ 406400 h 1817511"/>
              <a:gd name="connsiteX51" fmla="*/ 3025422 w 3443150"/>
              <a:gd name="connsiteY51" fmla="*/ 395111 h 1817511"/>
              <a:gd name="connsiteX52" fmla="*/ 3059289 w 3443150"/>
              <a:gd name="connsiteY52" fmla="*/ 372533 h 1817511"/>
              <a:gd name="connsiteX53" fmla="*/ 3183466 w 3443150"/>
              <a:gd name="connsiteY53" fmla="*/ 349955 h 1817511"/>
              <a:gd name="connsiteX54" fmla="*/ 3409244 w 3443150"/>
              <a:gd name="connsiteY54" fmla="*/ 327377 h 1817511"/>
              <a:gd name="connsiteX55" fmla="*/ 3431822 w 3443150"/>
              <a:gd name="connsiteY55" fmla="*/ 293511 h 1817511"/>
              <a:gd name="connsiteX56" fmla="*/ 3431822 w 3443150"/>
              <a:gd name="connsiteY56" fmla="*/ 0 h 1817511"/>
              <a:gd name="connsiteX57" fmla="*/ 3206044 w 3443150"/>
              <a:gd name="connsiteY57" fmla="*/ 11288 h 1817511"/>
              <a:gd name="connsiteX58" fmla="*/ 3172178 w 3443150"/>
              <a:gd name="connsiteY58" fmla="*/ 22577 h 1817511"/>
              <a:gd name="connsiteX59" fmla="*/ 2991555 w 3443150"/>
              <a:gd name="connsiteY59" fmla="*/ 33866 h 1817511"/>
              <a:gd name="connsiteX60" fmla="*/ 2156178 w 3443150"/>
              <a:gd name="connsiteY60" fmla="*/ 45155 h 1817511"/>
              <a:gd name="connsiteX61" fmla="*/ 2099733 w 3443150"/>
              <a:gd name="connsiteY61" fmla="*/ 56444 h 1817511"/>
              <a:gd name="connsiteX62" fmla="*/ 1975555 w 3443150"/>
              <a:gd name="connsiteY62" fmla="*/ 79022 h 1817511"/>
              <a:gd name="connsiteX63" fmla="*/ 1930400 w 3443150"/>
              <a:gd name="connsiteY63" fmla="*/ 90311 h 1817511"/>
              <a:gd name="connsiteX64" fmla="*/ 1896533 w 3443150"/>
              <a:gd name="connsiteY64" fmla="*/ 112888 h 1817511"/>
              <a:gd name="connsiteX65" fmla="*/ 1783644 w 3443150"/>
              <a:gd name="connsiteY65" fmla="*/ 135466 h 1817511"/>
              <a:gd name="connsiteX66" fmla="*/ 1670755 w 3443150"/>
              <a:gd name="connsiteY66" fmla="*/ 158044 h 1817511"/>
              <a:gd name="connsiteX67" fmla="*/ 1569155 w 3443150"/>
              <a:gd name="connsiteY67" fmla="*/ 191911 h 1817511"/>
              <a:gd name="connsiteX68" fmla="*/ 1524000 w 3443150"/>
              <a:gd name="connsiteY68" fmla="*/ 203200 h 1817511"/>
              <a:gd name="connsiteX69" fmla="*/ 1422400 w 3443150"/>
              <a:gd name="connsiteY69" fmla="*/ 225777 h 1817511"/>
              <a:gd name="connsiteX70" fmla="*/ 1388533 w 3443150"/>
              <a:gd name="connsiteY70" fmla="*/ 248355 h 1817511"/>
              <a:gd name="connsiteX71" fmla="*/ 1309511 w 3443150"/>
              <a:gd name="connsiteY71" fmla="*/ 270933 h 1817511"/>
              <a:gd name="connsiteX72" fmla="*/ 1275644 w 3443150"/>
              <a:gd name="connsiteY72" fmla="*/ 293511 h 1817511"/>
              <a:gd name="connsiteX73" fmla="*/ 1174044 w 3443150"/>
              <a:gd name="connsiteY73" fmla="*/ 316088 h 1817511"/>
              <a:gd name="connsiteX74" fmla="*/ 1106311 w 3443150"/>
              <a:gd name="connsiteY74" fmla="*/ 349955 h 1817511"/>
              <a:gd name="connsiteX75" fmla="*/ 1072444 w 3443150"/>
              <a:gd name="connsiteY75" fmla="*/ 361244 h 1817511"/>
              <a:gd name="connsiteX76" fmla="*/ 1038578 w 3443150"/>
              <a:gd name="connsiteY76" fmla="*/ 383822 h 1817511"/>
              <a:gd name="connsiteX77" fmla="*/ 1004711 w 3443150"/>
              <a:gd name="connsiteY77" fmla="*/ 395111 h 1817511"/>
              <a:gd name="connsiteX78" fmla="*/ 948266 w 3443150"/>
              <a:gd name="connsiteY78" fmla="*/ 417688 h 1817511"/>
              <a:gd name="connsiteX79" fmla="*/ 891822 w 3443150"/>
              <a:gd name="connsiteY79" fmla="*/ 428977 h 1817511"/>
              <a:gd name="connsiteX80" fmla="*/ 857955 w 3443150"/>
              <a:gd name="connsiteY80" fmla="*/ 440266 h 1817511"/>
              <a:gd name="connsiteX81" fmla="*/ 812800 w 3443150"/>
              <a:gd name="connsiteY81" fmla="*/ 451555 h 1817511"/>
              <a:gd name="connsiteX82" fmla="*/ 778933 w 3443150"/>
              <a:gd name="connsiteY82" fmla="*/ 474133 h 1817511"/>
              <a:gd name="connsiteX83" fmla="*/ 699911 w 3443150"/>
              <a:gd name="connsiteY83" fmla="*/ 496711 h 1817511"/>
              <a:gd name="connsiteX84" fmla="*/ 632178 w 3443150"/>
              <a:gd name="connsiteY84" fmla="*/ 541866 h 1817511"/>
              <a:gd name="connsiteX85" fmla="*/ 564444 w 3443150"/>
              <a:gd name="connsiteY85" fmla="*/ 598311 h 1817511"/>
              <a:gd name="connsiteX86" fmla="*/ 530578 w 3443150"/>
              <a:gd name="connsiteY86" fmla="*/ 609600 h 1817511"/>
              <a:gd name="connsiteX87" fmla="*/ 451555 w 3443150"/>
              <a:gd name="connsiteY87" fmla="*/ 688622 h 1817511"/>
              <a:gd name="connsiteX88" fmla="*/ 383822 w 3443150"/>
              <a:gd name="connsiteY88" fmla="*/ 745066 h 1817511"/>
              <a:gd name="connsiteX89" fmla="*/ 372533 w 3443150"/>
              <a:gd name="connsiteY89" fmla="*/ 778933 h 1817511"/>
              <a:gd name="connsiteX90" fmla="*/ 327378 w 3443150"/>
              <a:gd name="connsiteY90" fmla="*/ 846666 h 1817511"/>
              <a:gd name="connsiteX91" fmla="*/ 304800 w 3443150"/>
              <a:gd name="connsiteY91" fmla="*/ 880533 h 1817511"/>
              <a:gd name="connsiteX92" fmla="*/ 270933 w 3443150"/>
              <a:gd name="connsiteY92" fmla="*/ 948266 h 1817511"/>
              <a:gd name="connsiteX93" fmla="*/ 225778 w 3443150"/>
              <a:gd name="connsiteY93" fmla="*/ 1049866 h 1817511"/>
              <a:gd name="connsiteX94" fmla="*/ 191911 w 3443150"/>
              <a:gd name="connsiteY94" fmla="*/ 1072444 h 1817511"/>
              <a:gd name="connsiteX95" fmla="*/ 180622 w 3443150"/>
              <a:gd name="connsiteY95" fmla="*/ 1106311 h 1817511"/>
              <a:gd name="connsiteX96" fmla="*/ 135466 w 3443150"/>
              <a:gd name="connsiteY96" fmla="*/ 1174044 h 1817511"/>
              <a:gd name="connsiteX97" fmla="*/ 90311 w 3443150"/>
              <a:gd name="connsiteY97" fmla="*/ 1230488 h 1817511"/>
              <a:gd name="connsiteX98" fmla="*/ 67733 w 3443150"/>
              <a:gd name="connsiteY98" fmla="*/ 1264355 h 1817511"/>
              <a:gd name="connsiteX99" fmla="*/ 33866 w 3443150"/>
              <a:gd name="connsiteY99" fmla="*/ 1298222 h 1817511"/>
              <a:gd name="connsiteX100" fmla="*/ 11289 w 3443150"/>
              <a:gd name="connsiteY100" fmla="*/ 1388533 h 1817511"/>
              <a:gd name="connsiteX101" fmla="*/ 0 w 3443150"/>
              <a:gd name="connsiteY101" fmla="*/ 1806222 h 1817511"/>
              <a:gd name="connsiteX102" fmla="*/ 79022 w 3443150"/>
              <a:gd name="connsiteY102"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519289 w 3443150"/>
              <a:gd name="connsiteY3" fmla="*/ 1546577 h 1817511"/>
              <a:gd name="connsiteX4" fmla="*/ 587022 w 3443150"/>
              <a:gd name="connsiteY4" fmla="*/ 1444977 h 1817511"/>
              <a:gd name="connsiteX5" fmla="*/ 654755 w 3443150"/>
              <a:gd name="connsiteY5" fmla="*/ 1388533 h 1817511"/>
              <a:gd name="connsiteX6" fmla="*/ 733778 w 3443150"/>
              <a:gd name="connsiteY6" fmla="*/ 1343377 h 1817511"/>
              <a:gd name="connsiteX7" fmla="*/ 790222 w 3443150"/>
              <a:gd name="connsiteY7" fmla="*/ 1298222 h 1817511"/>
              <a:gd name="connsiteX8" fmla="*/ 824089 w 3443150"/>
              <a:gd name="connsiteY8" fmla="*/ 1264355 h 1817511"/>
              <a:gd name="connsiteX9" fmla="*/ 857955 w 3443150"/>
              <a:gd name="connsiteY9" fmla="*/ 1241777 h 1817511"/>
              <a:gd name="connsiteX10" fmla="*/ 880533 w 3443150"/>
              <a:gd name="connsiteY10" fmla="*/ 1207911 h 1817511"/>
              <a:gd name="connsiteX11" fmla="*/ 948266 w 3443150"/>
              <a:gd name="connsiteY11" fmla="*/ 1185333 h 1817511"/>
              <a:gd name="connsiteX12" fmla="*/ 1038578 w 3443150"/>
              <a:gd name="connsiteY12" fmla="*/ 1162755 h 1817511"/>
              <a:gd name="connsiteX13" fmla="*/ 1106311 w 3443150"/>
              <a:gd name="connsiteY13" fmla="*/ 1128888 h 1817511"/>
              <a:gd name="connsiteX14" fmla="*/ 1140178 w 3443150"/>
              <a:gd name="connsiteY14" fmla="*/ 1117600 h 1817511"/>
              <a:gd name="connsiteX15" fmla="*/ 1174044 w 3443150"/>
              <a:gd name="connsiteY15" fmla="*/ 1095022 h 1817511"/>
              <a:gd name="connsiteX16" fmla="*/ 1207911 w 3443150"/>
              <a:gd name="connsiteY16" fmla="*/ 1083733 h 1817511"/>
              <a:gd name="connsiteX17" fmla="*/ 1241778 w 3443150"/>
              <a:gd name="connsiteY17" fmla="*/ 1049866 h 1817511"/>
              <a:gd name="connsiteX18" fmla="*/ 1309511 w 3443150"/>
              <a:gd name="connsiteY18" fmla="*/ 1027288 h 1817511"/>
              <a:gd name="connsiteX19" fmla="*/ 1343378 w 3443150"/>
              <a:gd name="connsiteY19" fmla="*/ 1016000 h 1817511"/>
              <a:gd name="connsiteX20" fmla="*/ 1377244 w 3443150"/>
              <a:gd name="connsiteY20" fmla="*/ 993422 h 1817511"/>
              <a:gd name="connsiteX21" fmla="*/ 1444978 w 3443150"/>
              <a:gd name="connsiteY21" fmla="*/ 970844 h 1817511"/>
              <a:gd name="connsiteX22" fmla="*/ 1478844 w 3443150"/>
              <a:gd name="connsiteY22" fmla="*/ 948266 h 1817511"/>
              <a:gd name="connsiteX23" fmla="*/ 1546578 w 3443150"/>
              <a:gd name="connsiteY23" fmla="*/ 925688 h 1817511"/>
              <a:gd name="connsiteX24" fmla="*/ 1580444 w 3443150"/>
              <a:gd name="connsiteY24" fmla="*/ 914400 h 1817511"/>
              <a:gd name="connsiteX25" fmla="*/ 1625600 w 3443150"/>
              <a:gd name="connsiteY25" fmla="*/ 891822 h 1817511"/>
              <a:gd name="connsiteX26" fmla="*/ 1693333 w 3443150"/>
              <a:gd name="connsiteY26" fmla="*/ 846666 h 1817511"/>
              <a:gd name="connsiteX27" fmla="*/ 1727200 w 3443150"/>
              <a:gd name="connsiteY27" fmla="*/ 835377 h 1817511"/>
              <a:gd name="connsiteX28" fmla="*/ 1761066 w 3443150"/>
              <a:gd name="connsiteY28" fmla="*/ 812800 h 1817511"/>
              <a:gd name="connsiteX29" fmla="*/ 1828800 w 3443150"/>
              <a:gd name="connsiteY29" fmla="*/ 790222 h 1817511"/>
              <a:gd name="connsiteX30" fmla="*/ 1896533 w 3443150"/>
              <a:gd name="connsiteY30" fmla="*/ 767644 h 1817511"/>
              <a:gd name="connsiteX31" fmla="*/ 1941689 w 3443150"/>
              <a:gd name="connsiteY31" fmla="*/ 756355 h 1817511"/>
              <a:gd name="connsiteX32" fmla="*/ 1986844 w 3443150"/>
              <a:gd name="connsiteY32" fmla="*/ 733777 h 1817511"/>
              <a:gd name="connsiteX33" fmla="*/ 2054578 w 3443150"/>
              <a:gd name="connsiteY33" fmla="*/ 711200 h 1817511"/>
              <a:gd name="connsiteX34" fmla="*/ 2099733 w 3443150"/>
              <a:gd name="connsiteY34" fmla="*/ 688622 h 1817511"/>
              <a:gd name="connsiteX35" fmla="*/ 2156178 w 3443150"/>
              <a:gd name="connsiteY35" fmla="*/ 677333 h 1817511"/>
              <a:gd name="connsiteX36" fmla="*/ 2235200 w 3443150"/>
              <a:gd name="connsiteY36" fmla="*/ 654755 h 1817511"/>
              <a:gd name="connsiteX37" fmla="*/ 2269066 w 3443150"/>
              <a:gd name="connsiteY37" fmla="*/ 632177 h 1817511"/>
              <a:gd name="connsiteX38" fmla="*/ 2336800 w 3443150"/>
              <a:gd name="connsiteY38" fmla="*/ 609600 h 1817511"/>
              <a:gd name="connsiteX39" fmla="*/ 2404533 w 3443150"/>
              <a:gd name="connsiteY39" fmla="*/ 587022 h 1817511"/>
              <a:gd name="connsiteX40" fmla="*/ 2472266 w 3443150"/>
              <a:gd name="connsiteY40" fmla="*/ 564444 h 1817511"/>
              <a:gd name="connsiteX41" fmla="*/ 2517422 w 3443150"/>
              <a:gd name="connsiteY41" fmla="*/ 541866 h 1817511"/>
              <a:gd name="connsiteX42" fmla="*/ 2551289 w 3443150"/>
              <a:gd name="connsiteY42" fmla="*/ 530577 h 1817511"/>
              <a:gd name="connsiteX43" fmla="*/ 2585155 w 3443150"/>
              <a:gd name="connsiteY43" fmla="*/ 508000 h 1817511"/>
              <a:gd name="connsiteX44" fmla="*/ 2630311 w 3443150"/>
              <a:gd name="connsiteY44" fmla="*/ 496711 h 1817511"/>
              <a:gd name="connsiteX45" fmla="*/ 2698044 w 3443150"/>
              <a:gd name="connsiteY45" fmla="*/ 474133 h 1817511"/>
              <a:gd name="connsiteX46" fmla="*/ 2743200 w 3443150"/>
              <a:gd name="connsiteY46" fmla="*/ 462844 h 1817511"/>
              <a:gd name="connsiteX47" fmla="*/ 2777066 w 3443150"/>
              <a:gd name="connsiteY47" fmla="*/ 451555 h 1817511"/>
              <a:gd name="connsiteX48" fmla="*/ 2878666 w 3443150"/>
              <a:gd name="connsiteY48" fmla="*/ 440266 h 1817511"/>
              <a:gd name="connsiteX49" fmla="*/ 2946400 w 3443150"/>
              <a:gd name="connsiteY49" fmla="*/ 417688 h 1817511"/>
              <a:gd name="connsiteX50" fmla="*/ 2980266 w 3443150"/>
              <a:gd name="connsiteY50" fmla="*/ 406400 h 1817511"/>
              <a:gd name="connsiteX51" fmla="*/ 3025422 w 3443150"/>
              <a:gd name="connsiteY51" fmla="*/ 395111 h 1817511"/>
              <a:gd name="connsiteX52" fmla="*/ 3059289 w 3443150"/>
              <a:gd name="connsiteY52" fmla="*/ 372533 h 1817511"/>
              <a:gd name="connsiteX53" fmla="*/ 3183466 w 3443150"/>
              <a:gd name="connsiteY53" fmla="*/ 349955 h 1817511"/>
              <a:gd name="connsiteX54" fmla="*/ 3409244 w 3443150"/>
              <a:gd name="connsiteY54" fmla="*/ 327377 h 1817511"/>
              <a:gd name="connsiteX55" fmla="*/ 3431822 w 3443150"/>
              <a:gd name="connsiteY55" fmla="*/ 293511 h 1817511"/>
              <a:gd name="connsiteX56" fmla="*/ 3431822 w 3443150"/>
              <a:gd name="connsiteY56" fmla="*/ 0 h 1817511"/>
              <a:gd name="connsiteX57" fmla="*/ 3206044 w 3443150"/>
              <a:gd name="connsiteY57" fmla="*/ 11288 h 1817511"/>
              <a:gd name="connsiteX58" fmla="*/ 3172178 w 3443150"/>
              <a:gd name="connsiteY58" fmla="*/ 22577 h 1817511"/>
              <a:gd name="connsiteX59" fmla="*/ 2991555 w 3443150"/>
              <a:gd name="connsiteY59" fmla="*/ 33866 h 1817511"/>
              <a:gd name="connsiteX60" fmla="*/ 2156178 w 3443150"/>
              <a:gd name="connsiteY60" fmla="*/ 45155 h 1817511"/>
              <a:gd name="connsiteX61" fmla="*/ 2099733 w 3443150"/>
              <a:gd name="connsiteY61" fmla="*/ 56444 h 1817511"/>
              <a:gd name="connsiteX62" fmla="*/ 1975555 w 3443150"/>
              <a:gd name="connsiteY62" fmla="*/ 79022 h 1817511"/>
              <a:gd name="connsiteX63" fmla="*/ 1930400 w 3443150"/>
              <a:gd name="connsiteY63" fmla="*/ 90311 h 1817511"/>
              <a:gd name="connsiteX64" fmla="*/ 1896533 w 3443150"/>
              <a:gd name="connsiteY64" fmla="*/ 112888 h 1817511"/>
              <a:gd name="connsiteX65" fmla="*/ 1783644 w 3443150"/>
              <a:gd name="connsiteY65" fmla="*/ 135466 h 1817511"/>
              <a:gd name="connsiteX66" fmla="*/ 1670755 w 3443150"/>
              <a:gd name="connsiteY66" fmla="*/ 158044 h 1817511"/>
              <a:gd name="connsiteX67" fmla="*/ 1569155 w 3443150"/>
              <a:gd name="connsiteY67" fmla="*/ 191911 h 1817511"/>
              <a:gd name="connsiteX68" fmla="*/ 1524000 w 3443150"/>
              <a:gd name="connsiteY68" fmla="*/ 203200 h 1817511"/>
              <a:gd name="connsiteX69" fmla="*/ 1422400 w 3443150"/>
              <a:gd name="connsiteY69" fmla="*/ 225777 h 1817511"/>
              <a:gd name="connsiteX70" fmla="*/ 1388533 w 3443150"/>
              <a:gd name="connsiteY70" fmla="*/ 248355 h 1817511"/>
              <a:gd name="connsiteX71" fmla="*/ 1309511 w 3443150"/>
              <a:gd name="connsiteY71" fmla="*/ 270933 h 1817511"/>
              <a:gd name="connsiteX72" fmla="*/ 1275644 w 3443150"/>
              <a:gd name="connsiteY72" fmla="*/ 293511 h 1817511"/>
              <a:gd name="connsiteX73" fmla="*/ 1174044 w 3443150"/>
              <a:gd name="connsiteY73" fmla="*/ 316088 h 1817511"/>
              <a:gd name="connsiteX74" fmla="*/ 1106311 w 3443150"/>
              <a:gd name="connsiteY74" fmla="*/ 349955 h 1817511"/>
              <a:gd name="connsiteX75" fmla="*/ 1072444 w 3443150"/>
              <a:gd name="connsiteY75" fmla="*/ 361244 h 1817511"/>
              <a:gd name="connsiteX76" fmla="*/ 1038578 w 3443150"/>
              <a:gd name="connsiteY76" fmla="*/ 383822 h 1817511"/>
              <a:gd name="connsiteX77" fmla="*/ 1004711 w 3443150"/>
              <a:gd name="connsiteY77" fmla="*/ 395111 h 1817511"/>
              <a:gd name="connsiteX78" fmla="*/ 948266 w 3443150"/>
              <a:gd name="connsiteY78" fmla="*/ 417688 h 1817511"/>
              <a:gd name="connsiteX79" fmla="*/ 891822 w 3443150"/>
              <a:gd name="connsiteY79" fmla="*/ 428977 h 1817511"/>
              <a:gd name="connsiteX80" fmla="*/ 857955 w 3443150"/>
              <a:gd name="connsiteY80" fmla="*/ 440266 h 1817511"/>
              <a:gd name="connsiteX81" fmla="*/ 812800 w 3443150"/>
              <a:gd name="connsiteY81" fmla="*/ 451555 h 1817511"/>
              <a:gd name="connsiteX82" fmla="*/ 778933 w 3443150"/>
              <a:gd name="connsiteY82" fmla="*/ 474133 h 1817511"/>
              <a:gd name="connsiteX83" fmla="*/ 699911 w 3443150"/>
              <a:gd name="connsiteY83" fmla="*/ 496711 h 1817511"/>
              <a:gd name="connsiteX84" fmla="*/ 632178 w 3443150"/>
              <a:gd name="connsiteY84" fmla="*/ 541866 h 1817511"/>
              <a:gd name="connsiteX85" fmla="*/ 564444 w 3443150"/>
              <a:gd name="connsiteY85" fmla="*/ 598311 h 1817511"/>
              <a:gd name="connsiteX86" fmla="*/ 530578 w 3443150"/>
              <a:gd name="connsiteY86" fmla="*/ 609600 h 1817511"/>
              <a:gd name="connsiteX87" fmla="*/ 451555 w 3443150"/>
              <a:gd name="connsiteY87" fmla="*/ 688622 h 1817511"/>
              <a:gd name="connsiteX88" fmla="*/ 383822 w 3443150"/>
              <a:gd name="connsiteY88" fmla="*/ 745066 h 1817511"/>
              <a:gd name="connsiteX89" fmla="*/ 372533 w 3443150"/>
              <a:gd name="connsiteY89" fmla="*/ 778933 h 1817511"/>
              <a:gd name="connsiteX90" fmla="*/ 327378 w 3443150"/>
              <a:gd name="connsiteY90" fmla="*/ 846666 h 1817511"/>
              <a:gd name="connsiteX91" fmla="*/ 304800 w 3443150"/>
              <a:gd name="connsiteY91" fmla="*/ 880533 h 1817511"/>
              <a:gd name="connsiteX92" fmla="*/ 270933 w 3443150"/>
              <a:gd name="connsiteY92" fmla="*/ 948266 h 1817511"/>
              <a:gd name="connsiteX93" fmla="*/ 225778 w 3443150"/>
              <a:gd name="connsiteY93" fmla="*/ 1049866 h 1817511"/>
              <a:gd name="connsiteX94" fmla="*/ 191911 w 3443150"/>
              <a:gd name="connsiteY94" fmla="*/ 1072444 h 1817511"/>
              <a:gd name="connsiteX95" fmla="*/ 180622 w 3443150"/>
              <a:gd name="connsiteY95" fmla="*/ 1106311 h 1817511"/>
              <a:gd name="connsiteX96" fmla="*/ 135466 w 3443150"/>
              <a:gd name="connsiteY96" fmla="*/ 1174044 h 1817511"/>
              <a:gd name="connsiteX97" fmla="*/ 90311 w 3443150"/>
              <a:gd name="connsiteY97" fmla="*/ 1230488 h 1817511"/>
              <a:gd name="connsiteX98" fmla="*/ 67733 w 3443150"/>
              <a:gd name="connsiteY98" fmla="*/ 1264355 h 1817511"/>
              <a:gd name="connsiteX99" fmla="*/ 33866 w 3443150"/>
              <a:gd name="connsiteY99" fmla="*/ 1298222 h 1817511"/>
              <a:gd name="connsiteX100" fmla="*/ 11289 w 3443150"/>
              <a:gd name="connsiteY100" fmla="*/ 1388533 h 1817511"/>
              <a:gd name="connsiteX101" fmla="*/ 0 w 3443150"/>
              <a:gd name="connsiteY101" fmla="*/ 1806222 h 1817511"/>
              <a:gd name="connsiteX102" fmla="*/ 79022 w 3443150"/>
              <a:gd name="connsiteY102"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33778 w 3443150"/>
              <a:gd name="connsiteY6" fmla="*/ 1343377 h 1817511"/>
              <a:gd name="connsiteX7" fmla="*/ 790222 w 3443150"/>
              <a:gd name="connsiteY7" fmla="*/ 1298222 h 1817511"/>
              <a:gd name="connsiteX8" fmla="*/ 824089 w 3443150"/>
              <a:gd name="connsiteY8" fmla="*/ 1264355 h 1817511"/>
              <a:gd name="connsiteX9" fmla="*/ 857955 w 3443150"/>
              <a:gd name="connsiteY9" fmla="*/ 1241777 h 1817511"/>
              <a:gd name="connsiteX10" fmla="*/ 880533 w 3443150"/>
              <a:gd name="connsiteY10" fmla="*/ 1207911 h 1817511"/>
              <a:gd name="connsiteX11" fmla="*/ 948266 w 3443150"/>
              <a:gd name="connsiteY11" fmla="*/ 1185333 h 1817511"/>
              <a:gd name="connsiteX12" fmla="*/ 1038578 w 3443150"/>
              <a:gd name="connsiteY12" fmla="*/ 1162755 h 1817511"/>
              <a:gd name="connsiteX13" fmla="*/ 1106311 w 3443150"/>
              <a:gd name="connsiteY13" fmla="*/ 1128888 h 1817511"/>
              <a:gd name="connsiteX14" fmla="*/ 1140178 w 3443150"/>
              <a:gd name="connsiteY14" fmla="*/ 1117600 h 1817511"/>
              <a:gd name="connsiteX15" fmla="*/ 1174044 w 3443150"/>
              <a:gd name="connsiteY15" fmla="*/ 1095022 h 1817511"/>
              <a:gd name="connsiteX16" fmla="*/ 1207911 w 3443150"/>
              <a:gd name="connsiteY16" fmla="*/ 1083733 h 1817511"/>
              <a:gd name="connsiteX17" fmla="*/ 1241778 w 3443150"/>
              <a:gd name="connsiteY17" fmla="*/ 1049866 h 1817511"/>
              <a:gd name="connsiteX18" fmla="*/ 1309511 w 3443150"/>
              <a:gd name="connsiteY18" fmla="*/ 1027288 h 1817511"/>
              <a:gd name="connsiteX19" fmla="*/ 1343378 w 3443150"/>
              <a:gd name="connsiteY19" fmla="*/ 1016000 h 1817511"/>
              <a:gd name="connsiteX20" fmla="*/ 1377244 w 3443150"/>
              <a:gd name="connsiteY20" fmla="*/ 993422 h 1817511"/>
              <a:gd name="connsiteX21" fmla="*/ 1444978 w 3443150"/>
              <a:gd name="connsiteY21" fmla="*/ 970844 h 1817511"/>
              <a:gd name="connsiteX22" fmla="*/ 1478844 w 3443150"/>
              <a:gd name="connsiteY22" fmla="*/ 948266 h 1817511"/>
              <a:gd name="connsiteX23" fmla="*/ 1546578 w 3443150"/>
              <a:gd name="connsiteY23" fmla="*/ 925688 h 1817511"/>
              <a:gd name="connsiteX24" fmla="*/ 1580444 w 3443150"/>
              <a:gd name="connsiteY24" fmla="*/ 914400 h 1817511"/>
              <a:gd name="connsiteX25" fmla="*/ 1625600 w 3443150"/>
              <a:gd name="connsiteY25" fmla="*/ 891822 h 1817511"/>
              <a:gd name="connsiteX26" fmla="*/ 1693333 w 3443150"/>
              <a:gd name="connsiteY26" fmla="*/ 846666 h 1817511"/>
              <a:gd name="connsiteX27" fmla="*/ 1727200 w 3443150"/>
              <a:gd name="connsiteY27" fmla="*/ 835377 h 1817511"/>
              <a:gd name="connsiteX28" fmla="*/ 1761066 w 3443150"/>
              <a:gd name="connsiteY28" fmla="*/ 812800 h 1817511"/>
              <a:gd name="connsiteX29" fmla="*/ 1828800 w 3443150"/>
              <a:gd name="connsiteY29" fmla="*/ 790222 h 1817511"/>
              <a:gd name="connsiteX30" fmla="*/ 1896533 w 3443150"/>
              <a:gd name="connsiteY30" fmla="*/ 767644 h 1817511"/>
              <a:gd name="connsiteX31" fmla="*/ 1941689 w 3443150"/>
              <a:gd name="connsiteY31" fmla="*/ 756355 h 1817511"/>
              <a:gd name="connsiteX32" fmla="*/ 1986844 w 3443150"/>
              <a:gd name="connsiteY32" fmla="*/ 733777 h 1817511"/>
              <a:gd name="connsiteX33" fmla="*/ 2054578 w 3443150"/>
              <a:gd name="connsiteY33" fmla="*/ 711200 h 1817511"/>
              <a:gd name="connsiteX34" fmla="*/ 2099733 w 3443150"/>
              <a:gd name="connsiteY34" fmla="*/ 688622 h 1817511"/>
              <a:gd name="connsiteX35" fmla="*/ 2156178 w 3443150"/>
              <a:gd name="connsiteY35" fmla="*/ 677333 h 1817511"/>
              <a:gd name="connsiteX36" fmla="*/ 2235200 w 3443150"/>
              <a:gd name="connsiteY36" fmla="*/ 654755 h 1817511"/>
              <a:gd name="connsiteX37" fmla="*/ 2269066 w 3443150"/>
              <a:gd name="connsiteY37" fmla="*/ 632177 h 1817511"/>
              <a:gd name="connsiteX38" fmla="*/ 2336800 w 3443150"/>
              <a:gd name="connsiteY38" fmla="*/ 609600 h 1817511"/>
              <a:gd name="connsiteX39" fmla="*/ 2404533 w 3443150"/>
              <a:gd name="connsiteY39" fmla="*/ 587022 h 1817511"/>
              <a:gd name="connsiteX40" fmla="*/ 2472266 w 3443150"/>
              <a:gd name="connsiteY40" fmla="*/ 564444 h 1817511"/>
              <a:gd name="connsiteX41" fmla="*/ 2517422 w 3443150"/>
              <a:gd name="connsiteY41" fmla="*/ 541866 h 1817511"/>
              <a:gd name="connsiteX42" fmla="*/ 2551289 w 3443150"/>
              <a:gd name="connsiteY42" fmla="*/ 530577 h 1817511"/>
              <a:gd name="connsiteX43" fmla="*/ 2585155 w 3443150"/>
              <a:gd name="connsiteY43" fmla="*/ 508000 h 1817511"/>
              <a:gd name="connsiteX44" fmla="*/ 2630311 w 3443150"/>
              <a:gd name="connsiteY44" fmla="*/ 496711 h 1817511"/>
              <a:gd name="connsiteX45" fmla="*/ 2698044 w 3443150"/>
              <a:gd name="connsiteY45" fmla="*/ 474133 h 1817511"/>
              <a:gd name="connsiteX46" fmla="*/ 2743200 w 3443150"/>
              <a:gd name="connsiteY46" fmla="*/ 462844 h 1817511"/>
              <a:gd name="connsiteX47" fmla="*/ 2777066 w 3443150"/>
              <a:gd name="connsiteY47" fmla="*/ 451555 h 1817511"/>
              <a:gd name="connsiteX48" fmla="*/ 2878666 w 3443150"/>
              <a:gd name="connsiteY48" fmla="*/ 440266 h 1817511"/>
              <a:gd name="connsiteX49" fmla="*/ 2946400 w 3443150"/>
              <a:gd name="connsiteY49" fmla="*/ 417688 h 1817511"/>
              <a:gd name="connsiteX50" fmla="*/ 2980266 w 3443150"/>
              <a:gd name="connsiteY50" fmla="*/ 406400 h 1817511"/>
              <a:gd name="connsiteX51" fmla="*/ 3025422 w 3443150"/>
              <a:gd name="connsiteY51" fmla="*/ 395111 h 1817511"/>
              <a:gd name="connsiteX52" fmla="*/ 3059289 w 3443150"/>
              <a:gd name="connsiteY52" fmla="*/ 372533 h 1817511"/>
              <a:gd name="connsiteX53" fmla="*/ 3183466 w 3443150"/>
              <a:gd name="connsiteY53" fmla="*/ 349955 h 1817511"/>
              <a:gd name="connsiteX54" fmla="*/ 3409244 w 3443150"/>
              <a:gd name="connsiteY54" fmla="*/ 327377 h 1817511"/>
              <a:gd name="connsiteX55" fmla="*/ 3431822 w 3443150"/>
              <a:gd name="connsiteY55" fmla="*/ 293511 h 1817511"/>
              <a:gd name="connsiteX56" fmla="*/ 3431822 w 3443150"/>
              <a:gd name="connsiteY56" fmla="*/ 0 h 1817511"/>
              <a:gd name="connsiteX57" fmla="*/ 3206044 w 3443150"/>
              <a:gd name="connsiteY57" fmla="*/ 11288 h 1817511"/>
              <a:gd name="connsiteX58" fmla="*/ 3172178 w 3443150"/>
              <a:gd name="connsiteY58" fmla="*/ 22577 h 1817511"/>
              <a:gd name="connsiteX59" fmla="*/ 2991555 w 3443150"/>
              <a:gd name="connsiteY59" fmla="*/ 33866 h 1817511"/>
              <a:gd name="connsiteX60" fmla="*/ 2156178 w 3443150"/>
              <a:gd name="connsiteY60" fmla="*/ 45155 h 1817511"/>
              <a:gd name="connsiteX61" fmla="*/ 2099733 w 3443150"/>
              <a:gd name="connsiteY61" fmla="*/ 56444 h 1817511"/>
              <a:gd name="connsiteX62" fmla="*/ 1975555 w 3443150"/>
              <a:gd name="connsiteY62" fmla="*/ 79022 h 1817511"/>
              <a:gd name="connsiteX63" fmla="*/ 1930400 w 3443150"/>
              <a:gd name="connsiteY63" fmla="*/ 90311 h 1817511"/>
              <a:gd name="connsiteX64" fmla="*/ 1896533 w 3443150"/>
              <a:gd name="connsiteY64" fmla="*/ 112888 h 1817511"/>
              <a:gd name="connsiteX65" fmla="*/ 1783644 w 3443150"/>
              <a:gd name="connsiteY65" fmla="*/ 135466 h 1817511"/>
              <a:gd name="connsiteX66" fmla="*/ 1670755 w 3443150"/>
              <a:gd name="connsiteY66" fmla="*/ 158044 h 1817511"/>
              <a:gd name="connsiteX67" fmla="*/ 1569155 w 3443150"/>
              <a:gd name="connsiteY67" fmla="*/ 191911 h 1817511"/>
              <a:gd name="connsiteX68" fmla="*/ 1524000 w 3443150"/>
              <a:gd name="connsiteY68" fmla="*/ 203200 h 1817511"/>
              <a:gd name="connsiteX69" fmla="*/ 1422400 w 3443150"/>
              <a:gd name="connsiteY69" fmla="*/ 225777 h 1817511"/>
              <a:gd name="connsiteX70" fmla="*/ 1388533 w 3443150"/>
              <a:gd name="connsiteY70" fmla="*/ 248355 h 1817511"/>
              <a:gd name="connsiteX71" fmla="*/ 1309511 w 3443150"/>
              <a:gd name="connsiteY71" fmla="*/ 270933 h 1817511"/>
              <a:gd name="connsiteX72" fmla="*/ 1275644 w 3443150"/>
              <a:gd name="connsiteY72" fmla="*/ 293511 h 1817511"/>
              <a:gd name="connsiteX73" fmla="*/ 1174044 w 3443150"/>
              <a:gd name="connsiteY73" fmla="*/ 316088 h 1817511"/>
              <a:gd name="connsiteX74" fmla="*/ 1106311 w 3443150"/>
              <a:gd name="connsiteY74" fmla="*/ 349955 h 1817511"/>
              <a:gd name="connsiteX75" fmla="*/ 1072444 w 3443150"/>
              <a:gd name="connsiteY75" fmla="*/ 361244 h 1817511"/>
              <a:gd name="connsiteX76" fmla="*/ 1038578 w 3443150"/>
              <a:gd name="connsiteY76" fmla="*/ 383822 h 1817511"/>
              <a:gd name="connsiteX77" fmla="*/ 1004711 w 3443150"/>
              <a:gd name="connsiteY77" fmla="*/ 395111 h 1817511"/>
              <a:gd name="connsiteX78" fmla="*/ 948266 w 3443150"/>
              <a:gd name="connsiteY78" fmla="*/ 417688 h 1817511"/>
              <a:gd name="connsiteX79" fmla="*/ 891822 w 3443150"/>
              <a:gd name="connsiteY79" fmla="*/ 428977 h 1817511"/>
              <a:gd name="connsiteX80" fmla="*/ 857955 w 3443150"/>
              <a:gd name="connsiteY80" fmla="*/ 440266 h 1817511"/>
              <a:gd name="connsiteX81" fmla="*/ 812800 w 3443150"/>
              <a:gd name="connsiteY81" fmla="*/ 451555 h 1817511"/>
              <a:gd name="connsiteX82" fmla="*/ 778933 w 3443150"/>
              <a:gd name="connsiteY82" fmla="*/ 474133 h 1817511"/>
              <a:gd name="connsiteX83" fmla="*/ 699911 w 3443150"/>
              <a:gd name="connsiteY83" fmla="*/ 496711 h 1817511"/>
              <a:gd name="connsiteX84" fmla="*/ 632178 w 3443150"/>
              <a:gd name="connsiteY84" fmla="*/ 541866 h 1817511"/>
              <a:gd name="connsiteX85" fmla="*/ 564444 w 3443150"/>
              <a:gd name="connsiteY85" fmla="*/ 598311 h 1817511"/>
              <a:gd name="connsiteX86" fmla="*/ 530578 w 3443150"/>
              <a:gd name="connsiteY86" fmla="*/ 609600 h 1817511"/>
              <a:gd name="connsiteX87" fmla="*/ 451555 w 3443150"/>
              <a:gd name="connsiteY87" fmla="*/ 688622 h 1817511"/>
              <a:gd name="connsiteX88" fmla="*/ 383822 w 3443150"/>
              <a:gd name="connsiteY88" fmla="*/ 745066 h 1817511"/>
              <a:gd name="connsiteX89" fmla="*/ 372533 w 3443150"/>
              <a:gd name="connsiteY89" fmla="*/ 778933 h 1817511"/>
              <a:gd name="connsiteX90" fmla="*/ 327378 w 3443150"/>
              <a:gd name="connsiteY90" fmla="*/ 846666 h 1817511"/>
              <a:gd name="connsiteX91" fmla="*/ 304800 w 3443150"/>
              <a:gd name="connsiteY91" fmla="*/ 880533 h 1817511"/>
              <a:gd name="connsiteX92" fmla="*/ 270933 w 3443150"/>
              <a:gd name="connsiteY92" fmla="*/ 948266 h 1817511"/>
              <a:gd name="connsiteX93" fmla="*/ 225778 w 3443150"/>
              <a:gd name="connsiteY93" fmla="*/ 1049866 h 1817511"/>
              <a:gd name="connsiteX94" fmla="*/ 191911 w 3443150"/>
              <a:gd name="connsiteY94" fmla="*/ 1072444 h 1817511"/>
              <a:gd name="connsiteX95" fmla="*/ 180622 w 3443150"/>
              <a:gd name="connsiteY95" fmla="*/ 1106311 h 1817511"/>
              <a:gd name="connsiteX96" fmla="*/ 135466 w 3443150"/>
              <a:gd name="connsiteY96" fmla="*/ 1174044 h 1817511"/>
              <a:gd name="connsiteX97" fmla="*/ 90311 w 3443150"/>
              <a:gd name="connsiteY97" fmla="*/ 1230488 h 1817511"/>
              <a:gd name="connsiteX98" fmla="*/ 67733 w 3443150"/>
              <a:gd name="connsiteY98" fmla="*/ 1264355 h 1817511"/>
              <a:gd name="connsiteX99" fmla="*/ 33866 w 3443150"/>
              <a:gd name="connsiteY99" fmla="*/ 1298222 h 1817511"/>
              <a:gd name="connsiteX100" fmla="*/ 11289 w 3443150"/>
              <a:gd name="connsiteY100" fmla="*/ 1388533 h 1817511"/>
              <a:gd name="connsiteX101" fmla="*/ 0 w 3443150"/>
              <a:gd name="connsiteY101" fmla="*/ 1806222 h 1817511"/>
              <a:gd name="connsiteX102" fmla="*/ 79022 w 3443150"/>
              <a:gd name="connsiteY102"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824089 w 3443150"/>
              <a:gd name="connsiteY7" fmla="*/ 1264355 h 1817511"/>
              <a:gd name="connsiteX8" fmla="*/ 857955 w 3443150"/>
              <a:gd name="connsiteY8" fmla="*/ 1241777 h 1817511"/>
              <a:gd name="connsiteX9" fmla="*/ 880533 w 3443150"/>
              <a:gd name="connsiteY9" fmla="*/ 1207911 h 1817511"/>
              <a:gd name="connsiteX10" fmla="*/ 948266 w 3443150"/>
              <a:gd name="connsiteY10" fmla="*/ 1185333 h 1817511"/>
              <a:gd name="connsiteX11" fmla="*/ 1038578 w 3443150"/>
              <a:gd name="connsiteY11" fmla="*/ 1162755 h 1817511"/>
              <a:gd name="connsiteX12" fmla="*/ 1106311 w 3443150"/>
              <a:gd name="connsiteY12" fmla="*/ 1128888 h 1817511"/>
              <a:gd name="connsiteX13" fmla="*/ 1140178 w 3443150"/>
              <a:gd name="connsiteY13" fmla="*/ 1117600 h 1817511"/>
              <a:gd name="connsiteX14" fmla="*/ 1174044 w 3443150"/>
              <a:gd name="connsiteY14" fmla="*/ 1095022 h 1817511"/>
              <a:gd name="connsiteX15" fmla="*/ 1207911 w 3443150"/>
              <a:gd name="connsiteY15" fmla="*/ 1083733 h 1817511"/>
              <a:gd name="connsiteX16" fmla="*/ 1241778 w 3443150"/>
              <a:gd name="connsiteY16" fmla="*/ 1049866 h 1817511"/>
              <a:gd name="connsiteX17" fmla="*/ 1309511 w 3443150"/>
              <a:gd name="connsiteY17" fmla="*/ 1027288 h 1817511"/>
              <a:gd name="connsiteX18" fmla="*/ 1343378 w 3443150"/>
              <a:gd name="connsiteY18" fmla="*/ 1016000 h 1817511"/>
              <a:gd name="connsiteX19" fmla="*/ 1377244 w 3443150"/>
              <a:gd name="connsiteY19" fmla="*/ 993422 h 1817511"/>
              <a:gd name="connsiteX20" fmla="*/ 1444978 w 3443150"/>
              <a:gd name="connsiteY20" fmla="*/ 970844 h 1817511"/>
              <a:gd name="connsiteX21" fmla="*/ 1478844 w 3443150"/>
              <a:gd name="connsiteY21" fmla="*/ 948266 h 1817511"/>
              <a:gd name="connsiteX22" fmla="*/ 1546578 w 3443150"/>
              <a:gd name="connsiteY22" fmla="*/ 925688 h 1817511"/>
              <a:gd name="connsiteX23" fmla="*/ 1580444 w 3443150"/>
              <a:gd name="connsiteY23" fmla="*/ 914400 h 1817511"/>
              <a:gd name="connsiteX24" fmla="*/ 1625600 w 3443150"/>
              <a:gd name="connsiteY24" fmla="*/ 891822 h 1817511"/>
              <a:gd name="connsiteX25" fmla="*/ 1693333 w 3443150"/>
              <a:gd name="connsiteY25" fmla="*/ 846666 h 1817511"/>
              <a:gd name="connsiteX26" fmla="*/ 1727200 w 3443150"/>
              <a:gd name="connsiteY26" fmla="*/ 835377 h 1817511"/>
              <a:gd name="connsiteX27" fmla="*/ 1761066 w 3443150"/>
              <a:gd name="connsiteY27" fmla="*/ 812800 h 1817511"/>
              <a:gd name="connsiteX28" fmla="*/ 1828800 w 3443150"/>
              <a:gd name="connsiteY28" fmla="*/ 790222 h 1817511"/>
              <a:gd name="connsiteX29" fmla="*/ 1896533 w 3443150"/>
              <a:gd name="connsiteY29" fmla="*/ 767644 h 1817511"/>
              <a:gd name="connsiteX30" fmla="*/ 1941689 w 3443150"/>
              <a:gd name="connsiteY30" fmla="*/ 756355 h 1817511"/>
              <a:gd name="connsiteX31" fmla="*/ 1986844 w 3443150"/>
              <a:gd name="connsiteY31" fmla="*/ 733777 h 1817511"/>
              <a:gd name="connsiteX32" fmla="*/ 2054578 w 3443150"/>
              <a:gd name="connsiteY32" fmla="*/ 711200 h 1817511"/>
              <a:gd name="connsiteX33" fmla="*/ 2099733 w 3443150"/>
              <a:gd name="connsiteY33" fmla="*/ 688622 h 1817511"/>
              <a:gd name="connsiteX34" fmla="*/ 2156178 w 3443150"/>
              <a:gd name="connsiteY34" fmla="*/ 677333 h 1817511"/>
              <a:gd name="connsiteX35" fmla="*/ 2235200 w 3443150"/>
              <a:gd name="connsiteY35" fmla="*/ 654755 h 1817511"/>
              <a:gd name="connsiteX36" fmla="*/ 2269066 w 3443150"/>
              <a:gd name="connsiteY36" fmla="*/ 632177 h 1817511"/>
              <a:gd name="connsiteX37" fmla="*/ 2336800 w 3443150"/>
              <a:gd name="connsiteY37" fmla="*/ 609600 h 1817511"/>
              <a:gd name="connsiteX38" fmla="*/ 2404533 w 3443150"/>
              <a:gd name="connsiteY38" fmla="*/ 587022 h 1817511"/>
              <a:gd name="connsiteX39" fmla="*/ 2472266 w 3443150"/>
              <a:gd name="connsiteY39" fmla="*/ 564444 h 1817511"/>
              <a:gd name="connsiteX40" fmla="*/ 2517422 w 3443150"/>
              <a:gd name="connsiteY40" fmla="*/ 541866 h 1817511"/>
              <a:gd name="connsiteX41" fmla="*/ 2551289 w 3443150"/>
              <a:gd name="connsiteY41" fmla="*/ 530577 h 1817511"/>
              <a:gd name="connsiteX42" fmla="*/ 2585155 w 3443150"/>
              <a:gd name="connsiteY42" fmla="*/ 508000 h 1817511"/>
              <a:gd name="connsiteX43" fmla="*/ 2630311 w 3443150"/>
              <a:gd name="connsiteY43" fmla="*/ 496711 h 1817511"/>
              <a:gd name="connsiteX44" fmla="*/ 2698044 w 3443150"/>
              <a:gd name="connsiteY44" fmla="*/ 474133 h 1817511"/>
              <a:gd name="connsiteX45" fmla="*/ 2743200 w 3443150"/>
              <a:gd name="connsiteY45" fmla="*/ 462844 h 1817511"/>
              <a:gd name="connsiteX46" fmla="*/ 2777066 w 3443150"/>
              <a:gd name="connsiteY46" fmla="*/ 451555 h 1817511"/>
              <a:gd name="connsiteX47" fmla="*/ 2878666 w 3443150"/>
              <a:gd name="connsiteY47" fmla="*/ 440266 h 1817511"/>
              <a:gd name="connsiteX48" fmla="*/ 2946400 w 3443150"/>
              <a:gd name="connsiteY48" fmla="*/ 417688 h 1817511"/>
              <a:gd name="connsiteX49" fmla="*/ 2980266 w 3443150"/>
              <a:gd name="connsiteY49" fmla="*/ 406400 h 1817511"/>
              <a:gd name="connsiteX50" fmla="*/ 3025422 w 3443150"/>
              <a:gd name="connsiteY50" fmla="*/ 395111 h 1817511"/>
              <a:gd name="connsiteX51" fmla="*/ 3059289 w 3443150"/>
              <a:gd name="connsiteY51" fmla="*/ 372533 h 1817511"/>
              <a:gd name="connsiteX52" fmla="*/ 3183466 w 3443150"/>
              <a:gd name="connsiteY52" fmla="*/ 349955 h 1817511"/>
              <a:gd name="connsiteX53" fmla="*/ 3409244 w 3443150"/>
              <a:gd name="connsiteY53" fmla="*/ 327377 h 1817511"/>
              <a:gd name="connsiteX54" fmla="*/ 3431822 w 3443150"/>
              <a:gd name="connsiteY54" fmla="*/ 293511 h 1817511"/>
              <a:gd name="connsiteX55" fmla="*/ 3431822 w 3443150"/>
              <a:gd name="connsiteY55" fmla="*/ 0 h 1817511"/>
              <a:gd name="connsiteX56" fmla="*/ 3206044 w 3443150"/>
              <a:gd name="connsiteY56" fmla="*/ 11288 h 1817511"/>
              <a:gd name="connsiteX57" fmla="*/ 3172178 w 3443150"/>
              <a:gd name="connsiteY57" fmla="*/ 22577 h 1817511"/>
              <a:gd name="connsiteX58" fmla="*/ 2991555 w 3443150"/>
              <a:gd name="connsiteY58" fmla="*/ 33866 h 1817511"/>
              <a:gd name="connsiteX59" fmla="*/ 2156178 w 3443150"/>
              <a:gd name="connsiteY59" fmla="*/ 45155 h 1817511"/>
              <a:gd name="connsiteX60" fmla="*/ 2099733 w 3443150"/>
              <a:gd name="connsiteY60" fmla="*/ 56444 h 1817511"/>
              <a:gd name="connsiteX61" fmla="*/ 1975555 w 3443150"/>
              <a:gd name="connsiteY61" fmla="*/ 79022 h 1817511"/>
              <a:gd name="connsiteX62" fmla="*/ 1930400 w 3443150"/>
              <a:gd name="connsiteY62" fmla="*/ 90311 h 1817511"/>
              <a:gd name="connsiteX63" fmla="*/ 1896533 w 3443150"/>
              <a:gd name="connsiteY63" fmla="*/ 112888 h 1817511"/>
              <a:gd name="connsiteX64" fmla="*/ 1783644 w 3443150"/>
              <a:gd name="connsiteY64" fmla="*/ 135466 h 1817511"/>
              <a:gd name="connsiteX65" fmla="*/ 1670755 w 3443150"/>
              <a:gd name="connsiteY65" fmla="*/ 158044 h 1817511"/>
              <a:gd name="connsiteX66" fmla="*/ 1569155 w 3443150"/>
              <a:gd name="connsiteY66" fmla="*/ 191911 h 1817511"/>
              <a:gd name="connsiteX67" fmla="*/ 1524000 w 3443150"/>
              <a:gd name="connsiteY67" fmla="*/ 203200 h 1817511"/>
              <a:gd name="connsiteX68" fmla="*/ 1422400 w 3443150"/>
              <a:gd name="connsiteY68" fmla="*/ 225777 h 1817511"/>
              <a:gd name="connsiteX69" fmla="*/ 1388533 w 3443150"/>
              <a:gd name="connsiteY69" fmla="*/ 248355 h 1817511"/>
              <a:gd name="connsiteX70" fmla="*/ 1309511 w 3443150"/>
              <a:gd name="connsiteY70" fmla="*/ 270933 h 1817511"/>
              <a:gd name="connsiteX71" fmla="*/ 1275644 w 3443150"/>
              <a:gd name="connsiteY71" fmla="*/ 293511 h 1817511"/>
              <a:gd name="connsiteX72" fmla="*/ 1174044 w 3443150"/>
              <a:gd name="connsiteY72" fmla="*/ 316088 h 1817511"/>
              <a:gd name="connsiteX73" fmla="*/ 1106311 w 3443150"/>
              <a:gd name="connsiteY73" fmla="*/ 349955 h 1817511"/>
              <a:gd name="connsiteX74" fmla="*/ 1072444 w 3443150"/>
              <a:gd name="connsiteY74" fmla="*/ 361244 h 1817511"/>
              <a:gd name="connsiteX75" fmla="*/ 1038578 w 3443150"/>
              <a:gd name="connsiteY75" fmla="*/ 383822 h 1817511"/>
              <a:gd name="connsiteX76" fmla="*/ 1004711 w 3443150"/>
              <a:gd name="connsiteY76" fmla="*/ 395111 h 1817511"/>
              <a:gd name="connsiteX77" fmla="*/ 948266 w 3443150"/>
              <a:gd name="connsiteY77" fmla="*/ 417688 h 1817511"/>
              <a:gd name="connsiteX78" fmla="*/ 891822 w 3443150"/>
              <a:gd name="connsiteY78" fmla="*/ 428977 h 1817511"/>
              <a:gd name="connsiteX79" fmla="*/ 857955 w 3443150"/>
              <a:gd name="connsiteY79" fmla="*/ 440266 h 1817511"/>
              <a:gd name="connsiteX80" fmla="*/ 812800 w 3443150"/>
              <a:gd name="connsiteY80" fmla="*/ 451555 h 1817511"/>
              <a:gd name="connsiteX81" fmla="*/ 778933 w 3443150"/>
              <a:gd name="connsiteY81" fmla="*/ 474133 h 1817511"/>
              <a:gd name="connsiteX82" fmla="*/ 699911 w 3443150"/>
              <a:gd name="connsiteY82" fmla="*/ 496711 h 1817511"/>
              <a:gd name="connsiteX83" fmla="*/ 632178 w 3443150"/>
              <a:gd name="connsiteY83" fmla="*/ 541866 h 1817511"/>
              <a:gd name="connsiteX84" fmla="*/ 564444 w 3443150"/>
              <a:gd name="connsiteY84" fmla="*/ 598311 h 1817511"/>
              <a:gd name="connsiteX85" fmla="*/ 530578 w 3443150"/>
              <a:gd name="connsiteY85" fmla="*/ 609600 h 1817511"/>
              <a:gd name="connsiteX86" fmla="*/ 451555 w 3443150"/>
              <a:gd name="connsiteY86" fmla="*/ 688622 h 1817511"/>
              <a:gd name="connsiteX87" fmla="*/ 383822 w 3443150"/>
              <a:gd name="connsiteY87" fmla="*/ 745066 h 1817511"/>
              <a:gd name="connsiteX88" fmla="*/ 372533 w 3443150"/>
              <a:gd name="connsiteY88" fmla="*/ 778933 h 1817511"/>
              <a:gd name="connsiteX89" fmla="*/ 327378 w 3443150"/>
              <a:gd name="connsiteY89" fmla="*/ 846666 h 1817511"/>
              <a:gd name="connsiteX90" fmla="*/ 304800 w 3443150"/>
              <a:gd name="connsiteY90" fmla="*/ 880533 h 1817511"/>
              <a:gd name="connsiteX91" fmla="*/ 270933 w 3443150"/>
              <a:gd name="connsiteY91" fmla="*/ 948266 h 1817511"/>
              <a:gd name="connsiteX92" fmla="*/ 225778 w 3443150"/>
              <a:gd name="connsiteY92" fmla="*/ 1049866 h 1817511"/>
              <a:gd name="connsiteX93" fmla="*/ 191911 w 3443150"/>
              <a:gd name="connsiteY93" fmla="*/ 1072444 h 1817511"/>
              <a:gd name="connsiteX94" fmla="*/ 180622 w 3443150"/>
              <a:gd name="connsiteY94" fmla="*/ 1106311 h 1817511"/>
              <a:gd name="connsiteX95" fmla="*/ 135466 w 3443150"/>
              <a:gd name="connsiteY95" fmla="*/ 1174044 h 1817511"/>
              <a:gd name="connsiteX96" fmla="*/ 90311 w 3443150"/>
              <a:gd name="connsiteY96" fmla="*/ 1230488 h 1817511"/>
              <a:gd name="connsiteX97" fmla="*/ 67733 w 3443150"/>
              <a:gd name="connsiteY97" fmla="*/ 1264355 h 1817511"/>
              <a:gd name="connsiteX98" fmla="*/ 33866 w 3443150"/>
              <a:gd name="connsiteY98" fmla="*/ 1298222 h 1817511"/>
              <a:gd name="connsiteX99" fmla="*/ 11289 w 3443150"/>
              <a:gd name="connsiteY99" fmla="*/ 1388533 h 1817511"/>
              <a:gd name="connsiteX100" fmla="*/ 0 w 3443150"/>
              <a:gd name="connsiteY100" fmla="*/ 1806222 h 1817511"/>
              <a:gd name="connsiteX101" fmla="*/ 79022 w 3443150"/>
              <a:gd name="connsiteY101"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824089 w 3443150"/>
              <a:gd name="connsiteY7" fmla="*/ 1264355 h 1817511"/>
              <a:gd name="connsiteX8" fmla="*/ 880533 w 3443150"/>
              <a:gd name="connsiteY8" fmla="*/ 1207911 h 1817511"/>
              <a:gd name="connsiteX9" fmla="*/ 948266 w 3443150"/>
              <a:gd name="connsiteY9" fmla="*/ 1185333 h 1817511"/>
              <a:gd name="connsiteX10" fmla="*/ 1038578 w 3443150"/>
              <a:gd name="connsiteY10" fmla="*/ 1162755 h 1817511"/>
              <a:gd name="connsiteX11" fmla="*/ 1106311 w 3443150"/>
              <a:gd name="connsiteY11" fmla="*/ 1128888 h 1817511"/>
              <a:gd name="connsiteX12" fmla="*/ 1140178 w 3443150"/>
              <a:gd name="connsiteY12" fmla="*/ 1117600 h 1817511"/>
              <a:gd name="connsiteX13" fmla="*/ 1174044 w 3443150"/>
              <a:gd name="connsiteY13" fmla="*/ 1095022 h 1817511"/>
              <a:gd name="connsiteX14" fmla="*/ 1207911 w 3443150"/>
              <a:gd name="connsiteY14" fmla="*/ 1083733 h 1817511"/>
              <a:gd name="connsiteX15" fmla="*/ 1241778 w 3443150"/>
              <a:gd name="connsiteY15" fmla="*/ 1049866 h 1817511"/>
              <a:gd name="connsiteX16" fmla="*/ 1309511 w 3443150"/>
              <a:gd name="connsiteY16" fmla="*/ 1027288 h 1817511"/>
              <a:gd name="connsiteX17" fmla="*/ 1343378 w 3443150"/>
              <a:gd name="connsiteY17" fmla="*/ 1016000 h 1817511"/>
              <a:gd name="connsiteX18" fmla="*/ 1377244 w 3443150"/>
              <a:gd name="connsiteY18" fmla="*/ 993422 h 1817511"/>
              <a:gd name="connsiteX19" fmla="*/ 1444978 w 3443150"/>
              <a:gd name="connsiteY19" fmla="*/ 970844 h 1817511"/>
              <a:gd name="connsiteX20" fmla="*/ 1478844 w 3443150"/>
              <a:gd name="connsiteY20" fmla="*/ 948266 h 1817511"/>
              <a:gd name="connsiteX21" fmla="*/ 1546578 w 3443150"/>
              <a:gd name="connsiteY21" fmla="*/ 925688 h 1817511"/>
              <a:gd name="connsiteX22" fmla="*/ 1580444 w 3443150"/>
              <a:gd name="connsiteY22" fmla="*/ 914400 h 1817511"/>
              <a:gd name="connsiteX23" fmla="*/ 1625600 w 3443150"/>
              <a:gd name="connsiteY23" fmla="*/ 891822 h 1817511"/>
              <a:gd name="connsiteX24" fmla="*/ 1693333 w 3443150"/>
              <a:gd name="connsiteY24" fmla="*/ 846666 h 1817511"/>
              <a:gd name="connsiteX25" fmla="*/ 1727200 w 3443150"/>
              <a:gd name="connsiteY25" fmla="*/ 835377 h 1817511"/>
              <a:gd name="connsiteX26" fmla="*/ 1761066 w 3443150"/>
              <a:gd name="connsiteY26" fmla="*/ 812800 h 1817511"/>
              <a:gd name="connsiteX27" fmla="*/ 1828800 w 3443150"/>
              <a:gd name="connsiteY27" fmla="*/ 790222 h 1817511"/>
              <a:gd name="connsiteX28" fmla="*/ 1896533 w 3443150"/>
              <a:gd name="connsiteY28" fmla="*/ 767644 h 1817511"/>
              <a:gd name="connsiteX29" fmla="*/ 1941689 w 3443150"/>
              <a:gd name="connsiteY29" fmla="*/ 756355 h 1817511"/>
              <a:gd name="connsiteX30" fmla="*/ 1986844 w 3443150"/>
              <a:gd name="connsiteY30" fmla="*/ 733777 h 1817511"/>
              <a:gd name="connsiteX31" fmla="*/ 2054578 w 3443150"/>
              <a:gd name="connsiteY31" fmla="*/ 711200 h 1817511"/>
              <a:gd name="connsiteX32" fmla="*/ 2099733 w 3443150"/>
              <a:gd name="connsiteY32" fmla="*/ 688622 h 1817511"/>
              <a:gd name="connsiteX33" fmla="*/ 2156178 w 3443150"/>
              <a:gd name="connsiteY33" fmla="*/ 677333 h 1817511"/>
              <a:gd name="connsiteX34" fmla="*/ 2235200 w 3443150"/>
              <a:gd name="connsiteY34" fmla="*/ 654755 h 1817511"/>
              <a:gd name="connsiteX35" fmla="*/ 2269066 w 3443150"/>
              <a:gd name="connsiteY35" fmla="*/ 632177 h 1817511"/>
              <a:gd name="connsiteX36" fmla="*/ 2336800 w 3443150"/>
              <a:gd name="connsiteY36" fmla="*/ 609600 h 1817511"/>
              <a:gd name="connsiteX37" fmla="*/ 2404533 w 3443150"/>
              <a:gd name="connsiteY37" fmla="*/ 587022 h 1817511"/>
              <a:gd name="connsiteX38" fmla="*/ 2472266 w 3443150"/>
              <a:gd name="connsiteY38" fmla="*/ 564444 h 1817511"/>
              <a:gd name="connsiteX39" fmla="*/ 2517422 w 3443150"/>
              <a:gd name="connsiteY39" fmla="*/ 541866 h 1817511"/>
              <a:gd name="connsiteX40" fmla="*/ 2551289 w 3443150"/>
              <a:gd name="connsiteY40" fmla="*/ 530577 h 1817511"/>
              <a:gd name="connsiteX41" fmla="*/ 2585155 w 3443150"/>
              <a:gd name="connsiteY41" fmla="*/ 508000 h 1817511"/>
              <a:gd name="connsiteX42" fmla="*/ 2630311 w 3443150"/>
              <a:gd name="connsiteY42" fmla="*/ 496711 h 1817511"/>
              <a:gd name="connsiteX43" fmla="*/ 2698044 w 3443150"/>
              <a:gd name="connsiteY43" fmla="*/ 474133 h 1817511"/>
              <a:gd name="connsiteX44" fmla="*/ 2743200 w 3443150"/>
              <a:gd name="connsiteY44" fmla="*/ 462844 h 1817511"/>
              <a:gd name="connsiteX45" fmla="*/ 2777066 w 3443150"/>
              <a:gd name="connsiteY45" fmla="*/ 451555 h 1817511"/>
              <a:gd name="connsiteX46" fmla="*/ 2878666 w 3443150"/>
              <a:gd name="connsiteY46" fmla="*/ 440266 h 1817511"/>
              <a:gd name="connsiteX47" fmla="*/ 2946400 w 3443150"/>
              <a:gd name="connsiteY47" fmla="*/ 417688 h 1817511"/>
              <a:gd name="connsiteX48" fmla="*/ 2980266 w 3443150"/>
              <a:gd name="connsiteY48" fmla="*/ 406400 h 1817511"/>
              <a:gd name="connsiteX49" fmla="*/ 3025422 w 3443150"/>
              <a:gd name="connsiteY49" fmla="*/ 395111 h 1817511"/>
              <a:gd name="connsiteX50" fmla="*/ 3059289 w 3443150"/>
              <a:gd name="connsiteY50" fmla="*/ 372533 h 1817511"/>
              <a:gd name="connsiteX51" fmla="*/ 3183466 w 3443150"/>
              <a:gd name="connsiteY51" fmla="*/ 349955 h 1817511"/>
              <a:gd name="connsiteX52" fmla="*/ 3409244 w 3443150"/>
              <a:gd name="connsiteY52" fmla="*/ 327377 h 1817511"/>
              <a:gd name="connsiteX53" fmla="*/ 3431822 w 3443150"/>
              <a:gd name="connsiteY53" fmla="*/ 293511 h 1817511"/>
              <a:gd name="connsiteX54" fmla="*/ 3431822 w 3443150"/>
              <a:gd name="connsiteY54" fmla="*/ 0 h 1817511"/>
              <a:gd name="connsiteX55" fmla="*/ 3206044 w 3443150"/>
              <a:gd name="connsiteY55" fmla="*/ 11288 h 1817511"/>
              <a:gd name="connsiteX56" fmla="*/ 3172178 w 3443150"/>
              <a:gd name="connsiteY56" fmla="*/ 22577 h 1817511"/>
              <a:gd name="connsiteX57" fmla="*/ 2991555 w 3443150"/>
              <a:gd name="connsiteY57" fmla="*/ 33866 h 1817511"/>
              <a:gd name="connsiteX58" fmla="*/ 2156178 w 3443150"/>
              <a:gd name="connsiteY58" fmla="*/ 45155 h 1817511"/>
              <a:gd name="connsiteX59" fmla="*/ 2099733 w 3443150"/>
              <a:gd name="connsiteY59" fmla="*/ 56444 h 1817511"/>
              <a:gd name="connsiteX60" fmla="*/ 1975555 w 3443150"/>
              <a:gd name="connsiteY60" fmla="*/ 79022 h 1817511"/>
              <a:gd name="connsiteX61" fmla="*/ 1930400 w 3443150"/>
              <a:gd name="connsiteY61" fmla="*/ 90311 h 1817511"/>
              <a:gd name="connsiteX62" fmla="*/ 1896533 w 3443150"/>
              <a:gd name="connsiteY62" fmla="*/ 112888 h 1817511"/>
              <a:gd name="connsiteX63" fmla="*/ 1783644 w 3443150"/>
              <a:gd name="connsiteY63" fmla="*/ 135466 h 1817511"/>
              <a:gd name="connsiteX64" fmla="*/ 1670755 w 3443150"/>
              <a:gd name="connsiteY64" fmla="*/ 158044 h 1817511"/>
              <a:gd name="connsiteX65" fmla="*/ 1569155 w 3443150"/>
              <a:gd name="connsiteY65" fmla="*/ 191911 h 1817511"/>
              <a:gd name="connsiteX66" fmla="*/ 1524000 w 3443150"/>
              <a:gd name="connsiteY66" fmla="*/ 203200 h 1817511"/>
              <a:gd name="connsiteX67" fmla="*/ 1422400 w 3443150"/>
              <a:gd name="connsiteY67" fmla="*/ 225777 h 1817511"/>
              <a:gd name="connsiteX68" fmla="*/ 1388533 w 3443150"/>
              <a:gd name="connsiteY68" fmla="*/ 248355 h 1817511"/>
              <a:gd name="connsiteX69" fmla="*/ 1309511 w 3443150"/>
              <a:gd name="connsiteY69" fmla="*/ 270933 h 1817511"/>
              <a:gd name="connsiteX70" fmla="*/ 1275644 w 3443150"/>
              <a:gd name="connsiteY70" fmla="*/ 293511 h 1817511"/>
              <a:gd name="connsiteX71" fmla="*/ 1174044 w 3443150"/>
              <a:gd name="connsiteY71" fmla="*/ 316088 h 1817511"/>
              <a:gd name="connsiteX72" fmla="*/ 1106311 w 3443150"/>
              <a:gd name="connsiteY72" fmla="*/ 349955 h 1817511"/>
              <a:gd name="connsiteX73" fmla="*/ 1072444 w 3443150"/>
              <a:gd name="connsiteY73" fmla="*/ 361244 h 1817511"/>
              <a:gd name="connsiteX74" fmla="*/ 1038578 w 3443150"/>
              <a:gd name="connsiteY74" fmla="*/ 383822 h 1817511"/>
              <a:gd name="connsiteX75" fmla="*/ 1004711 w 3443150"/>
              <a:gd name="connsiteY75" fmla="*/ 395111 h 1817511"/>
              <a:gd name="connsiteX76" fmla="*/ 948266 w 3443150"/>
              <a:gd name="connsiteY76" fmla="*/ 417688 h 1817511"/>
              <a:gd name="connsiteX77" fmla="*/ 891822 w 3443150"/>
              <a:gd name="connsiteY77" fmla="*/ 428977 h 1817511"/>
              <a:gd name="connsiteX78" fmla="*/ 857955 w 3443150"/>
              <a:gd name="connsiteY78" fmla="*/ 440266 h 1817511"/>
              <a:gd name="connsiteX79" fmla="*/ 812800 w 3443150"/>
              <a:gd name="connsiteY79" fmla="*/ 451555 h 1817511"/>
              <a:gd name="connsiteX80" fmla="*/ 778933 w 3443150"/>
              <a:gd name="connsiteY80" fmla="*/ 474133 h 1817511"/>
              <a:gd name="connsiteX81" fmla="*/ 699911 w 3443150"/>
              <a:gd name="connsiteY81" fmla="*/ 496711 h 1817511"/>
              <a:gd name="connsiteX82" fmla="*/ 632178 w 3443150"/>
              <a:gd name="connsiteY82" fmla="*/ 541866 h 1817511"/>
              <a:gd name="connsiteX83" fmla="*/ 564444 w 3443150"/>
              <a:gd name="connsiteY83" fmla="*/ 598311 h 1817511"/>
              <a:gd name="connsiteX84" fmla="*/ 530578 w 3443150"/>
              <a:gd name="connsiteY84" fmla="*/ 609600 h 1817511"/>
              <a:gd name="connsiteX85" fmla="*/ 451555 w 3443150"/>
              <a:gd name="connsiteY85" fmla="*/ 688622 h 1817511"/>
              <a:gd name="connsiteX86" fmla="*/ 383822 w 3443150"/>
              <a:gd name="connsiteY86" fmla="*/ 745066 h 1817511"/>
              <a:gd name="connsiteX87" fmla="*/ 372533 w 3443150"/>
              <a:gd name="connsiteY87" fmla="*/ 778933 h 1817511"/>
              <a:gd name="connsiteX88" fmla="*/ 327378 w 3443150"/>
              <a:gd name="connsiteY88" fmla="*/ 846666 h 1817511"/>
              <a:gd name="connsiteX89" fmla="*/ 304800 w 3443150"/>
              <a:gd name="connsiteY89" fmla="*/ 880533 h 1817511"/>
              <a:gd name="connsiteX90" fmla="*/ 270933 w 3443150"/>
              <a:gd name="connsiteY90" fmla="*/ 948266 h 1817511"/>
              <a:gd name="connsiteX91" fmla="*/ 225778 w 3443150"/>
              <a:gd name="connsiteY91" fmla="*/ 1049866 h 1817511"/>
              <a:gd name="connsiteX92" fmla="*/ 191911 w 3443150"/>
              <a:gd name="connsiteY92" fmla="*/ 1072444 h 1817511"/>
              <a:gd name="connsiteX93" fmla="*/ 180622 w 3443150"/>
              <a:gd name="connsiteY93" fmla="*/ 1106311 h 1817511"/>
              <a:gd name="connsiteX94" fmla="*/ 135466 w 3443150"/>
              <a:gd name="connsiteY94" fmla="*/ 1174044 h 1817511"/>
              <a:gd name="connsiteX95" fmla="*/ 90311 w 3443150"/>
              <a:gd name="connsiteY95" fmla="*/ 1230488 h 1817511"/>
              <a:gd name="connsiteX96" fmla="*/ 67733 w 3443150"/>
              <a:gd name="connsiteY96" fmla="*/ 1264355 h 1817511"/>
              <a:gd name="connsiteX97" fmla="*/ 33866 w 3443150"/>
              <a:gd name="connsiteY97" fmla="*/ 1298222 h 1817511"/>
              <a:gd name="connsiteX98" fmla="*/ 11289 w 3443150"/>
              <a:gd name="connsiteY98" fmla="*/ 1388533 h 1817511"/>
              <a:gd name="connsiteX99" fmla="*/ 0 w 3443150"/>
              <a:gd name="connsiteY99" fmla="*/ 1806222 h 1817511"/>
              <a:gd name="connsiteX100" fmla="*/ 79022 w 3443150"/>
              <a:gd name="connsiteY100"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880533 w 3443150"/>
              <a:gd name="connsiteY7" fmla="*/ 1207911 h 1817511"/>
              <a:gd name="connsiteX8" fmla="*/ 948266 w 3443150"/>
              <a:gd name="connsiteY8" fmla="*/ 1185333 h 1817511"/>
              <a:gd name="connsiteX9" fmla="*/ 1038578 w 3443150"/>
              <a:gd name="connsiteY9" fmla="*/ 1162755 h 1817511"/>
              <a:gd name="connsiteX10" fmla="*/ 1106311 w 3443150"/>
              <a:gd name="connsiteY10" fmla="*/ 1128888 h 1817511"/>
              <a:gd name="connsiteX11" fmla="*/ 1140178 w 3443150"/>
              <a:gd name="connsiteY11" fmla="*/ 1117600 h 1817511"/>
              <a:gd name="connsiteX12" fmla="*/ 1174044 w 3443150"/>
              <a:gd name="connsiteY12" fmla="*/ 1095022 h 1817511"/>
              <a:gd name="connsiteX13" fmla="*/ 1207911 w 3443150"/>
              <a:gd name="connsiteY13" fmla="*/ 1083733 h 1817511"/>
              <a:gd name="connsiteX14" fmla="*/ 1241778 w 3443150"/>
              <a:gd name="connsiteY14" fmla="*/ 1049866 h 1817511"/>
              <a:gd name="connsiteX15" fmla="*/ 1309511 w 3443150"/>
              <a:gd name="connsiteY15" fmla="*/ 1027288 h 1817511"/>
              <a:gd name="connsiteX16" fmla="*/ 1343378 w 3443150"/>
              <a:gd name="connsiteY16" fmla="*/ 1016000 h 1817511"/>
              <a:gd name="connsiteX17" fmla="*/ 1377244 w 3443150"/>
              <a:gd name="connsiteY17" fmla="*/ 993422 h 1817511"/>
              <a:gd name="connsiteX18" fmla="*/ 1444978 w 3443150"/>
              <a:gd name="connsiteY18" fmla="*/ 970844 h 1817511"/>
              <a:gd name="connsiteX19" fmla="*/ 1478844 w 3443150"/>
              <a:gd name="connsiteY19" fmla="*/ 948266 h 1817511"/>
              <a:gd name="connsiteX20" fmla="*/ 1546578 w 3443150"/>
              <a:gd name="connsiteY20" fmla="*/ 925688 h 1817511"/>
              <a:gd name="connsiteX21" fmla="*/ 1580444 w 3443150"/>
              <a:gd name="connsiteY21" fmla="*/ 914400 h 1817511"/>
              <a:gd name="connsiteX22" fmla="*/ 1625600 w 3443150"/>
              <a:gd name="connsiteY22" fmla="*/ 891822 h 1817511"/>
              <a:gd name="connsiteX23" fmla="*/ 1693333 w 3443150"/>
              <a:gd name="connsiteY23" fmla="*/ 846666 h 1817511"/>
              <a:gd name="connsiteX24" fmla="*/ 1727200 w 3443150"/>
              <a:gd name="connsiteY24" fmla="*/ 835377 h 1817511"/>
              <a:gd name="connsiteX25" fmla="*/ 1761066 w 3443150"/>
              <a:gd name="connsiteY25" fmla="*/ 812800 h 1817511"/>
              <a:gd name="connsiteX26" fmla="*/ 1828800 w 3443150"/>
              <a:gd name="connsiteY26" fmla="*/ 790222 h 1817511"/>
              <a:gd name="connsiteX27" fmla="*/ 1896533 w 3443150"/>
              <a:gd name="connsiteY27" fmla="*/ 767644 h 1817511"/>
              <a:gd name="connsiteX28" fmla="*/ 1941689 w 3443150"/>
              <a:gd name="connsiteY28" fmla="*/ 756355 h 1817511"/>
              <a:gd name="connsiteX29" fmla="*/ 1986844 w 3443150"/>
              <a:gd name="connsiteY29" fmla="*/ 733777 h 1817511"/>
              <a:gd name="connsiteX30" fmla="*/ 2054578 w 3443150"/>
              <a:gd name="connsiteY30" fmla="*/ 711200 h 1817511"/>
              <a:gd name="connsiteX31" fmla="*/ 2099733 w 3443150"/>
              <a:gd name="connsiteY31" fmla="*/ 688622 h 1817511"/>
              <a:gd name="connsiteX32" fmla="*/ 2156178 w 3443150"/>
              <a:gd name="connsiteY32" fmla="*/ 677333 h 1817511"/>
              <a:gd name="connsiteX33" fmla="*/ 2235200 w 3443150"/>
              <a:gd name="connsiteY33" fmla="*/ 654755 h 1817511"/>
              <a:gd name="connsiteX34" fmla="*/ 2269066 w 3443150"/>
              <a:gd name="connsiteY34" fmla="*/ 632177 h 1817511"/>
              <a:gd name="connsiteX35" fmla="*/ 2336800 w 3443150"/>
              <a:gd name="connsiteY35" fmla="*/ 609600 h 1817511"/>
              <a:gd name="connsiteX36" fmla="*/ 2404533 w 3443150"/>
              <a:gd name="connsiteY36" fmla="*/ 587022 h 1817511"/>
              <a:gd name="connsiteX37" fmla="*/ 2472266 w 3443150"/>
              <a:gd name="connsiteY37" fmla="*/ 564444 h 1817511"/>
              <a:gd name="connsiteX38" fmla="*/ 2517422 w 3443150"/>
              <a:gd name="connsiteY38" fmla="*/ 541866 h 1817511"/>
              <a:gd name="connsiteX39" fmla="*/ 2551289 w 3443150"/>
              <a:gd name="connsiteY39" fmla="*/ 530577 h 1817511"/>
              <a:gd name="connsiteX40" fmla="*/ 2585155 w 3443150"/>
              <a:gd name="connsiteY40" fmla="*/ 508000 h 1817511"/>
              <a:gd name="connsiteX41" fmla="*/ 2630311 w 3443150"/>
              <a:gd name="connsiteY41" fmla="*/ 496711 h 1817511"/>
              <a:gd name="connsiteX42" fmla="*/ 2698044 w 3443150"/>
              <a:gd name="connsiteY42" fmla="*/ 474133 h 1817511"/>
              <a:gd name="connsiteX43" fmla="*/ 2743200 w 3443150"/>
              <a:gd name="connsiteY43" fmla="*/ 462844 h 1817511"/>
              <a:gd name="connsiteX44" fmla="*/ 2777066 w 3443150"/>
              <a:gd name="connsiteY44" fmla="*/ 451555 h 1817511"/>
              <a:gd name="connsiteX45" fmla="*/ 2878666 w 3443150"/>
              <a:gd name="connsiteY45" fmla="*/ 440266 h 1817511"/>
              <a:gd name="connsiteX46" fmla="*/ 2946400 w 3443150"/>
              <a:gd name="connsiteY46" fmla="*/ 417688 h 1817511"/>
              <a:gd name="connsiteX47" fmla="*/ 2980266 w 3443150"/>
              <a:gd name="connsiteY47" fmla="*/ 406400 h 1817511"/>
              <a:gd name="connsiteX48" fmla="*/ 3025422 w 3443150"/>
              <a:gd name="connsiteY48" fmla="*/ 395111 h 1817511"/>
              <a:gd name="connsiteX49" fmla="*/ 3059289 w 3443150"/>
              <a:gd name="connsiteY49" fmla="*/ 372533 h 1817511"/>
              <a:gd name="connsiteX50" fmla="*/ 3183466 w 3443150"/>
              <a:gd name="connsiteY50" fmla="*/ 349955 h 1817511"/>
              <a:gd name="connsiteX51" fmla="*/ 3409244 w 3443150"/>
              <a:gd name="connsiteY51" fmla="*/ 327377 h 1817511"/>
              <a:gd name="connsiteX52" fmla="*/ 3431822 w 3443150"/>
              <a:gd name="connsiteY52" fmla="*/ 293511 h 1817511"/>
              <a:gd name="connsiteX53" fmla="*/ 3431822 w 3443150"/>
              <a:gd name="connsiteY53" fmla="*/ 0 h 1817511"/>
              <a:gd name="connsiteX54" fmla="*/ 3206044 w 3443150"/>
              <a:gd name="connsiteY54" fmla="*/ 11288 h 1817511"/>
              <a:gd name="connsiteX55" fmla="*/ 3172178 w 3443150"/>
              <a:gd name="connsiteY55" fmla="*/ 22577 h 1817511"/>
              <a:gd name="connsiteX56" fmla="*/ 2991555 w 3443150"/>
              <a:gd name="connsiteY56" fmla="*/ 33866 h 1817511"/>
              <a:gd name="connsiteX57" fmla="*/ 2156178 w 3443150"/>
              <a:gd name="connsiteY57" fmla="*/ 45155 h 1817511"/>
              <a:gd name="connsiteX58" fmla="*/ 2099733 w 3443150"/>
              <a:gd name="connsiteY58" fmla="*/ 56444 h 1817511"/>
              <a:gd name="connsiteX59" fmla="*/ 1975555 w 3443150"/>
              <a:gd name="connsiteY59" fmla="*/ 79022 h 1817511"/>
              <a:gd name="connsiteX60" fmla="*/ 1930400 w 3443150"/>
              <a:gd name="connsiteY60" fmla="*/ 90311 h 1817511"/>
              <a:gd name="connsiteX61" fmla="*/ 1896533 w 3443150"/>
              <a:gd name="connsiteY61" fmla="*/ 112888 h 1817511"/>
              <a:gd name="connsiteX62" fmla="*/ 1783644 w 3443150"/>
              <a:gd name="connsiteY62" fmla="*/ 135466 h 1817511"/>
              <a:gd name="connsiteX63" fmla="*/ 1670755 w 3443150"/>
              <a:gd name="connsiteY63" fmla="*/ 158044 h 1817511"/>
              <a:gd name="connsiteX64" fmla="*/ 1569155 w 3443150"/>
              <a:gd name="connsiteY64" fmla="*/ 191911 h 1817511"/>
              <a:gd name="connsiteX65" fmla="*/ 1524000 w 3443150"/>
              <a:gd name="connsiteY65" fmla="*/ 203200 h 1817511"/>
              <a:gd name="connsiteX66" fmla="*/ 1422400 w 3443150"/>
              <a:gd name="connsiteY66" fmla="*/ 225777 h 1817511"/>
              <a:gd name="connsiteX67" fmla="*/ 1388533 w 3443150"/>
              <a:gd name="connsiteY67" fmla="*/ 248355 h 1817511"/>
              <a:gd name="connsiteX68" fmla="*/ 1309511 w 3443150"/>
              <a:gd name="connsiteY68" fmla="*/ 270933 h 1817511"/>
              <a:gd name="connsiteX69" fmla="*/ 1275644 w 3443150"/>
              <a:gd name="connsiteY69" fmla="*/ 293511 h 1817511"/>
              <a:gd name="connsiteX70" fmla="*/ 1174044 w 3443150"/>
              <a:gd name="connsiteY70" fmla="*/ 316088 h 1817511"/>
              <a:gd name="connsiteX71" fmla="*/ 1106311 w 3443150"/>
              <a:gd name="connsiteY71" fmla="*/ 349955 h 1817511"/>
              <a:gd name="connsiteX72" fmla="*/ 1072444 w 3443150"/>
              <a:gd name="connsiteY72" fmla="*/ 361244 h 1817511"/>
              <a:gd name="connsiteX73" fmla="*/ 1038578 w 3443150"/>
              <a:gd name="connsiteY73" fmla="*/ 383822 h 1817511"/>
              <a:gd name="connsiteX74" fmla="*/ 1004711 w 3443150"/>
              <a:gd name="connsiteY74" fmla="*/ 395111 h 1817511"/>
              <a:gd name="connsiteX75" fmla="*/ 948266 w 3443150"/>
              <a:gd name="connsiteY75" fmla="*/ 417688 h 1817511"/>
              <a:gd name="connsiteX76" fmla="*/ 891822 w 3443150"/>
              <a:gd name="connsiteY76" fmla="*/ 428977 h 1817511"/>
              <a:gd name="connsiteX77" fmla="*/ 857955 w 3443150"/>
              <a:gd name="connsiteY77" fmla="*/ 440266 h 1817511"/>
              <a:gd name="connsiteX78" fmla="*/ 812800 w 3443150"/>
              <a:gd name="connsiteY78" fmla="*/ 451555 h 1817511"/>
              <a:gd name="connsiteX79" fmla="*/ 778933 w 3443150"/>
              <a:gd name="connsiteY79" fmla="*/ 474133 h 1817511"/>
              <a:gd name="connsiteX80" fmla="*/ 699911 w 3443150"/>
              <a:gd name="connsiteY80" fmla="*/ 496711 h 1817511"/>
              <a:gd name="connsiteX81" fmla="*/ 632178 w 3443150"/>
              <a:gd name="connsiteY81" fmla="*/ 541866 h 1817511"/>
              <a:gd name="connsiteX82" fmla="*/ 564444 w 3443150"/>
              <a:gd name="connsiteY82" fmla="*/ 598311 h 1817511"/>
              <a:gd name="connsiteX83" fmla="*/ 530578 w 3443150"/>
              <a:gd name="connsiteY83" fmla="*/ 609600 h 1817511"/>
              <a:gd name="connsiteX84" fmla="*/ 451555 w 3443150"/>
              <a:gd name="connsiteY84" fmla="*/ 688622 h 1817511"/>
              <a:gd name="connsiteX85" fmla="*/ 383822 w 3443150"/>
              <a:gd name="connsiteY85" fmla="*/ 745066 h 1817511"/>
              <a:gd name="connsiteX86" fmla="*/ 372533 w 3443150"/>
              <a:gd name="connsiteY86" fmla="*/ 778933 h 1817511"/>
              <a:gd name="connsiteX87" fmla="*/ 327378 w 3443150"/>
              <a:gd name="connsiteY87" fmla="*/ 846666 h 1817511"/>
              <a:gd name="connsiteX88" fmla="*/ 304800 w 3443150"/>
              <a:gd name="connsiteY88" fmla="*/ 880533 h 1817511"/>
              <a:gd name="connsiteX89" fmla="*/ 270933 w 3443150"/>
              <a:gd name="connsiteY89" fmla="*/ 948266 h 1817511"/>
              <a:gd name="connsiteX90" fmla="*/ 225778 w 3443150"/>
              <a:gd name="connsiteY90" fmla="*/ 1049866 h 1817511"/>
              <a:gd name="connsiteX91" fmla="*/ 191911 w 3443150"/>
              <a:gd name="connsiteY91" fmla="*/ 1072444 h 1817511"/>
              <a:gd name="connsiteX92" fmla="*/ 180622 w 3443150"/>
              <a:gd name="connsiteY92" fmla="*/ 1106311 h 1817511"/>
              <a:gd name="connsiteX93" fmla="*/ 135466 w 3443150"/>
              <a:gd name="connsiteY93" fmla="*/ 1174044 h 1817511"/>
              <a:gd name="connsiteX94" fmla="*/ 90311 w 3443150"/>
              <a:gd name="connsiteY94" fmla="*/ 1230488 h 1817511"/>
              <a:gd name="connsiteX95" fmla="*/ 67733 w 3443150"/>
              <a:gd name="connsiteY95" fmla="*/ 1264355 h 1817511"/>
              <a:gd name="connsiteX96" fmla="*/ 33866 w 3443150"/>
              <a:gd name="connsiteY96" fmla="*/ 1298222 h 1817511"/>
              <a:gd name="connsiteX97" fmla="*/ 11289 w 3443150"/>
              <a:gd name="connsiteY97" fmla="*/ 1388533 h 1817511"/>
              <a:gd name="connsiteX98" fmla="*/ 0 w 3443150"/>
              <a:gd name="connsiteY98" fmla="*/ 1806222 h 1817511"/>
              <a:gd name="connsiteX99" fmla="*/ 79022 w 3443150"/>
              <a:gd name="connsiteY99"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038578 w 3443150"/>
              <a:gd name="connsiteY8" fmla="*/ 1162755 h 1817511"/>
              <a:gd name="connsiteX9" fmla="*/ 1106311 w 3443150"/>
              <a:gd name="connsiteY9" fmla="*/ 1128888 h 1817511"/>
              <a:gd name="connsiteX10" fmla="*/ 1140178 w 3443150"/>
              <a:gd name="connsiteY10" fmla="*/ 1117600 h 1817511"/>
              <a:gd name="connsiteX11" fmla="*/ 1174044 w 3443150"/>
              <a:gd name="connsiteY11" fmla="*/ 1095022 h 1817511"/>
              <a:gd name="connsiteX12" fmla="*/ 1207911 w 3443150"/>
              <a:gd name="connsiteY12" fmla="*/ 1083733 h 1817511"/>
              <a:gd name="connsiteX13" fmla="*/ 1241778 w 3443150"/>
              <a:gd name="connsiteY13" fmla="*/ 1049866 h 1817511"/>
              <a:gd name="connsiteX14" fmla="*/ 1309511 w 3443150"/>
              <a:gd name="connsiteY14" fmla="*/ 1027288 h 1817511"/>
              <a:gd name="connsiteX15" fmla="*/ 1343378 w 3443150"/>
              <a:gd name="connsiteY15" fmla="*/ 1016000 h 1817511"/>
              <a:gd name="connsiteX16" fmla="*/ 1377244 w 3443150"/>
              <a:gd name="connsiteY16" fmla="*/ 993422 h 1817511"/>
              <a:gd name="connsiteX17" fmla="*/ 1444978 w 3443150"/>
              <a:gd name="connsiteY17" fmla="*/ 970844 h 1817511"/>
              <a:gd name="connsiteX18" fmla="*/ 1478844 w 3443150"/>
              <a:gd name="connsiteY18" fmla="*/ 948266 h 1817511"/>
              <a:gd name="connsiteX19" fmla="*/ 1546578 w 3443150"/>
              <a:gd name="connsiteY19" fmla="*/ 925688 h 1817511"/>
              <a:gd name="connsiteX20" fmla="*/ 1580444 w 3443150"/>
              <a:gd name="connsiteY20" fmla="*/ 914400 h 1817511"/>
              <a:gd name="connsiteX21" fmla="*/ 1625600 w 3443150"/>
              <a:gd name="connsiteY21" fmla="*/ 891822 h 1817511"/>
              <a:gd name="connsiteX22" fmla="*/ 1693333 w 3443150"/>
              <a:gd name="connsiteY22" fmla="*/ 846666 h 1817511"/>
              <a:gd name="connsiteX23" fmla="*/ 1727200 w 3443150"/>
              <a:gd name="connsiteY23" fmla="*/ 835377 h 1817511"/>
              <a:gd name="connsiteX24" fmla="*/ 1761066 w 3443150"/>
              <a:gd name="connsiteY24" fmla="*/ 812800 h 1817511"/>
              <a:gd name="connsiteX25" fmla="*/ 1828800 w 3443150"/>
              <a:gd name="connsiteY25" fmla="*/ 790222 h 1817511"/>
              <a:gd name="connsiteX26" fmla="*/ 1896533 w 3443150"/>
              <a:gd name="connsiteY26" fmla="*/ 767644 h 1817511"/>
              <a:gd name="connsiteX27" fmla="*/ 1941689 w 3443150"/>
              <a:gd name="connsiteY27" fmla="*/ 756355 h 1817511"/>
              <a:gd name="connsiteX28" fmla="*/ 1986844 w 3443150"/>
              <a:gd name="connsiteY28" fmla="*/ 733777 h 1817511"/>
              <a:gd name="connsiteX29" fmla="*/ 2054578 w 3443150"/>
              <a:gd name="connsiteY29" fmla="*/ 711200 h 1817511"/>
              <a:gd name="connsiteX30" fmla="*/ 2099733 w 3443150"/>
              <a:gd name="connsiteY30" fmla="*/ 688622 h 1817511"/>
              <a:gd name="connsiteX31" fmla="*/ 2156178 w 3443150"/>
              <a:gd name="connsiteY31" fmla="*/ 677333 h 1817511"/>
              <a:gd name="connsiteX32" fmla="*/ 2235200 w 3443150"/>
              <a:gd name="connsiteY32" fmla="*/ 654755 h 1817511"/>
              <a:gd name="connsiteX33" fmla="*/ 2269066 w 3443150"/>
              <a:gd name="connsiteY33" fmla="*/ 632177 h 1817511"/>
              <a:gd name="connsiteX34" fmla="*/ 2336800 w 3443150"/>
              <a:gd name="connsiteY34" fmla="*/ 609600 h 1817511"/>
              <a:gd name="connsiteX35" fmla="*/ 2404533 w 3443150"/>
              <a:gd name="connsiteY35" fmla="*/ 587022 h 1817511"/>
              <a:gd name="connsiteX36" fmla="*/ 2472266 w 3443150"/>
              <a:gd name="connsiteY36" fmla="*/ 564444 h 1817511"/>
              <a:gd name="connsiteX37" fmla="*/ 2517422 w 3443150"/>
              <a:gd name="connsiteY37" fmla="*/ 541866 h 1817511"/>
              <a:gd name="connsiteX38" fmla="*/ 2551289 w 3443150"/>
              <a:gd name="connsiteY38" fmla="*/ 530577 h 1817511"/>
              <a:gd name="connsiteX39" fmla="*/ 2585155 w 3443150"/>
              <a:gd name="connsiteY39" fmla="*/ 508000 h 1817511"/>
              <a:gd name="connsiteX40" fmla="*/ 2630311 w 3443150"/>
              <a:gd name="connsiteY40" fmla="*/ 496711 h 1817511"/>
              <a:gd name="connsiteX41" fmla="*/ 2698044 w 3443150"/>
              <a:gd name="connsiteY41" fmla="*/ 474133 h 1817511"/>
              <a:gd name="connsiteX42" fmla="*/ 2743200 w 3443150"/>
              <a:gd name="connsiteY42" fmla="*/ 462844 h 1817511"/>
              <a:gd name="connsiteX43" fmla="*/ 2777066 w 3443150"/>
              <a:gd name="connsiteY43" fmla="*/ 451555 h 1817511"/>
              <a:gd name="connsiteX44" fmla="*/ 2878666 w 3443150"/>
              <a:gd name="connsiteY44" fmla="*/ 440266 h 1817511"/>
              <a:gd name="connsiteX45" fmla="*/ 2946400 w 3443150"/>
              <a:gd name="connsiteY45" fmla="*/ 417688 h 1817511"/>
              <a:gd name="connsiteX46" fmla="*/ 2980266 w 3443150"/>
              <a:gd name="connsiteY46" fmla="*/ 406400 h 1817511"/>
              <a:gd name="connsiteX47" fmla="*/ 3025422 w 3443150"/>
              <a:gd name="connsiteY47" fmla="*/ 395111 h 1817511"/>
              <a:gd name="connsiteX48" fmla="*/ 3059289 w 3443150"/>
              <a:gd name="connsiteY48" fmla="*/ 372533 h 1817511"/>
              <a:gd name="connsiteX49" fmla="*/ 3183466 w 3443150"/>
              <a:gd name="connsiteY49" fmla="*/ 349955 h 1817511"/>
              <a:gd name="connsiteX50" fmla="*/ 3409244 w 3443150"/>
              <a:gd name="connsiteY50" fmla="*/ 327377 h 1817511"/>
              <a:gd name="connsiteX51" fmla="*/ 3431822 w 3443150"/>
              <a:gd name="connsiteY51" fmla="*/ 293511 h 1817511"/>
              <a:gd name="connsiteX52" fmla="*/ 3431822 w 3443150"/>
              <a:gd name="connsiteY52" fmla="*/ 0 h 1817511"/>
              <a:gd name="connsiteX53" fmla="*/ 3206044 w 3443150"/>
              <a:gd name="connsiteY53" fmla="*/ 11288 h 1817511"/>
              <a:gd name="connsiteX54" fmla="*/ 3172178 w 3443150"/>
              <a:gd name="connsiteY54" fmla="*/ 22577 h 1817511"/>
              <a:gd name="connsiteX55" fmla="*/ 2991555 w 3443150"/>
              <a:gd name="connsiteY55" fmla="*/ 33866 h 1817511"/>
              <a:gd name="connsiteX56" fmla="*/ 2156178 w 3443150"/>
              <a:gd name="connsiteY56" fmla="*/ 45155 h 1817511"/>
              <a:gd name="connsiteX57" fmla="*/ 2099733 w 3443150"/>
              <a:gd name="connsiteY57" fmla="*/ 56444 h 1817511"/>
              <a:gd name="connsiteX58" fmla="*/ 1975555 w 3443150"/>
              <a:gd name="connsiteY58" fmla="*/ 79022 h 1817511"/>
              <a:gd name="connsiteX59" fmla="*/ 1930400 w 3443150"/>
              <a:gd name="connsiteY59" fmla="*/ 90311 h 1817511"/>
              <a:gd name="connsiteX60" fmla="*/ 1896533 w 3443150"/>
              <a:gd name="connsiteY60" fmla="*/ 112888 h 1817511"/>
              <a:gd name="connsiteX61" fmla="*/ 1783644 w 3443150"/>
              <a:gd name="connsiteY61" fmla="*/ 135466 h 1817511"/>
              <a:gd name="connsiteX62" fmla="*/ 1670755 w 3443150"/>
              <a:gd name="connsiteY62" fmla="*/ 158044 h 1817511"/>
              <a:gd name="connsiteX63" fmla="*/ 1569155 w 3443150"/>
              <a:gd name="connsiteY63" fmla="*/ 191911 h 1817511"/>
              <a:gd name="connsiteX64" fmla="*/ 1524000 w 3443150"/>
              <a:gd name="connsiteY64" fmla="*/ 203200 h 1817511"/>
              <a:gd name="connsiteX65" fmla="*/ 1422400 w 3443150"/>
              <a:gd name="connsiteY65" fmla="*/ 225777 h 1817511"/>
              <a:gd name="connsiteX66" fmla="*/ 1388533 w 3443150"/>
              <a:gd name="connsiteY66" fmla="*/ 248355 h 1817511"/>
              <a:gd name="connsiteX67" fmla="*/ 1309511 w 3443150"/>
              <a:gd name="connsiteY67" fmla="*/ 270933 h 1817511"/>
              <a:gd name="connsiteX68" fmla="*/ 1275644 w 3443150"/>
              <a:gd name="connsiteY68" fmla="*/ 293511 h 1817511"/>
              <a:gd name="connsiteX69" fmla="*/ 1174044 w 3443150"/>
              <a:gd name="connsiteY69" fmla="*/ 316088 h 1817511"/>
              <a:gd name="connsiteX70" fmla="*/ 1106311 w 3443150"/>
              <a:gd name="connsiteY70" fmla="*/ 349955 h 1817511"/>
              <a:gd name="connsiteX71" fmla="*/ 1072444 w 3443150"/>
              <a:gd name="connsiteY71" fmla="*/ 361244 h 1817511"/>
              <a:gd name="connsiteX72" fmla="*/ 1038578 w 3443150"/>
              <a:gd name="connsiteY72" fmla="*/ 383822 h 1817511"/>
              <a:gd name="connsiteX73" fmla="*/ 1004711 w 3443150"/>
              <a:gd name="connsiteY73" fmla="*/ 395111 h 1817511"/>
              <a:gd name="connsiteX74" fmla="*/ 948266 w 3443150"/>
              <a:gd name="connsiteY74" fmla="*/ 417688 h 1817511"/>
              <a:gd name="connsiteX75" fmla="*/ 891822 w 3443150"/>
              <a:gd name="connsiteY75" fmla="*/ 428977 h 1817511"/>
              <a:gd name="connsiteX76" fmla="*/ 857955 w 3443150"/>
              <a:gd name="connsiteY76" fmla="*/ 440266 h 1817511"/>
              <a:gd name="connsiteX77" fmla="*/ 812800 w 3443150"/>
              <a:gd name="connsiteY77" fmla="*/ 451555 h 1817511"/>
              <a:gd name="connsiteX78" fmla="*/ 778933 w 3443150"/>
              <a:gd name="connsiteY78" fmla="*/ 474133 h 1817511"/>
              <a:gd name="connsiteX79" fmla="*/ 699911 w 3443150"/>
              <a:gd name="connsiteY79" fmla="*/ 496711 h 1817511"/>
              <a:gd name="connsiteX80" fmla="*/ 632178 w 3443150"/>
              <a:gd name="connsiteY80" fmla="*/ 541866 h 1817511"/>
              <a:gd name="connsiteX81" fmla="*/ 564444 w 3443150"/>
              <a:gd name="connsiteY81" fmla="*/ 598311 h 1817511"/>
              <a:gd name="connsiteX82" fmla="*/ 530578 w 3443150"/>
              <a:gd name="connsiteY82" fmla="*/ 609600 h 1817511"/>
              <a:gd name="connsiteX83" fmla="*/ 451555 w 3443150"/>
              <a:gd name="connsiteY83" fmla="*/ 688622 h 1817511"/>
              <a:gd name="connsiteX84" fmla="*/ 383822 w 3443150"/>
              <a:gd name="connsiteY84" fmla="*/ 745066 h 1817511"/>
              <a:gd name="connsiteX85" fmla="*/ 372533 w 3443150"/>
              <a:gd name="connsiteY85" fmla="*/ 778933 h 1817511"/>
              <a:gd name="connsiteX86" fmla="*/ 327378 w 3443150"/>
              <a:gd name="connsiteY86" fmla="*/ 846666 h 1817511"/>
              <a:gd name="connsiteX87" fmla="*/ 304800 w 3443150"/>
              <a:gd name="connsiteY87" fmla="*/ 880533 h 1817511"/>
              <a:gd name="connsiteX88" fmla="*/ 270933 w 3443150"/>
              <a:gd name="connsiteY88" fmla="*/ 948266 h 1817511"/>
              <a:gd name="connsiteX89" fmla="*/ 225778 w 3443150"/>
              <a:gd name="connsiteY89" fmla="*/ 1049866 h 1817511"/>
              <a:gd name="connsiteX90" fmla="*/ 191911 w 3443150"/>
              <a:gd name="connsiteY90" fmla="*/ 1072444 h 1817511"/>
              <a:gd name="connsiteX91" fmla="*/ 180622 w 3443150"/>
              <a:gd name="connsiteY91" fmla="*/ 1106311 h 1817511"/>
              <a:gd name="connsiteX92" fmla="*/ 135466 w 3443150"/>
              <a:gd name="connsiteY92" fmla="*/ 1174044 h 1817511"/>
              <a:gd name="connsiteX93" fmla="*/ 90311 w 3443150"/>
              <a:gd name="connsiteY93" fmla="*/ 1230488 h 1817511"/>
              <a:gd name="connsiteX94" fmla="*/ 67733 w 3443150"/>
              <a:gd name="connsiteY94" fmla="*/ 1264355 h 1817511"/>
              <a:gd name="connsiteX95" fmla="*/ 33866 w 3443150"/>
              <a:gd name="connsiteY95" fmla="*/ 1298222 h 1817511"/>
              <a:gd name="connsiteX96" fmla="*/ 11289 w 3443150"/>
              <a:gd name="connsiteY96" fmla="*/ 1388533 h 1817511"/>
              <a:gd name="connsiteX97" fmla="*/ 0 w 3443150"/>
              <a:gd name="connsiteY97" fmla="*/ 1806222 h 1817511"/>
              <a:gd name="connsiteX98" fmla="*/ 79022 w 3443150"/>
              <a:gd name="connsiteY98"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06311 w 3443150"/>
              <a:gd name="connsiteY8" fmla="*/ 1128888 h 1817511"/>
              <a:gd name="connsiteX9" fmla="*/ 1140178 w 3443150"/>
              <a:gd name="connsiteY9" fmla="*/ 1117600 h 1817511"/>
              <a:gd name="connsiteX10" fmla="*/ 1174044 w 3443150"/>
              <a:gd name="connsiteY10" fmla="*/ 1095022 h 1817511"/>
              <a:gd name="connsiteX11" fmla="*/ 1207911 w 3443150"/>
              <a:gd name="connsiteY11" fmla="*/ 1083733 h 1817511"/>
              <a:gd name="connsiteX12" fmla="*/ 1241778 w 3443150"/>
              <a:gd name="connsiteY12" fmla="*/ 1049866 h 1817511"/>
              <a:gd name="connsiteX13" fmla="*/ 1309511 w 3443150"/>
              <a:gd name="connsiteY13" fmla="*/ 1027288 h 1817511"/>
              <a:gd name="connsiteX14" fmla="*/ 1343378 w 3443150"/>
              <a:gd name="connsiteY14" fmla="*/ 1016000 h 1817511"/>
              <a:gd name="connsiteX15" fmla="*/ 1377244 w 3443150"/>
              <a:gd name="connsiteY15" fmla="*/ 993422 h 1817511"/>
              <a:gd name="connsiteX16" fmla="*/ 1444978 w 3443150"/>
              <a:gd name="connsiteY16" fmla="*/ 970844 h 1817511"/>
              <a:gd name="connsiteX17" fmla="*/ 1478844 w 3443150"/>
              <a:gd name="connsiteY17" fmla="*/ 948266 h 1817511"/>
              <a:gd name="connsiteX18" fmla="*/ 1546578 w 3443150"/>
              <a:gd name="connsiteY18" fmla="*/ 925688 h 1817511"/>
              <a:gd name="connsiteX19" fmla="*/ 1580444 w 3443150"/>
              <a:gd name="connsiteY19" fmla="*/ 914400 h 1817511"/>
              <a:gd name="connsiteX20" fmla="*/ 1625600 w 3443150"/>
              <a:gd name="connsiteY20" fmla="*/ 891822 h 1817511"/>
              <a:gd name="connsiteX21" fmla="*/ 1693333 w 3443150"/>
              <a:gd name="connsiteY21" fmla="*/ 846666 h 1817511"/>
              <a:gd name="connsiteX22" fmla="*/ 1727200 w 3443150"/>
              <a:gd name="connsiteY22" fmla="*/ 835377 h 1817511"/>
              <a:gd name="connsiteX23" fmla="*/ 1761066 w 3443150"/>
              <a:gd name="connsiteY23" fmla="*/ 812800 h 1817511"/>
              <a:gd name="connsiteX24" fmla="*/ 1828800 w 3443150"/>
              <a:gd name="connsiteY24" fmla="*/ 790222 h 1817511"/>
              <a:gd name="connsiteX25" fmla="*/ 1896533 w 3443150"/>
              <a:gd name="connsiteY25" fmla="*/ 767644 h 1817511"/>
              <a:gd name="connsiteX26" fmla="*/ 1941689 w 3443150"/>
              <a:gd name="connsiteY26" fmla="*/ 756355 h 1817511"/>
              <a:gd name="connsiteX27" fmla="*/ 1986844 w 3443150"/>
              <a:gd name="connsiteY27" fmla="*/ 733777 h 1817511"/>
              <a:gd name="connsiteX28" fmla="*/ 2054578 w 3443150"/>
              <a:gd name="connsiteY28" fmla="*/ 711200 h 1817511"/>
              <a:gd name="connsiteX29" fmla="*/ 2099733 w 3443150"/>
              <a:gd name="connsiteY29" fmla="*/ 688622 h 1817511"/>
              <a:gd name="connsiteX30" fmla="*/ 2156178 w 3443150"/>
              <a:gd name="connsiteY30" fmla="*/ 677333 h 1817511"/>
              <a:gd name="connsiteX31" fmla="*/ 2235200 w 3443150"/>
              <a:gd name="connsiteY31" fmla="*/ 654755 h 1817511"/>
              <a:gd name="connsiteX32" fmla="*/ 2269066 w 3443150"/>
              <a:gd name="connsiteY32" fmla="*/ 632177 h 1817511"/>
              <a:gd name="connsiteX33" fmla="*/ 2336800 w 3443150"/>
              <a:gd name="connsiteY33" fmla="*/ 609600 h 1817511"/>
              <a:gd name="connsiteX34" fmla="*/ 2404533 w 3443150"/>
              <a:gd name="connsiteY34" fmla="*/ 587022 h 1817511"/>
              <a:gd name="connsiteX35" fmla="*/ 2472266 w 3443150"/>
              <a:gd name="connsiteY35" fmla="*/ 564444 h 1817511"/>
              <a:gd name="connsiteX36" fmla="*/ 2517422 w 3443150"/>
              <a:gd name="connsiteY36" fmla="*/ 541866 h 1817511"/>
              <a:gd name="connsiteX37" fmla="*/ 2551289 w 3443150"/>
              <a:gd name="connsiteY37" fmla="*/ 530577 h 1817511"/>
              <a:gd name="connsiteX38" fmla="*/ 2585155 w 3443150"/>
              <a:gd name="connsiteY38" fmla="*/ 508000 h 1817511"/>
              <a:gd name="connsiteX39" fmla="*/ 2630311 w 3443150"/>
              <a:gd name="connsiteY39" fmla="*/ 496711 h 1817511"/>
              <a:gd name="connsiteX40" fmla="*/ 2698044 w 3443150"/>
              <a:gd name="connsiteY40" fmla="*/ 474133 h 1817511"/>
              <a:gd name="connsiteX41" fmla="*/ 2743200 w 3443150"/>
              <a:gd name="connsiteY41" fmla="*/ 462844 h 1817511"/>
              <a:gd name="connsiteX42" fmla="*/ 2777066 w 3443150"/>
              <a:gd name="connsiteY42" fmla="*/ 451555 h 1817511"/>
              <a:gd name="connsiteX43" fmla="*/ 2878666 w 3443150"/>
              <a:gd name="connsiteY43" fmla="*/ 440266 h 1817511"/>
              <a:gd name="connsiteX44" fmla="*/ 2946400 w 3443150"/>
              <a:gd name="connsiteY44" fmla="*/ 417688 h 1817511"/>
              <a:gd name="connsiteX45" fmla="*/ 2980266 w 3443150"/>
              <a:gd name="connsiteY45" fmla="*/ 406400 h 1817511"/>
              <a:gd name="connsiteX46" fmla="*/ 3025422 w 3443150"/>
              <a:gd name="connsiteY46" fmla="*/ 395111 h 1817511"/>
              <a:gd name="connsiteX47" fmla="*/ 3059289 w 3443150"/>
              <a:gd name="connsiteY47" fmla="*/ 372533 h 1817511"/>
              <a:gd name="connsiteX48" fmla="*/ 3183466 w 3443150"/>
              <a:gd name="connsiteY48" fmla="*/ 349955 h 1817511"/>
              <a:gd name="connsiteX49" fmla="*/ 3409244 w 3443150"/>
              <a:gd name="connsiteY49" fmla="*/ 327377 h 1817511"/>
              <a:gd name="connsiteX50" fmla="*/ 3431822 w 3443150"/>
              <a:gd name="connsiteY50" fmla="*/ 293511 h 1817511"/>
              <a:gd name="connsiteX51" fmla="*/ 3431822 w 3443150"/>
              <a:gd name="connsiteY51" fmla="*/ 0 h 1817511"/>
              <a:gd name="connsiteX52" fmla="*/ 3206044 w 3443150"/>
              <a:gd name="connsiteY52" fmla="*/ 11288 h 1817511"/>
              <a:gd name="connsiteX53" fmla="*/ 3172178 w 3443150"/>
              <a:gd name="connsiteY53" fmla="*/ 22577 h 1817511"/>
              <a:gd name="connsiteX54" fmla="*/ 2991555 w 3443150"/>
              <a:gd name="connsiteY54" fmla="*/ 33866 h 1817511"/>
              <a:gd name="connsiteX55" fmla="*/ 2156178 w 3443150"/>
              <a:gd name="connsiteY55" fmla="*/ 45155 h 1817511"/>
              <a:gd name="connsiteX56" fmla="*/ 2099733 w 3443150"/>
              <a:gd name="connsiteY56" fmla="*/ 56444 h 1817511"/>
              <a:gd name="connsiteX57" fmla="*/ 1975555 w 3443150"/>
              <a:gd name="connsiteY57" fmla="*/ 79022 h 1817511"/>
              <a:gd name="connsiteX58" fmla="*/ 1930400 w 3443150"/>
              <a:gd name="connsiteY58" fmla="*/ 90311 h 1817511"/>
              <a:gd name="connsiteX59" fmla="*/ 1896533 w 3443150"/>
              <a:gd name="connsiteY59" fmla="*/ 112888 h 1817511"/>
              <a:gd name="connsiteX60" fmla="*/ 1783644 w 3443150"/>
              <a:gd name="connsiteY60" fmla="*/ 135466 h 1817511"/>
              <a:gd name="connsiteX61" fmla="*/ 1670755 w 3443150"/>
              <a:gd name="connsiteY61" fmla="*/ 158044 h 1817511"/>
              <a:gd name="connsiteX62" fmla="*/ 1569155 w 3443150"/>
              <a:gd name="connsiteY62" fmla="*/ 191911 h 1817511"/>
              <a:gd name="connsiteX63" fmla="*/ 1524000 w 3443150"/>
              <a:gd name="connsiteY63" fmla="*/ 203200 h 1817511"/>
              <a:gd name="connsiteX64" fmla="*/ 1422400 w 3443150"/>
              <a:gd name="connsiteY64" fmla="*/ 225777 h 1817511"/>
              <a:gd name="connsiteX65" fmla="*/ 1388533 w 3443150"/>
              <a:gd name="connsiteY65" fmla="*/ 248355 h 1817511"/>
              <a:gd name="connsiteX66" fmla="*/ 1309511 w 3443150"/>
              <a:gd name="connsiteY66" fmla="*/ 270933 h 1817511"/>
              <a:gd name="connsiteX67" fmla="*/ 1275644 w 3443150"/>
              <a:gd name="connsiteY67" fmla="*/ 293511 h 1817511"/>
              <a:gd name="connsiteX68" fmla="*/ 1174044 w 3443150"/>
              <a:gd name="connsiteY68" fmla="*/ 316088 h 1817511"/>
              <a:gd name="connsiteX69" fmla="*/ 1106311 w 3443150"/>
              <a:gd name="connsiteY69" fmla="*/ 349955 h 1817511"/>
              <a:gd name="connsiteX70" fmla="*/ 1072444 w 3443150"/>
              <a:gd name="connsiteY70" fmla="*/ 361244 h 1817511"/>
              <a:gd name="connsiteX71" fmla="*/ 1038578 w 3443150"/>
              <a:gd name="connsiteY71" fmla="*/ 383822 h 1817511"/>
              <a:gd name="connsiteX72" fmla="*/ 1004711 w 3443150"/>
              <a:gd name="connsiteY72" fmla="*/ 395111 h 1817511"/>
              <a:gd name="connsiteX73" fmla="*/ 948266 w 3443150"/>
              <a:gd name="connsiteY73" fmla="*/ 417688 h 1817511"/>
              <a:gd name="connsiteX74" fmla="*/ 891822 w 3443150"/>
              <a:gd name="connsiteY74" fmla="*/ 428977 h 1817511"/>
              <a:gd name="connsiteX75" fmla="*/ 857955 w 3443150"/>
              <a:gd name="connsiteY75" fmla="*/ 440266 h 1817511"/>
              <a:gd name="connsiteX76" fmla="*/ 812800 w 3443150"/>
              <a:gd name="connsiteY76" fmla="*/ 451555 h 1817511"/>
              <a:gd name="connsiteX77" fmla="*/ 778933 w 3443150"/>
              <a:gd name="connsiteY77" fmla="*/ 474133 h 1817511"/>
              <a:gd name="connsiteX78" fmla="*/ 699911 w 3443150"/>
              <a:gd name="connsiteY78" fmla="*/ 496711 h 1817511"/>
              <a:gd name="connsiteX79" fmla="*/ 632178 w 3443150"/>
              <a:gd name="connsiteY79" fmla="*/ 541866 h 1817511"/>
              <a:gd name="connsiteX80" fmla="*/ 564444 w 3443150"/>
              <a:gd name="connsiteY80" fmla="*/ 598311 h 1817511"/>
              <a:gd name="connsiteX81" fmla="*/ 530578 w 3443150"/>
              <a:gd name="connsiteY81" fmla="*/ 609600 h 1817511"/>
              <a:gd name="connsiteX82" fmla="*/ 451555 w 3443150"/>
              <a:gd name="connsiteY82" fmla="*/ 688622 h 1817511"/>
              <a:gd name="connsiteX83" fmla="*/ 383822 w 3443150"/>
              <a:gd name="connsiteY83" fmla="*/ 745066 h 1817511"/>
              <a:gd name="connsiteX84" fmla="*/ 372533 w 3443150"/>
              <a:gd name="connsiteY84" fmla="*/ 778933 h 1817511"/>
              <a:gd name="connsiteX85" fmla="*/ 327378 w 3443150"/>
              <a:gd name="connsiteY85" fmla="*/ 846666 h 1817511"/>
              <a:gd name="connsiteX86" fmla="*/ 304800 w 3443150"/>
              <a:gd name="connsiteY86" fmla="*/ 880533 h 1817511"/>
              <a:gd name="connsiteX87" fmla="*/ 270933 w 3443150"/>
              <a:gd name="connsiteY87" fmla="*/ 948266 h 1817511"/>
              <a:gd name="connsiteX88" fmla="*/ 225778 w 3443150"/>
              <a:gd name="connsiteY88" fmla="*/ 1049866 h 1817511"/>
              <a:gd name="connsiteX89" fmla="*/ 191911 w 3443150"/>
              <a:gd name="connsiteY89" fmla="*/ 1072444 h 1817511"/>
              <a:gd name="connsiteX90" fmla="*/ 180622 w 3443150"/>
              <a:gd name="connsiteY90" fmla="*/ 1106311 h 1817511"/>
              <a:gd name="connsiteX91" fmla="*/ 135466 w 3443150"/>
              <a:gd name="connsiteY91" fmla="*/ 1174044 h 1817511"/>
              <a:gd name="connsiteX92" fmla="*/ 90311 w 3443150"/>
              <a:gd name="connsiteY92" fmla="*/ 1230488 h 1817511"/>
              <a:gd name="connsiteX93" fmla="*/ 67733 w 3443150"/>
              <a:gd name="connsiteY93" fmla="*/ 1264355 h 1817511"/>
              <a:gd name="connsiteX94" fmla="*/ 33866 w 3443150"/>
              <a:gd name="connsiteY94" fmla="*/ 1298222 h 1817511"/>
              <a:gd name="connsiteX95" fmla="*/ 11289 w 3443150"/>
              <a:gd name="connsiteY95" fmla="*/ 1388533 h 1817511"/>
              <a:gd name="connsiteX96" fmla="*/ 0 w 3443150"/>
              <a:gd name="connsiteY96" fmla="*/ 1806222 h 1817511"/>
              <a:gd name="connsiteX97" fmla="*/ 79022 w 3443150"/>
              <a:gd name="connsiteY97"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174044 w 3443150"/>
              <a:gd name="connsiteY9" fmla="*/ 1095022 h 1817511"/>
              <a:gd name="connsiteX10" fmla="*/ 1207911 w 3443150"/>
              <a:gd name="connsiteY10" fmla="*/ 1083733 h 1817511"/>
              <a:gd name="connsiteX11" fmla="*/ 1241778 w 3443150"/>
              <a:gd name="connsiteY11" fmla="*/ 1049866 h 1817511"/>
              <a:gd name="connsiteX12" fmla="*/ 1309511 w 3443150"/>
              <a:gd name="connsiteY12" fmla="*/ 1027288 h 1817511"/>
              <a:gd name="connsiteX13" fmla="*/ 1343378 w 3443150"/>
              <a:gd name="connsiteY13" fmla="*/ 1016000 h 1817511"/>
              <a:gd name="connsiteX14" fmla="*/ 1377244 w 3443150"/>
              <a:gd name="connsiteY14" fmla="*/ 993422 h 1817511"/>
              <a:gd name="connsiteX15" fmla="*/ 1444978 w 3443150"/>
              <a:gd name="connsiteY15" fmla="*/ 970844 h 1817511"/>
              <a:gd name="connsiteX16" fmla="*/ 1478844 w 3443150"/>
              <a:gd name="connsiteY16" fmla="*/ 948266 h 1817511"/>
              <a:gd name="connsiteX17" fmla="*/ 1546578 w 3443150"/>
              <a:gd name="connsiteY17" fmla="*/ 925688 h 1817511"/>
              <a:gd name="connsiteX18" fmla="*/ 1580444 w 3443150"/>
              <a:gd name="connsiteY18" fmla="*/ 914400 h 1817511"/>
              <a:gd name="connsiteX19" fmla="*/ 1625600 w 3443150"/>
              <a:gd name="connsiteY19" fmla="*/ 891822 h 1817511"/>
              <a:gd name="connsiteX20" fmla="*/ 1693333 w 3443150"/>
              <a:gd name="connsiteY20" fmla="*/ 846666 h 1817511"/>
              <a:gd name="connsiteX21" fmla="*/ 1727200 w 3443150"/>
              <a:gd name="connsiteY21" fmla="*/ 835377 h 1817511"/>
              <a:gd name="connsiteX22" fmla="*/ 1761066 w 3443150"/>
              <a:gd name="connsiteY22" fmla="*/ 812800 h 1817511"/>
              <a:gd name="connsiteX23" fmla="*/ 1828800 w 3443150"/>
              <a:gd name="connsiteY23" fmla="*/ 790222 h 1817511"/>
              <a:gd name="connsiteX24" fmla="*/ 1896533 w 3443150"/>
              <a:gd name="connsiteY24" fmla="*/ 767644 h 1817511"/>
              <a:gd name="connsiteX25" fmla="*/ 1941689 w 3443150"/>
              <a:gd name="connsiteY25" fmla="*/ 756355 h 1817511"/>
              <a:gd name="connsiteX26" fmla="*/ 1986844 w 3443150"/>
              <a:gd name="connsiteY26" fmla="*/ 733777 h 1817511"/>
              <a:gd name="connsiteX27" fmla="*/ 2054578 w 3443150"/>
              <a:gd name="connsiteY27" fmla="*/ 711200 h 1817511"/>
              <a:gd name="connsiteX28" fmla="*/ 2099733 w 3443150"/>
              <a:gd name="connsiteY28" fmla="*/ 688622 h 1817511"/>
              <a:gd name="connsiteX29" fmla="*/ 2156178 w 3443150"/>
              <a:gd name="connsiteY29" fmla="*/ 677333 h 1817511"/>
              <a:gd name="connsiteX30" fmla="*/ 2235200 w 3443150"/>
              <a:gd name="connsiteY30" fmla="*/ 654755 h 1817511"/>
              <a:gd name="connsiteX31" fmla="*/ 2269066 w 3443150"/>
              <a:gd name="connsiteY31" fmla="*/ 632177 h 1817511"/>
              <a:gd name="connsiteX32" fmla="*/ 2336800 w 3443150"/>
              <a:gd name="connsiteY32" fmla="*/ 609600 h 1817511"/>
              <a:gd name="connsiteX33" fmla="*/ 2404533 w 3443150"/>
              <a:gd name="connsiteY33" fmla="*/ 587022 h 1817511"/>
              <a:gd name="connsiteX34" fmla="*/ 2472266 w 3443150"/>
              <a:gd name="connsiteY34" fmla="*/ 564444 h 1817511"/>
              <a:gd name="connsiteX35" fmla="*/ 2517422 w 3443150"/>
              <a:gd name="connsiteY35" fmla="*/ 541866 h 1817511"/>
              <a:gd name="connsiteX36" fmla="*/ 2551289 w 3443150"/>
              <a:gd name="connsiteY36" fmla="*/ 530577 h 1817511"/>
              <a:gd name="connsiteX37" fmla="*/ 2585155 w 3443150"/>
              <a:gd name="connsiteY37" fmla="*/ 508000 h 1817511"/>
              <a:gd name="connsiteX38" fmla="*/ 2630311 w 3443150"/>
              <a:gd name="connsiteY38" fmla="*/ 496711 h 1817511"/>
              <a:gd name="connsiteX39" fmla="*/ 2698044 w 3443150"/>
              <a:gd name="connsiteY39" fmla="*/ 474133 h 1817511"/>
              <a:gd name="connsiteX40" fmla="*/ 2743200 w 3443150"/>
              <a:gd name="connsiteY40" fmla="*/ 462844 h 1817511"/>
              <a:gd name="connsiteX41" fmla="*/ 2777066 w 3443150"/>
              <a:gd name="connsiteY41" fmla="*/ 451555 h 1817511"/>
              <a:gd name="connsiteX42" fmla="*/ 2878666 w 3443150"/>
              <a:gd name="connsiteY42" fmla="*/ 440266 h 1817511"/>
              <a:gd name="connsiteX43" fmla="*/ 2946400 w 3443150"/>
              <a:gd name="connsiteY43" fmla="*/ 417688 h 1817511"/>
              <a:gd name="connsiteX44" fmla="*/ 2980266 w 3443150"/>
              <a:gd name="connsiteY44" fmla="*/ 406400 h 1817511"/>
              <a:gd name="connsiteX45" fmla="*/ 3025422 w 3443150"/>
              <a:gd name="connsiteY45" fmla="*/ 395111 h 1817511"/>
              <a:gd name="connsiteX46" fmla="*/ 3059289 w 3443150"/>
              <a:gd name="connsiteY46" fmla="*/ 372533 h 1817511"/>
              <a:gd name="connsiteX47" fmla="*/ 3183466 w 3443150"/>
              <a:gd name="connsiteY47" fmla="*/ 349955 h 1817511"/>
              <a:gd name="connsiteX48" fmla="*/ 3409244 w 3443150"/>
              <a:gd name="connsiteY48" fmla="*/ 327377 h 1817511"/>
              <a:gd name="connsiteX49" fmla="*/ 3431822 w 3443150"/>
              <a:gd name="connsiteY49" fmla="*/ 293511 h 1817511"/>
              <a:gd name="connsiteX50" fmla="*/ 3431822 w 3443150"/>
              <a:gd name="connsiteY50" fmla="*/ 0 h 1817511"/>
              <a:gd name="connsiteX51" fmla="*/ 3206044 w 3443150"/>
              <a:gd name="connsiteY51" fmla="*/ 11288 h 1817511"/>
              <a:gd name="connsiteX52" fmla="*/ 3172178 w 3443150"/>
              <a:gd name="connsiteY52" fmla="*/ 22577 h 1817511"/>
              <a:gd name="connsiteX53" fmla="*/ 2991555 w 3443150"/>
              <a:gd name="connsiteY53" fmla="*/ 33866 h 1817511"/>
              <a:gd name="connsiteX54" fmla="*/ 2156178 w 3443150"/>
              <a:gd name="connsiteY54" fmla="*/ 45155 h 1817511"/>
              <a:gd name="connsiteX55" fmla="*/ 2099733 w 3443150"/>
              <a:gd name="connsiteY55" fmla="*/ 56444 h 1817511"/>
              <a:gd name="connsiteX56" fmla="*/ 1975555 w 3443150"/>
              <a:gd name="connsiteY56" fmla="*/ 79022 h 1817511"/>
              <a:gd name="connsiteX57" fmla="*/ 1930400 w 3443150"/>
              <a:gd name="connsiteY57" fmla="*/ 90311 h 1817511"/>
              <a:gd name="connsiteX58" fmla="*/ 1896533 w 3443150"/>
              <a:gd name="connsiteY58" fmla="*/ 112888 h 1817511"/>
              <a:gd name="connsiteX59" fmla="*/ 1783644 w 3443150"/>
              <a:gd name="connsiteY59" fmla="*/ 135466 h 1817511"/>
              <a:gd name="connsiteX60" fmla="*/ 1670755 w 3443150"/>
              <a:gd name="connsiteY60" fmla="*/ 158044 h 1817511"/>
              <a:gd name="connsiteX61" fmla="*/ 1569155 w 3443150"/>
              <a:gd name="connsiteY61" fmla="*/ 191911 h 1817511"/>
              <a:gd name="connsiteX62" fmla="*/ 1524000 w 3443150"/>
              <a:gd name="connsiteY62" fmla="*/ 203200 h 1817511"/>
              <a:gd name="connsiteX63" fmla="*/ 1422400 w 3443150"/>
              <a:gd name="connsiteY63" fmla="*/ 225777 h 1817511"/>
              <a:gd name="connsiteX64" fmla="*/ 1388533 w 3443150"/>
              <a:gd name="connsiteY64" fmla="*/ 248355 h 1817511"/>
              <a:gd name="connsiteX65" fmla="*/ 1309511 w 3443150"/>
              <a:gd name="connsiteY65" fmla="*/ 270933 h 1817511"/>
              <a:gd name="connsiteX66" fmla="*/ 1275644 w 3443150"/>
              <a:gd name="connsiteY66" fmla="*/ 293511 h 1817511"/>
              <a:gd name="connsiteX67" fmla="*/ 1174044 w 3443150"/>
              <a:gd name="connsiteY67" fmla="*/ 316088 h 1817511"/>
              <a:gd name="connsiteX68" fmla="*/ 1106311 w 3443150"/>
              <a:gd name="connsiteY68" fmla="*/ 349955 h 1817511"/>
              <a:gd name="connsiteX69" fmla="*/ 1072444 w 3443150"/>
              <a:gd name="connsiteY69" fmla="*/ 361244 h 1817511"/>
              <a:gd name="connsiteX70" fmla="*/ 1038578 w 3443150"/>
              <a:gd name="connsiteY70" fmla="*/ 383822 h 1817511"/>
              <a:gd name="connsiteX71" fmla="*/ 1004711 w 3443150"/>
              <a:gd name="connsiteY71" fmla="*/ 395111 h 1817511"/>
              <a:gd name="connsiteX72" fmla="*/ 948266 w 3443150"/>
              <a:gd name="connsiteY72" fmla="*/ 417688 h 1817511"/>
              <a:gd name="connsiteX73" fmla="*/ 891822 w 3443150"/>
              <a:gd name="connsiteY73" fmla="*/ 428977 h 1817511"/>
              <a:gd name="connsiteX74" fmla="*/ 857955 w 3443150"/>
              <a:gd name="connsiteY74" fmla="*/ 440266 h 1817511"/>
              <a:gd name="connsiteX75" fmla="*/ 812800 w 3443150"/>
              <a:gd name="connsiteY75" fmla="*/ 451555 h 1817511"/>
              <a:gd name="connsiteX76" fmla="*/ 778933 w 3443150"/>
              <a:gd name="connsiteY76" fmla="*/ 474133 h 1817511"/>
              <a:gd name="connsiteX77" fmla="*/ 699911 w 3443150"/>
              <a:gd name="connsiteY77" fmla="*/ 496711 h 1817511"/>
              <a:gd name="connsiteX78" fmla="*/ 632178 w 3443150"/>
              <a:gd name="connsiteY78" fmla="*/ 541866 h 1817511"/>
              <a:gd name="connsiteX79" fmla="*/ 564444 w 3443150"/>
              <a:gd name="connsiteY79" fmla="*/ 598311 h 1817511"/>
              <a:gd name="connsiteX80" fmla="*/ 530578 w 3443150"/>
              <a:gd name="connsiteY80" fmla="*/ 609600 h 1817511"/>
              <a:gd name="connsiteX81" fmla="*/ 451555 w 3443150"/>
              <a:gd name="connsiteY81" fmla="*/ 688622 h 1817511"/>
              <a:gd name="connsiteX82" fmla="*/ 383822 w 3443150"/>
              <a:gd name="connsiteY82" fmla="*/ 745066 h 1817511"/>
              <a:gd name="connsiteX83" fmla="*/ 372533 w 3443150"/>
              <a:gd name="connsiteY83" fmla="*/ 778933 h 1817511"/>
              <a:gd name="connsiteX84" fmla="*/ 327378 w 3443150"/>
              <a:gd name="connsiteY84" fmla="*/ 846666 h 1817511"/>
              <a:gd name="connsiteX85" fmla="*/ 304800 w 3443150"/>
              <a:gd name="connsiteY85" fmla="*/ 880533 h 1817511"/>
              <a:gd name="connsiteX86" fmla="*/ 270933 w 3443150"/>
              <a:gd name="connsiteY86" fmla="*/ 948266 h 1817511"/>
              <a:gd name="connsiteX87" fmla="*/ 225778 w 3443150"/>
              <a:gd name="connsiteY87" fmla="*/ 1049866 h 1817511"/>
              <a:gd name="connsiteX88" fmla="*/ 191911 w 3443150"/>
              <a:gd name="connsiteY88" fmla="*/ 1072444 h 1817511"/>
              <a:gd name="connsiteX89" fmla="*/ 180622 w 3443150"/>
              <a:gd name="connsiteY89" fmla="*/ 1106311 h 1817511"/>
              <a:gd name="connsiteX90" fmla="*/ 135466 w 3443150"/>
              <a:gd name="connsiteY90" fmla="*/ 1174044 h 1817511"/>
              <a:gd name="connsiteX91" fmla="*/ 90311 w 3443150"/>
              <a:gd name="connsiteY91" fmla="*/ 1230488 h 1817511"/>
              <a:gd name="connsiteX92" fmla="*/ 67733 w 3443150"/>
              <a:gd name="connsiteY92" fmla="*/ 1264355 h 1817511"/>
              <a:gd name="connsiteX93" fmla="*/ 33866 w 3443150"/>
              <a:gd name="connsiteY93" fmla="*/ 1298222 h 1817511"/>
              <a:gd name="connsiteX94" fmla="*/ 11289 w 3443150"/>
              <a:gd name="connsiteY94" fmla="*/ 1388533 h 1817511"/>
              <a:gd name="connsiteX95" fmla="*/ 0 w 3443150"/>
              <a:gd name="connsiteY95" fmla="*/ 1806222 h 1817511"/>
              <a:gd name="connsiteX96" fmla="*/ 79022 w 3443150"/>
              <a:gd name="connsiteY96"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174044 w 3443150"/>
              <a:gd name="connsiteY9" fmla="*/ 1095022 h 1817511"/>
              <a:gd name="connsiteX10" fmla="*/ 1241778 w 3443150"/>
              <a:gd name="connsiteY10" fmla="*/ 1049866 h 1817511"/>
              <a:gd name="connsiteX11" fmla="*/ 1309511 w 3443150"/>
              <a:gd name="connsiteY11" fmla="*/ 1027288 h 1817511"/>
              <a:gd name="connsiteX12" fmla="*/ 1343378 w 3443150"/>
              <a:gd name="connsiteY12" fmla="*/ 1016000 h 1817511"/>
              <a:gd name="connsiteX13" fmla="*/ 1377244 w 3443150"/>
              <a:gd name="connsiteY13" fmla="*/ 993422 h 1817511"/>
              <a:gd name="connsiteX14" fmla="*/ 1444978 w 3443150"/>
              <a:gd name="connsiteY14" fmla="*/ 970844 h 1817511"/>
              <a:gd name="connsiteX15" fmla="*/ 1478844 w 3443150"/>
              <a:gd name="connsiteY15" fmla="*/ 948266 h 1817511"/>
              <a:gd name="connsiteX16" fmla="*/ 1546578 w 3443150"/>
              <a:gd name="connsiteY16" fmla="*/ 925688 h 1817511"/>
              <a:gd name="connsiteX17" fmla="*/ 1580444 w 3443150"/>
              <a:gd name="connsiteY17" fmla="*/ 914400 h 1817511"/>
              <a:gd name="connsiteX18" fmla="*/ 1625600 w 3443150"/>
              <a:gd name="connsiteY18" fmla="*/ 891822 h 1817511"/>
              <a:gd name="connsiteX19" fmla="*/ 1693333 w 3443150"/>
              <a:gd name="connsiteY19" fmla="*/ 846666 h 1817511"/>
              <a:gd name="connsiteX20" fmla="*/ 1727200 w 3443150"/>
              <a:gd name="connsiteY20" fmla="*/ 835377 h 1817511"/>
              <a:gd name="connsiteX21" fmla="*/ 1761066 w 3443150"/>
              <a:gd name="connsiteY21" fmla="*/ 812800 h 1817511"/>
              <a:gd name="connsiteX22" fmla="*/ 1828800 w 3443150"/>
              <a:gd name="connsiteY22" fmla="*/ 790222 h 1817511"/>
              <a:gd name="connsiteX23" fmla="*/ 1896533 w 3443150"/>
              <a:gd name="connsiteY23" fmla="*/ 767644 h 1817511"/>
              <a:gd name="connsiteX24" fmla="*/ 1941689 w 3443150"/>
              <a:gd name="connsiteY24" fmla="*/ 756355 h 1817511"/>
              <a:gd name="connsiteX25" fmla="*/ 1986844 w 3443150"/>
              <a:gd name="connsiteY25" fmla="*/ 733777 h 1817511"/>
              <a:gd name="connsiteX26" fmla="*/ 2054578 w 3443150"/>
              <a:gd name="connsiteY26" fmla="*/ 711200 h 1817511"/>
              <a:gd name="connsiteX27" fmla="*/ 2099733 w 3443150"/>
              <a:gd name="connsiteY27" fmla="*/ 688622 h 1817511"/>
              <a:gd name="connsiteX28" fmla="*/ 2156178 w 3443150"/>
              <a:gd name="connsiteY28" fmla="*/ 677333 h 1817511"/>
              <a:gd name="connsiteX29" fmla="*/ 2235200 w 3443150"/>
              <a:gd name="connsiteY29" fmla="*/ 654755 h 1817511"/>
              <a:gd name="connsiteX30" fmla="*/ 2269066 w 3443150"/>
              <a:gd name="connsiteY30" fmla="*/ 632177 h 1817511"/>
              <a:gd name="connsiteX31" fmla="*/ 2336800 w 3443150"/>
              <a:gd name="connsiteY31" fmla="*/ 609600 h 1817511"/>
              <a:gd name="connsiteX32" fmla="*/ 2404533 w 3443150"/>
              <a:gd name="connsiteY32" fmla="*/ 587022 h 1817511"/>
              <a:gd name="connsiteX33" fmla="*/ 2472266 w 3443150"/>
              <a:gd name="connsiteY33" fmla="*/ 564444 h 1817511"/>
              <a:gd name="connsiteX34" fmla="*/ 2517422 w 3443150"/>
              <a:gd name="connsiteY34" fmla="*/ 541866 h 1817511"/>
              <a:gd name="connsiteX35" fmla="*/ 2551289 w 3443150"/>
              <a:gd name="connsiteY35" fmla="*/ 530577 h 1817511"/>
              <a:gd name="connsiteX36" fmla="*/ 2585155 w 3443150"/>
              <a:gd name="connsiteY36" fmla="*/ 508000 h 1817511"/>
              <a:gd name="connsiteX37" fmla="*/ 2630311 w 3443150"/>
              <a:gd name="connsiteY37" fmla="*/ 496711 h 1817511"/>
              <a:gd name="connsiteX38" fmla="*/ 2698044 w 3443150"/>
              <a:gd name="connsiteY38" fmla="*/ 474133 h 1817511"/>
              <a:gd name="connsiteX39" fmla="*/ 2743200 w 3443150"/>
              <a:gd name="connsiteY39" fmla="*/ 462844 h 1817511"/>
              <a:gd name="connsiteX40" fmla="*/ 2777066 w 3443150"/>
              <a:gd name="connsiteY40" fmla="*/ 451555 h 1817511"/>
              <a:gd name="connsiteX41" fmla="*/ 2878666 w 3443150"/>
              <a:gd name="connsiteY41" fmla="*/ 440266 h 1817511"/>
              <a:gd name="connsiteX42" fmla="*/ 2946400 w 3443150"/>
              <a:gd name="connsiteY42" fmla="*/ 417688 h 1817511"/>
              <a:gd name="connsiteX43" fmla="*/ 2980266 w 3443150"/>
              <a:gd name="connsiteY43" fmla="*/ 406400 h 1817511"/>
              <a:gd name="connsiteX44" fmla="*/ 3025422 w 3443150"/>
              <a:gd name="connsiteY44" fmla="*/ 395111 h 1817511"/>
              <a:gd name="connsiteX45" fmla="*/ 3059289 w 3443150"/>
              <a:gd name="connsiteY45" fmla="*/ 372533 h 1817511"/>
              <a:gd name="connsiteX46" fmla="*/ 3183466 w 3443150"/>
              <a:gd name="connsiteY46" fmla="*/ 349955 h 1817511"/>
              <a:gd name="connsiteX47" fmla="*/ 3409244 w 3443150"/>
              <a:gd name="connsiteY47" fmla="*/ 327377 h 1817511"/>
              <a:gd name="connsiteX48" fmla="*/ 3431822 w 3443150"/>
              <a:gd name="connsiteY48" fmla="*/ 293511 h 1817511"/>
              <a:gd name="connsiteX49" fmla="*/ 3431822 w 3443150"/>
              <a:gd name="connsiteY49" fmla="*/ 0 h 1817511"/>
              <a:gd name="connsiteX50" fmla="*/ 3206044 w 3443150"/>
              <a:gd name="connsiteY50" fmla="*/ 11288 h 1817511"/>
              <a:gd name="connsiteX51" fmla="*/ 3172178 w 3443150"/>
              <a:gd name="connsiteY51" fmla="*/ 22577 h 1817511"/>
              <a:gd name="connsiteX52" fmla="*/ 2991555 w 3443150"/>
              <a:gd name="connsiteY52" fmla="*/ 33866 h 1817511"/>
              <a:gd name="connsiteX53" fmla="*/ 2156178 w 3443150"/>
              <a:gd name="connsiteY53" fmla="*/ 45155 h 1817511"/>
              <a:gd name="connsiteX54" fmla="*/ 2099733 w 3443150"/>
              <a:gd name="connsiteY54" fmla="*/ 56444 h 1817511"/>
              <a:gd name="connsiteX55" fmla="*/ 1975555 w 3443150"/>
              <a:gd name="connsiteY55" fmla="*/ 79022 h 1817511"/>
              <a:gd name="connsiteX56" fmla="*/ 1930400 w 3443150"/>
              <a:gd name="connsiteY56" fmla="*/ 90311 h 1817511"/>
              <a:gd name="connsiteX57" fmla="*/ 1896533 w 3443150"/>
              <a:gd name="connsiteY57" fmla="*/ 112888 h 1817511"/>
              <a:gd name="connsiteX58" fmla="*/ 1783644 w 3443150"/>
              <a:gd name="connsiteY58" fmla="*/ 135466 h 1817511"/>
              <a:gd name="connsiteX59" fmla="*/ 1670755 w 3443150"/>
              <a:gd name="connsiteY59" fmla="*/ 158044 h 1817511"/>
              <a:gd name="connsiteX60" fmla="*/ 1569155 w 3443150"/>
              <a:gd name="connsiteY60" fmla="*/ 191911 h 1817511"/>
              <a:gd name="connsiteX61" fmla="*/ 1524000 w 3443150"/>
              <a:gd name="connsiteY61" fmla="*/ 203200 h 1817511"/>
              <a:gd name="connsiteX62" fmla="*/ 1422400 w 3443150"/>
              <a:gd name="connsiteY62" fmla="*/ 225777 h 1817511"/>
              <a:gd name="connsiteX63" fmla="*/ 1388533 w 3443150"/>
              <a:gd name="connsiteY63" fmla="*/ 248355 h 1817511"/>
              <a:gd name="connsiteX64" fmla="*/ 1309511 w 3443150"/>
              <a:gd name="connsiteY64" fmla="*/ 270933 h 1817511"/>
              <a:gd name="connsiteX65" fmla="*/ 1275644 w 3443150"/>
              <a:gd name="connsiteY65" fmla="*/ 293511 h 1817511"/>
              <a:gd name="connsiteX66" fmla="*/ 1174044 w 3443150"/>
              <a:gd name="connsiteY66" fmla="*/ 316088 h 1817511"/>
              <a:gd name="connsiteX67" fmla="*/ 1106311 w 3443150"/>
              <a:gd name="connsiteY67" fmla="*/ 349955 h 1817511"/>
              <a:gd name="connsiteX68" fmla="*/ 1072444 w 3443150"/>
              <a:gd name="connsiteY68" fmla="*/ 361244 h 1817511"/>
              <a:gd name="connsiteX69" fmla="*/ 1038578 w 3443150"/>
              <a:gd name="connsiteY69" fmla="*/ 383822 h 1817511"/>
              <a:gd name="connsiteX70" fmla="*/ 1004711 w 3443150"/>
              <a:gd name="connsiteY70" fmla="*/ 395111 h 1817511"/>
              <a:gd name="connsiteX71" fmla="*/ 948266 w 3443150"/>
              <a:gd name="connsiteY71" fmla="*/ 417688 h 1817511"/>
              <a:gd name="connsiteX72" fmla="*/ 891822 w 3443150"/>
              <a:gd name="connsiteY72" fmla="*/ 428977 h 1817511"/>
              <a:gd name="connsiteX73" fmla="*/ 857955 w 3443150"/>
              <a:gd name="connsiteY73" fmla="*/ 440266 h 1817511"/>
              <a:gd name="connsiteX74" fmla="*/ 812800 w 3443150"/>
              <a:gd name="connsiteY74" fmla="*/ 451555 h 1817511"/>
              <a:gd name="connsiteX75" fmla="*/ 778933 w 3443150"/>
              <a:gd name="connsiteY75" fmla="*/ 474133 h 1817511"/>
              <a:gd name="connsiteX76" fmla="*/ 699911 w 3443150"/>
              <a:gd name="connsiteY76" fmla="*/ 496711 h 1817511"/>
              <a:gd name="connsiteX77" fmla="*/ 632178 w 3443150"/>
              <a:gd name="connsiteY77" fmla="*/ 541866 h 1817511"/>
              <a:gd name="connsiteX78" fmla="*/ 564444 w 3443150"/>
              <a:gd name="connsiteY78" fmla="*/ 598311 h 1817511"/>
              <a:gd name="connsiteX79" fmla="*/ 530578 w 3443150"/>
              <a:gd name="connsiteY79" fmla="*/ 609600 h 1817511"/>
              <a:gd name="connsiteX80" fmla="*/ 451555 w 3443150"/>
              <a:gd name="connsiteY80" fmla="*/ 688622 h 1817511"/>
              <a:gd name="connsiteX81" fmla="*/ 383822 w 3443150"/>
              <a:gd name="connsiteY81" fmla="*/ 745066 h 1817511"/>
              <a:gd name="connsiteX82" fmla="*/ 372533 w 3443150"/>
              <a:gd name="connsiteY82" fmla="*/ 778933 h 1817511"/>
              <a:gd name="connsiteX83" fmla="*/ 327378 w 3443150"/>
              <a:gd name="connsiteY83" fmla="*/ 846666 h 1817511"/>
              <a:gd name="connsiteX84" fmla="*/ 304800 w 3443150"/>
              <a:gd name="connsiteY84" fmla="*/ 880533 h 1817511"/>
              <a:gd name="connsiteX85" fmla="*/ 270933 w 3443150"/>
              <a:gd name="connsiteY85" fmla="*/ 948266 h 1817511"/>
              <a:gd name="connsiteX86" fmla="*/ 225778 w 3443150"/>
              <a:gd name="connsiteY86" fmla="*/ 1049866 h 1817511"/>
              <a:gd name="connsiteX87" fmla="*/ 191911 w 3443150"/>
              <a:gd name="connsiteY87" fmla="*/ 1072444 h 1817511"/>
              <a:gd name="connsiteX88" fmla="*/ 180622 w 3443150"/>
              <a:gd name="connsiteY88" fmla="*/ 1106311 h 1817511"/>
              <a:gd name="connsiteX89" fmla="*/ 135466 w 3443150"/>
              <a:gd name="connsiteY89" fmla="*/ 1174044 h 1817511"/>
              <a:gd name="connsiteX90" fmla="*/ 90311 w 3443150"/>
              <a:gd name="connsiteY90" fmla="*/ 1230488 h 1817511"/>
              <a:gd name="connsiteX91" fmla="*/ 67733 w 3443150"/>
              <a:gd name="connsiteY91" fmla="*/ 1264355 h 1817511"/>
              <a:gd name="connsiteX92" fmla="*/ 33866 w 3443150"/>
              <a:gd name="connsiteY92" fmla="*/ 1298222 h 1817511"/>
              <a:gd name="connsiteX93" fmla="*/ 11289 w 3443150"/>
              <a:gd name="connsiteY93" fmla="*/ 1388533 h 1817511"/>
              <a:gd name="connsiteX94" fmla="*/ 0 w 3443150"/>
              <a:gd name="connsiteY94" fmla="*/ 1806222 h 1817511"/>
              <a:gd name="connsiteX95" fmla="*/ 79022 w 3443150"/>
              <a:gd name="connsiteY95"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241778 w 3443150"/>
              <a:gd name="connsiteY9" fmla="*/ 1049866 h 1817511"/>
              <a:gd name="connsiteX10" fmla="*/ 1309511 w 3443150"/>
              <a:gd name="connsiteY10" fmla="*/ 1027288 h 1817511"/>
              <a:gd name="connsiteX11" fmla="*/ 1343378 w 3443150"/>
              <a:gd name="connsiteY11" fmla="*/ 1016000 h 1817511"/>
              <a:gd name="connsiteX12" fmla="*/ 1377244 w 3443150"/>
              <a:gd name="connsiteY12" fmla="*/ 993422 h 1817511"/>
              <a:gd name="connsiteX13" fmla="*/ 1444978 w 3443150"/>
              <a:gd name="connsiteY13" fmla="*/ 970844 h 1817511"/>
              <a:gd name="connsiteX14" fmla="*/ 1478844 w 3443150"/>
              <a:gd name="connsiteY14" fmla="*/ 948266 h 1817511"/>
              <a:gd name="connsiteX15" fmla="*/ 1546578 w 3443150"/>
              <a:gd name="connsiteY15" fmla="*/ 925688 h 1817511"/>
              <a:gd name="connsiteX16" fmla="*/ 1580444 w 3443150"/>
              <a:gd name="connsiteY16" fmla="*/ 914400 h 1817511"/>
              <a:gd name="connsiteX17" fmla="*/ 1625600 w 3443150"/>
              <a:gd name="connsiteY17" fmla="*/ 891822 h 1817511"/>
              <a:gd name="connsiteX18" fmla="*/ 1693333 w 3443150"/>
              <a:gd name="connsiteY18" fmla="*/ 846666 h 1817511"/>
              <a:gd name="connsiteX19" fmla="*/ 1727200 w 3443150"/>
              <a:gd name="connsiteY19" fmla="*/ 835377 h 1817511"/>
              <a:gd name="connsiteX20" fmla="*/ 1761066 w 3443150"/>
              <a:gd name="connsiteY20" fmla="*/ 812800 h 1817511"/>
              <a:gd name="connsiteX21" fmla="*/ 1828800 w 3443150"/>
              <a:gd name="connsiteY21" fmla="*/ 790222 h 1817511"/>
              <a:gd name="connsiteX22" fmla="*/ 1896533 w 3443150"/>
              <a:gd name="connsiteY22" fmla="*/ 767644 h 1817511"/>
              <a:gd name="connsiteX23" fmla="*/ 1941689 w 3443150"/>
              <a:gd name="connsiteY23" fmla="*/ 756355 h 1817511"/>
              <a:gd name="connsiteX24" fmla="*/ 1986844 w 3443150"/>
              <a:gd name="connsiteY24" fmla="*/ 733777 h 1817511"/>
              <a:gd name="connsiteX25" fmla="*/ 2054578 w 3443150"/>
              <a:gd name="connsiteY25" fmla="*/ 711200 h 1817511"/>
              <a:gd name="connsiteX26" fmla="*/ 2099733 w 3443150"/>
              <a:gd name="connsiteY26" fmla="*/ 688622 h 1817511"/>
              <a:gd name="connsiteX27" fmla="*/ 2156178 w 3443150"/>
              <a:gd name="connsiteY27" fmla="*/ 677333 h 1817511"/>
              <a:gd name="connsiteX28" fmla="*/ 2235200 w 3443150"/>
              <a:gd name="connsiteY28" fmla="*/ 654755 h 1817511"/>
              <a:gd name="connsiteX29" fmla="*/ 2269066 w 3443150"/>
              <a:gd name="connsiteY29" fmla="*/ 632177 h 1817511"/>
              <a:gd name="connsiteX30" fmla="*/ 2336800 w 3443150"/>
              <a:gd name="connsiteY30" fmla="*/ 609600 h 1817511"/>
              <a:gd name="connsiteX31" fmla="*/ 2404533 w 3443150"/>
              <a:gd name="connsiteY31" fmla="*/ 587022 h 1817511"/>
              <a:gd name="connsiteX32" fmla="*/ 2472266 w 3443150"/>
              <a:gd name="connsiteY32" fmla="*/ 564444 h 1817511"/>
              <a:gd name="connsiteX33" fmla="*/ 2517422 w 3443150"/>
              <a:gd name="connsiteY33" fmla="*/ 541866 h 1817511"/>
              <a:gd name="connsiteX34" fmla="*/ 2551289 w 3443150"/>
              <a:gd name="connsiteY34" fmla="*/ 530577 h 1817511"/>
              <a:gd name="connsiteX35" fmla="*/ 2585155 w 3443150"/>
              <a:gd name="connsiteY35" fmla="*/ 508000 h 1817511"/>
              <a:gd name="connsiteX36" fmla="*/ 2630311 w 3443150"/>
              <a:gd name="connsiteY36" fmla="*/ 496711 h 1817511"/>
              <a:gd name="connsiteX37" fmla="*/ 2698044 w 3443150"/>
              <a:gd name="connsiteY37" fmla="*/ 474133 h 1817511"/>
              <a:gd name="connsiteX38" fmla="*/ 2743200 w 3443150"/>
              <a:gd name="connsiteY38" fmla="*/ 462844 h 1817511"/>
              <a:gd name="connsiteX39" fmla="*/ 2777066 w 3443150"/>
              <a:gd name="connsiteY39" fmla="*/ 451555 h 1817511"/>
              <a:gd name="connsiteX40" fmla="*/ 2878666 w 3443150"/>
              <a:gd name="connsiteY40" fmla="*/ 440266 h 1817511"/>
              <a:gd name="connsiteX41" fmla="*/ 2946400 w 3443150"/>
              <a:gd name="connsiteY41" fmla="*/ 417688 h 1817511"/>
              <a:gd name="connsiteX42" fmla="*/ 2980266 w 3443150"/>
              <a:gd name="connsiteY42" fmla="*/ 406400 h 1817511"/>
              <a:gd name="connsiteX43" fmla="*/ 3025422 w 3443150"/>
              <a:gd name="connsiteY43" fmla="*/ 395111 h 1817511"/>
              <a:gd name="connsiteX44" fmla="*/ 3059289 w 3443150"/>
              <a:gd name="connsiteY44" fmla="*/ 372533 h 1817511"/>
              <a:gd name="connsiteX45" fmla="*/ 3183466 w 3443150"/>
              <a:gd name="connsiteY45" fmla="*/ 349955 h 1817511"/>
              <a:gd name="connsiteX46" fmla="*/ 3409244 w 3443150"/>
              <a:gd name="connsiteY46" fmla="*/ 327377 h 1817511"/>
              <a:gd name="connsiteX47" fmla="*/ 3431822 w 3443150"/>
              <a:gd name="connsiteY47" fmla="*/ 293511 h 1817511"/>
              <a:gd name="connsiteX48" fmla="*/ 3431822 w 3443150"/>
              <a:gd name="connsiteY48" fmla="*/ 0 h 1817511"/>
              <a:gd name="connsiteX49" fmla="*/ 3206044 w 3443150"/>
              <a:gd name="connsiteY49" fmla="*/ 11288 h 1817511"/>
              <a:gd name="connsiteX50" fmla="*/ 3172178 w 3443150"/>
              <a:gd name="connsiteY50" fmla="*/ 22577 h 1817511"/>
              <a:gd name="connsiteX51" fmla="*/ 2991555 w 3443150"/>
              <a:gd name="connsiteY51" fmla="*/ 33866 h 1817511"/>
              <a:gd name="connsiteX52" fmla="*/ 2156178 w 3443150"/>
              <a:gd name="connsiteY52" fmla="*/ 45155 h 1817511"/>
              <a:gd name="connsiteX53" fmla="*/ 2099733 w 3443150"/>
              <a:gd name="connsiteY53" fmla="*/ 56444 h 1817511"/>
              <a:gd name="connsiteX54" fmla="*/ 1975555 w 3443150"/>
              <a:gd name="connsiteY54" fmla="*/ 79022 h 1817511"/>
              <a:gd name="connsiteX55" fmla="*/ 1930400 w 3443150"/>
              <a:gd name="connsiteY55" fmla="*/ 90311 h 1817511"/>
              <a:gd name="connsiteX56" fmla="*/ 1896533 w 3443150"/>
              <a:gd name="connsiteY56" fmla="*/ 112888 h 1817511"/>
              <a:gd name="connsiteX57" fmla="*/ 1783644 w 3443150"/>
              <a:gd name="connsiteY57" fmla="*/ 135466 h 1817511"/>
              <a:gd name="connsiteX58" fmla="*/ 1670755 w 3443150"/>
              <a:gd name="connsiteY58" fmla="*/ 158044 h 1817511"/>
              <a:gd name="connsiteX59" fmla="*/ 1569155 w 3443150"/>
              <a:gd name="connsiteY59" fmla="*/ 191911 h 1817511"/>
              <a:gd name="connsiteX60" fmla="*/ 1524000 w 3443150"/>
              <a:gd name="connsiteY60" fmla="*/ 203200 h 1817511"/>
              <a:gd name="connsiteX61" fmla="*/ 1422400 w 3443150"/>
              <a:gd name="connsiteY61" fmla="*/ 225777 h 1817511"/>
              <a:gd name="connsiteX62" fmla="*/ 1388533 w 3443150"/>
              <a:gd name="connsiteY62" fmla="*/ 248355 h 1817511"/>
              <a:gd name="connsiteX63" fmla="*/ 1309511 w 3443150"/>
              <a:gd name="connsiteY63" fmla="*/ 270933 h 1817511"/>
              <a:gd name="connsiteX64" fmla="*/ 1275644 w 3443150"/>
              <a:gd name="connsiteY64" fmla="*/ 293511 h 1817511"/>
              <a:gd name="connsiteX65" fmla="*/ 1174044 w 3443150"/>
              <a:gd name="connsiteY65" fmla="*/ 316088 h 1817511"/>
              <a:gd name="connsiteX66" fmla="*/ 1106311 w 3443150"/>
              <a:gd name="connsiteY66" fmla="*/ 349955 h 1817511"/>
              <a:gd name="connsiteX67" fmla="*/ 1072444 w 3443150"/>
              <a:gd name="connsiteY67" fmla="*/ 361244 h 1817511"/>
              <a:gd name="connsiteX68" fmla="*/ 1038578 w 3443150"/>
              <a:gd name="connsiteY68" fmla="*/ 383822 h 1817511"/>
              <a:gd name="connsiteX69" fmla="*/ 1004711 w 3443150"/>
              <a:gd name="connsiteY69" fmla="*/ 395111 h 1817511"/>
              <a:gd name="connsiteX70" fmla="*/ 948266 w 3443150"/>
              <a:gd name="connsiteY70" fmla="*/ 417688 h 1817511"/>
              <a:gd name="connsiteX71" fmla="*/ 891822 w 3443150"/>
              <a:gd name="connsiteY71" fmla="*/ 428977 h 1817511"/>
              <a:gd name="connsiteX72" fmla="*/ 857955 w 3443150"/>
              <a:gd name="connsiteY72" fmla="*/ 440266 h 1817511"/>
              <a:gd name="connsiteX73" fmla="*/ 812800 w 3443150"/>
              <a:gd name="connsiteY73" fmla="*/ 451555 h 1817511"/>
              <a:gd name="connsiteX74" fmla="*/ 778933 w 3443150"/>
              <a:gd name="connsiteY74" fmla="*/ 474133 h 1817511"/>
              <a:gd name="connsiteX75" fmla="*/ 699911 w 3443150"/>
              <a:gd name="connsiteY75" fmla="*/ 496711 h 1817511"/>
              <a:gd name="connsiteX76" fmla="*/ 632178 w 3443150"/>
              <a:gd name="connsiteY76" fmla="*/ 541866 h 1817511"/>
              <a:gd name="connsiteX77" fmla="*/ 564444 w 3443150"/>
              <a:gd name="connsiteY77" fmla="*/ 598311 h 1817511"/>
              <a:gd name="connsiteX78" fmla="*/ 530578 w 3443150"/>
              <a:gd name="connsiteY78" fmla="*/ 609600 h 1817511"/>
              <a:gd name="connsiteX79" fmla="*/ 451555 w 3443150"/>
              <a:gd name="connsiteY79" fmla="*/ 688622 h 1817511"/>
              <a:gd name="connsiteX80" fmla="*/ 383822 w 3443150"/>
              <a:gd name="connsiteY80" fmla="*/ 745066 h 1817511"/>
              <a:gd name="connsiteX81" fmla="*/ 372533 w 3443150"/>
              <a:gd name="connsiteY81" fmla="*/ 778933 h 1817511"/>
              <a:gd name="connsiteX82" fmla="*/ 327378 w 3443150"/>
              <a:gd name="connsiteY82" fmla="*/ 846666 h 1817511"/>
              <a:gd name="connsiteX83" fmla="*/ 304800 w 3443150"/>
              <a:gd name="connsiteY83" fmla="*/ 880533 h 1817511"/>
              <a:gd name="connsiteX84" fmla="*/ 270933 w 3443150"/>
              <a:gd name="connsiteY84" fmla="*/ 948266 h 1817511"/>
              <a:gd name="connsiteX85" fmla="*/ 225778 w 3443150"/>
              <a:gd name="connsiteY85" fmla="*/ 1049866 h 1817511"/>
              <a:gd name="connsiteX86" fmla="*/ 191911 w 3443150"/>
              <a:gd name="connsiteY86" fmla="*/ 1072444 h 1817511"/>
              <a:gd name="connsiteX87" fmla="*/ 180622 w 3443150"/>
              <a:gd name="connsiteY87" fmla="*/ 1106311 h 1817511"/>
              <a:gd name="connsiteX88" fmla="*/ 135466 w 3443150"/>
              <a:gd name="connsiteY88" fmla="*/ 1174044 h 1817511"/>
              <a:gd name="connsiteX89" fmla="*/ 90311 w 3443150"/>
              <a:gd name="connsiteY89" fmla="*/ 1230488 h 1817511"/>
              <a:gd name="connsiteX90" fmla="*/ 67733 w 3443150"/>
              <a:gd name="connsiteY90" fmla="*/ 1264355 h 1817511"/>
              <a:gd name="connsiteX91" fmla="*/ 33866 w 3443150"/>
              <a:gd name="connsiteY91" fmla="*/ 1298222 h 1817511"/>
              <a:gd name="connsiteX92" fmla="*/ 11289 w 3443150"/>
              <a:gd name="connsiteY92" fmla="*/ 1388533 h 1817511"/>
              <a:gd name="connsiteX93" fmla="*/ 0 w 3443150"/>
              <a:gd name="connsiteY93" fmla="*/ 1806222 h 1817511"/>
              <a:gd name="connsiteX94" fmla="*/ 79022 w 3443150"/>
              <a:gd name="connsiteY94"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343378 w 3443150"/>
              <a:gd name="connsiteY10" fmla="*/ 1016000 h 1817511"/>
              <a:gd name="connsiteX11" fmla="*/ 1377244 w 3443150"/>
              <a:gd name="connsiteY11" fmla="*/ 993422 h 1817511"/>
              <a:gd name="connsiteX12" fmla="*/ 1444978 w 3443150"/>
              <a:gd name="connsiteY12" fmla="*/ 970844 h 1817511"/>
              <a:gd name="connsiteX13" fmla="*/ 1478844 w 3443150"/>
              <a:gd name="connsiteY13" fmla="*/ 948266 h 1817511"/>
              <a:gd name="connsiteX14" fmla="*/ 1546578 w 3443150"/>
              <a:gd name="connsiteY14" fmla="*/ 925688 h 1817511"/>
              <a:gd name="connsiteX15" fmla="*/ 1580444 w 3443150"/>
              <a:gd name="connsiteY15" fmla="*/ 914400 h 1817511"/>
              <a:gd name="connsiteX16" fmla="*/ 1625600 w 3443150"/>
              <a:gd name="connsiteY16" fmla="*/ 891822 h 1817511"/>
              <a:gd name="connsiteX17" fmla="*/ 1693333 w 3443150"/>
              <a:gd name="connsiteY17" fmla="*/ 846666 h 1817511"/>
              <a:gd name="connsiteX18" fmla="*/ 1727200 w 3443150"/>
              <a:gd name="connsiteY18" fmla="*/ 835377 h 1817511"/>
              <a:gd name="connsiteX19" fmla="*/ 1761066 w 3443150"/>
              <a:gd name="connsiteY19" fmla="*/ 812800 h 1817511"/>
              <a:gd name="connsiteX20" fmla="*/ 1828800 w 3443150"/>
              <a:gd name="connsiteY20" fmla="*/ 790222 h 1817511"/>
              <a:gd name="connsiteX21" fmla="*/ 1896533 w 3443150"/>
              <a:gd name="connsiteY21" fmla="*/ 767644 h 1817511"/>
              <a:gd name="connsiteX22" fmla="*/ 1941689 w 3443150"/>
              <a:gd name="connsiteY22" fmla="*/ 756355 h 1817511"/>
              <a:gd name="connsiteX23" fmla="*/ 1986844 w 3443150"/>
              <a:gd name="connsiteY23" fmla="*/ 733777 h 1817511"/>
              <a:gd name="connsiteX24" fmla="*/ 2054578 w 3443150"/>
              <a:gd name="connsiteY24" fmla="*/ 711200 h 1817511"/>
              <a:gd name="connsiteX25" fmla="*/ 2099733 w 3443150"/>
              <a:gd name="connsiteY25" fmla="*/ 688622 h 1817511"/>
              <a:gd name="connsiteX26" fmla="*/ 2156178 w 3443150"/>
              <a:gd name="connsiteY26" fmla="*/ 677333 h 1817511"/>
              <a:gd name="connsiteX27" fmla="*/ 2235200 w 3443150"/>
              <a:gd name="connsiteY27" fmla="*/ 654755 h 1817511"/>
              <a:gd name="connsiteX28" fmla="*/ 2269066 w 3443150"/>
              <a:gd name="connsiteY28" fmla="*/ 632177 h 1817511"/>
              <a:gd name="connsiteX29" fmla="*/ 2336800 w 3443150"/>
              <a:gd name="connsiteY29" fmla="*/ 609600 h 1817511"/>
              <a:gd name="connsiteX30" fmla="*/ 2404533 w 3443150"/>
              <a:gd name="connsiteY30" fmla="*/ 587022 h 1817511"/>
              <a:gd name="connsiteX31" fmla="*/ 2472266 w 3443150"/>
              <a:gd name="connsiteY31" fmla="*/ 564444 h 1817511"/>
              <a:gd name="connsiteX32" fmla="*/ 2517422 w 3443150"/>
              <a:gd name="connsiteY32" fmla="*/ 541866 h 1817511"/>
              <a:gd name="connsiteX33" fmla="*/ 2551289 w 3443150"/>
              <a:gd name="connsiteY33" fmla="*/ 530577 h 1817511"/>
              <a:gd name="connsiteX34" fmla="*/ 2585155 w 3443150"/>
              <a:gd name="connsiteY34" fmla="*/ 508000 h 1817511"/>
              <a:gd name="connsiteX35" fmla="*/ 2630311 w 3443150"/>
              <a:gd name="connsiteY35" fmla="*/ 496711 h 1817511"/>
              <a:gd name="connsiteX36" fmla="*/ 2698044 w 3443150"/>
              <a:gd name="connsiteY36" fmla="*/ 474133 h 1817511"/>
              <a:gd name="connsiteX37" fmla="*/ 2743200 w 3443150"/>
              <a:gd name="connsiteY37" fmla="*/ 462844 h 1817511"/>
              <a:gd name="connsiteX38" fmla="*/ 2777066 w 3443150"/>
              <a:gd name="connsiteY38" fmla="*/ 451555 h 1817511"/>
              <a:gd name="connsiteX39" fmla="*/ 2878666 w 3443150"/>
              <a:gd name="connsiteY39" fmla="*/ 440266 h 1817511"/>
              <a:gd name="connsiteX40" fmla="*/ 2946400 w 3443150"/>
              <a:gd name="connsiteY40" fmla="*/ 417688 h 1817511"/>
              <a:gd name="connsiteX41" fmla="*/ 2980266 w 3443150"/>
              <a:gd name="connsiteY41" fmla="*/ 406400 h 1817511"/>
              <a:gd name="connsiteX42" fmla="*/ 3025422 w 3443150"/>
              <a:gd name="connsiteY42" fmla="*/ 395111 h 1817511"/>
              <a:gd name="connsiteX43" fmla="*/ 3059289 w 3443150"/>
              <a:gd name="connsiteY43" fmla="*/ 372533 h 1817511"/>
              <a:gd name="connsiteX44" fmla="*/ 3183466 w 3443150"/>
              <a:gd name="connsiteY44" fmla="*/ 349955 h 1817511"/>
              <a:gd name="connsiteX45" fmla="*/ 3409244 w 3443150"/>
              <a:gd name="connsiteY45" fmla="*/ 327377 h 1817511"/>
              <a:gd name="connsiteX46" fmla="*/ 3431822 w 3443150"/>
              <a:gd name="connsiteY46" fmla="*/ 293511 h 1817511"/>
              <a:gd name="connsiteX47" fmla="*/ 3431822 w 3443150"/>
              <a:gd name="connsiteY47" fmla="*/ 0 h 1817511"/>
              <a:gd name="connsiteX48" fmla="*/ 3206044 w 3443150"/>
              <a:gd name="connsiteY48" fmla="*/ 11288 h 1817511"/>
              <a:gd name="connsiteX49" fmla="*/ 3172178 w 3443150"/>
              <a:gd name="connsiteY49" fmla="*/ 22577 h 1817511"/>
              <a:gd name="connsiteX50" fmla="*/ 2991555 w 3443150"/>
              <a:gd name="connsiteY50" fmla="*/ 33866 h 1817511"/>
              <a:gd name="connsiteX51" fmla="*/ 2156178 w 3443150"/>
              <a:gd name="connsiteY51" fmla="*/ 45155 h 1817511"/>
              <a:gd name="connsiteX52" fmla="*/ 2099733 w 3443150"/>
              <a:gd name="connsiteY52" fmla="*/ 56444 h 1817511"/>
              <a:gd name="connsiteX53" fmla="*/ 1975555 w 3443150"/>
              <a:gd name="connsiteY53" fmla="*/ 79022 h 1817511"/>
              <a:gd name="connsiteX54" fmla="*/ 1930400 w 3443150"/>
              <a:gd name="connsiteY54" fmla="*/ 90311 h 1817511"/>
              <a:gd name="connsiteX55" fmla="*/ 1896533 w 3443150"/>
              <a:gd name="connsiteY55" fmla="*/ 112888 h 1817511"/>
              <a:gd name="connsiteX56" fmla="*/ 1783644 w 3443150"/>
              <a:gd name="connsiteY56" fmla="*/ 135466 h 1817511"/>
              <a:gd name="connsiteX57" fmla="*/ 1670755 w 3443150"/>
              <a:gd name="connsiteY57" fmla="*/ 158044 h 1817511"/>
              <a:gd name="connsiteX58" fmla="*/ 1569155 w 3443150"/>
              <a:gd name="connsiteY58" fmla="*/ 191911 h 1817511"/>
              <a:gd name="connsiteX59" fmla="*/ 1524000 w 3443150"/>
              <a:gd name="connsiteY59" fmla="*/ 203200 h 1817511"/>
              <a:gd name="connsiteX60" fmla="*/ 1422400 w 3443150"/>
              <a:gd name="connsiteY60" fmla="*/ 225777 h 1817511"/>
              <a:gd name="connsiteX61" fmla="*/ 1388533 w 3443150"/>
              <a:gd name="connsiteY61" fmla="*/ 248355 h 1817511"/>
              <a:gd name="connsiteX62" fmla="*/ 1309511 w 3443150"/>
              <a:gd name="connsiteY62" fmla="*/ 270933 h 1817511"/>
              <a:gd name="connsiteX63" fmla="*/ 1275644 w 3443150"/>
              <a:gd name="connsiteY63" fmla="*/ 293511 h 1817511"/>
              <a:gd name="connsiteX64" fmla="*/ 1174044 w 3443150"/>
              <a:gd name="connsiteY64" fmla="*/ 316088 h 1817511"/>
              <a:gd name="connsiteX65" fmla="*/ 1106311 w 3443150"/>
              <a:gd name="connsiteY65" fmla="*/ 349955 h 1817511"/>
              <a:gd name="connsiteX66" fmla="*/ 1072444 w 3443150"/>
              <a:gd name="connsiteY66" fmla="*/ 361244 h 1817511"/>
              <a:gd name="connsiteX67" fmla="*/ 1038578 w 3443150"/>
              <a:gd name="connsiteY67" fmla="*/ 383822 h 1817511"/>
              <a:gd name="connsiteX68" fmla="*/ 1004711 w 3443150"/>
              <a:gd name="connsiteY68" fmla="*/ 395111 h 1817511"/>
              <a:gd name="connsiteX69" fmla="*/ 948266 w 3443150"/>
              <a:gd name="connsiteY69" fmla="*/ 417688 h 1817511"/>
              <a:gd name="connsiteX70" fmla="*/ 891822 w 3443150"/>
              <a:gd name="connsiteY70" fmla="*/ 428977 h 1817511"/>
              <a:gd name="connsiteX71" fmla="*/ 857955 w 3443150"/>
              <a:gd name="connsiteY71" fmla="*/ 440266 h 1817511"/>
              <a:gd name="connsiteX72" fmla="*/ 812800 w 3443150"/>
              <a:gd name="connsiteY72" fmla="*/ 451555 h 1817511"/>
              <a:gd name="connsiteX73" fmla="*/ 778933 w 3443150"/>
              <a:gd name="connsiteY73" fmla="*/ 474133 h 1817511"/>
              <a:gd name="connsiteX74" fmla="*/ 699911 w 3443150"/>
              <a:gd name="connsiteY74" fmla="*/ 496711 h 1817511"/>
              <a:gd name="connsiteX75" fmla="*/ 632178 w 3443150"/>
              <a:gd name="connsiteY75" fmla="*/ 541866 h 1817511"/>
              <a:gd name="connsiteX76" fmla="*/ 564444 w 3443150"/>
              <a:gd name="connsiteY76" fmla="*/ 598311 h 1817511"/>
              <a:gd name="connsiteX77" fmla="*/ 530578 w 3443150"/>
              <a:gd name="connsiteY77" fmla="*/ 609600 h 1817511"/>
              <a:gd name="connsiteX78" fmla="*/ 451555 w 3443150"/>
              <a:gd name="connsiteY78" fmla="*/ 688622 h 1817511"/>
              <a:gd name="connsiteX79" fmla="*/ 383822 w 3443150"/>
              <a:gd name="connsiteY79" fmla="*/ 745066 h 1817511"/>
              <a:gd name="connsiteX80" fmla="*/ 372533 w 3443150"/>
              <a:gd name="connsiteY80" fmla="*/ 778933 h 1817511"/>
              <a:gd name="connsiteX81" fmla="*/ 327378 w 3443150"/>
              <a:gd name="connsiteY81" fmla="*/ 846666 h 1817511"/>
              <a:gd name="connsiteX82" fmla="*/ 304800 w 3443150"/>
              <a:gd name="connsiteY82" fmla="*/ 880533 h 1817511"/>
              <a:gd name="connsiteX83" fmla="*/ 270933 w 3443150"/>
              <a:gd name="connsiteY83" fmla="*/ 948266 h 1817511"/>
              <a:gd name="connsiteX84" fmla="*/ 225778 w 3443150"/>
              <a:gd name="connsiteY84" fmla="*/ 1049866 h 1817511"/>
              <a:gd name="connsiteX85" fmla="*/ 191911 w 3443150"/>
              <a:gd name="connsiteY85" fmla="*/ 1072444 h 1817511"/>
              <a:gd name="connsiteX86" fmla="*/ 180622 w 3443150"/>
              <a:gd name="connsiteY86" fmla="*/ 1106311 h 1817511"/>
              <a:gd name="connsiteX87" fmla="*/ 135466 w 3443150"/>
              <a:gd name="connsiteY87" fmla="*/ 1174044 h 1817511"/>
              <a:gd name="connsiteX88" fmla="*/ 90311 w 3443150"/>
              <a:gd name="connsiteY88" fmla="*/ 1230488 h 1817511"/>
              <a:gd name="connsiteX89" fmla="*/ 67733 w 3443150"/>
              <a:gd name="connsiteY89" fmla="*/ 1264355 h 1817511"/>
              <a:gd name="connsiteX90" fmla="*/ 33866 w 3443150"/>
              <a:gd name="connsiteY90" fmla="*/ 1298222 h 1817511"/>
              <a:gd name="connsiteX91" fmla="*/ 11289 w 3443150"/>
              <a:gd name="connsiteY91" fmla="*/ 1388533 h 1817511"/>
              <a:gd name="connsiteX92" fmla="*/ 0 w 3443150"/>
              <a:gd name="connsiteY92" fmla="*/ 1806222 h 1817511"/>
              <a:gd name="connsiteX93" fmla="*/ 79022 w 3443150"/>
              <a:gd name="connsiteY93"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343378 w 3443150"/>
              <a:gd name="connsiteY10" fmla="*/ 1016000 h 1817511"/>
              <a:gd name="connsiteX11" fmla="*/ 1444978 w 3443150"/>
              <a:gd name="connsiteY11" fmla="*/ 970844 h 1817511"/>
              <a:gd name="connsiteX12" fmla="*/ 1478844 w 3443150"/>
              <a:gd name="connsiteY12" fmla="*/ 948266 h 1817511"/>
              <a:gd name="connsiteX13" fmla="*/ 1546578 w 3443150"/>
              <a:gd name="connsiteY13" fmla="*/ 925688 h 1817511"/>
              <a:gd name="connsiteX14" fmla="*/ 1580444 w 3443150"/>
              <a:gd name="connsiteY14" fmla="*/ 914400 h 1817511"/>
              <a:gd name="connsiteX15" fmla="*/ 1625600 w 3443150"/>
              <a:gd name="connsiteY15" fmla="*/ 891822 h 1817511"/>
              <a:gd name="connsiteX16" fmla="*/ 1693333 w 3443150"/>
              <a:gd name="connsiteY16" fmla="*/ 846666 h 1817511"/>
              <a:gd name="connsiteX17" fmla="*/ 1727200 w 3443150"/>
              <a:gd name="connsiteY17" fmla="*/ 835377 h 1817511"/>
              <a:gd name="connsiteX18" fmla="*/ 1761066 w 3443150"/>
              <a:gd name="connsiteY18" fmla="*/ 812800 h 1817511"/>
              <a:gd name="connsiteX19" fmla="*/ 1828800 w 3443150"/>
              <a:gd name="connsiteY19" fmla="*/ 790222 h 1817511"/>
              <a:gd name="connsiteX20" fmla="*/ 1896533 w 3443150"/>
              <a:gd name="connsiteY20" fmla="*/ 767644 h 1817511"/>
              <a:gd name="connsiteX21" fmla="*/ 1941689 w 3443150"/>
              <a:gd name="connsiteY21" fmla="*/ 756355 h 1817511"/>
              <a:gd name="connsiteX22" fmla="*/ 1986844 w 3443150"/>
              <a:gd name="connsiteY22" fmla="*/ 733777 h 1817511"/>
              <a:gd name="connsiteX23" fmla="*/ 2054578 w 3443150"/>
              <a:gd name="connsiteY23" fmla="*/ 711200 h 1817511"/>
              <a:gd name="connsiteX24" fmla="*/ 2099733 w 3443150"/>
              <a:gd name="connsiteY24" fmla="*/ 688622 h 1817511"/>
              <a:gd name="connsiteX25" fmla="*/ 2156178 w 3443150"/>
              <a:gd name="connsiteY25" fmla="*/ 677333 h 1817511"/>
              <a:gd name="connsiteX26" fmla="*/ 2235200 w 3443150"/>
              <a:gd name="connsiteY26" fmla="*/ 654755 h 1817511"/>
              <a:gd name="connsiteX27" fmla="*/ 2269066 w 3443150"/>
              <a:gd name="connsiteY27" fmla="*/ 632177 h 1817511"/>
              <a:gd name="connsiteX28" fmla="*/ 2336800 w 3443150"/>
              <a:gd name="connsiteY28" fmla="*/ 609600 h 1817511"/>
              <a:gd name="connsiteX29" fmla="*/ 2404533 w 3443150"/>
              <a:gd name="connsiteY29" fmla="*/ 587022 h 1817511"/>
              <a:gd name="connsiteX30" fmla="*/ 2472266 w 3443150"/>
              <a:gd name="connsiteY30" fmla="*/ 564444 h 1817511"/>
              <a:gd name="connsiteX31" fmla="*/ 2517422 w 3443150"/>
              <a:gd name="connsiteY31" fmla="*/ 541866 h 1817511"/>
              <a:gd name="connsiteX32" fmla="*/ 2551289 w 3443150"/>
              <a:gd name="connsiteY32" fmla="*/ 530577 h 1817511"/>
              <a:gd name="connsiteX33" fmla="*/ 2585155 w 3443150"/>
              <a:gd name="connsiteY33" fmla="*/ 508000 h 1817511"/>
              <a:gd name="connsiteX34" fmla="*/ 2630311 w 3443150"/>
              <a:gd name="connsiteY34" fmla="*/ 496711 h 1817511"/>
              <a:gd name="connsiteX35" fmla="*/ 2698044 w 3443150"/>
              <a:gd name="connsiteY35" fmla="*/ 474133 h 1817511"/>
              <a:gd name="connsiteX36" fmla="*/ 2743200 w 3443150"/>
              <a:gd name="connsiteY36" fmla="*/ 462844 h 1817511"/>
              <a:gd name="connsiteX37" fmla="*/ 2777066 w 3443150"/>
              <a:gd name="connsiteY37" fmla="*/ 451555 h 1817511"/>
              <a:gd name="connsiteX38" fmla="*/ 2878666 w 3443150"/>
              <a:gd name="connsiteY38" fmla="*/ 440266 h 1817511"/>
              <a:gd name="connsiteX39" fmla="*/ 2946400 w 3443150"/>
              <a:gd name="connsiteY39" fmla="*/ 417688 h 1817511"/>
              <a:gd name="connsiteX40" fmla="*/ 2980266 w 3443150"/>
              <a:gd name="connsiteY40" fmla="*/ 406400 h 1817511"/>
              <a:gd name="connsiteX41" fmla="*/ 3025422 w 3443150"/>
              <a:gd name="connsiteY41" fmla="*/ 395111 h 1817511"/>
              <a:gd name="connsiteX42" fmla="*/ 3059289 w 3443150"/>
              <a:gd name="connsiteY42" fmla="*/ 372533 h 1817511"/>
              <a:gd name="connsiteX43" fmla="*/ 3183466 w 3443150"/>
              <a:gd name="connsiteY43" fmla="*/ 349955 h 1817511"/>
              <a:gd name="connsiteX44" fmla="*/ 3409244 w 3443150"/>
              <a:gd name="connsiteY44" fmla="*/ 327377 h 1817511"/>
              <a:gd name="connsiteX45" fmla="*/ 3431822 w 3443150"/>
              <a:gd name="connsiteY45" fmla="*/ 293511 h 1817511"/>
              <a:gd name="connsiteX46" fmla="*/ 3431822 w 3443150"/>
              <a:gd name="connsiteY46" fmla="*/ 0 h 1817511"/>
              <a:gd name="connsiteX47" fmla="*/ 3206044 w 3443150"/>
              <a:gd name="connsiteY47" fmla="*/ 11288 h 1817511"/>
              <a:gd name="connsiteX48" fmla="*/ 3172178 w 3443150"/>
              <a:gd name="connsiteY48" fmla="*/ 22577 h 1817511"/>
              <a:gd name="connsiteX49" fmla="*/ 2991555 w 3443150"/>
              <a:gd name="connsiteY49" fmla="*/ 33866 h 1817511"/>
              <a:gd name="connsiteX50" fmla="*/ 2156178 w 3443150"/>
              <a:gd name="connsiteY50" fmla="*/ 45155 h 1817511"/>
              <a:gd name="connsiteX51" fmla="*/ 2099733 w 3443150"/>
              <a:gd name="connsiteY51" fmla="*/ 56444 h 1817511"/>
              <a:gd name="connsiteX52" fmla="*/ 1975555 w 3443150"/>
              <a:gd name="connsiteY52" fmla="*/ 79022 h 1817511"/>
              <a:gd name="connsiteX53" fmla="*/ 1930400 w 3443150"/>
              <a:gd name="connsiteY53" fmla="*/ 90311 h 1817511"/>
              <a:gd name="connsiteX54" fmla="*/ 1896533 w 3443150"/>
              <a:gd name="connsiteY54" fmla="*/ 112888 h 1817511"/>
              <a:gd name="connsiteX55" fmla="*/ 1783644 w 3443150"/>
              <a:gd name="connsiteY55" fmla="*/ 135466 h 1817511"/>
              <a:gd name="connsiteX56" fmla="*/ 1670755 w 3443150"/>
              <a:gd name="connsiteY56" fmla="*/ 158044 h 1817511"/>
              <a:gd name="connsiteX57" fmla="*/ 1569155 w 3443150"/>
              <a:gd name="connsiteY57" fmla="*/ 191911 h 1817511"/>
              <a:gd name="connsiteX58" fmla="*/ 1524000 w 3443150"/>
              <a:gd name="connsiteY58" fmla="*/ 203200 h 1817511"/>
              <a:gd name="connsiteX59" fmla="*/ 1422400 w 3443150"/>
              <a:gd name="connsiteY59" fmla="*/ 225777 h 1817511"/>
              <a:gd name="connsiteX60" fmla="*/ 1388533 w 3443150"/>
              <a:gd name="connsiteY60" fmla="*/ 248355 h 1817511"/>
              <a:gd name="connsiteX61" fmla="*/ 1309511 w 3443150"/>
              <a:gd name="connsiteY61" fmla="*/ 270933 h 1817511"/>
              <a:gd name="connsiteX62" fmla="*/ 1275644 w 3443150"/>
              <a:gd name="connsiteY62" fmla="*/ 293511 h 1817511"/>
              <a:gd name="connsiteX63" fmla="*/ 1174044 w 3443150"/>
              <a:gd name="connsiteY63" fmla="*/ 316088 h 1817511"/>
              <a:gd name="connsiteX64" fmla="*/ 1106311 w 3443150"/>
              <a:gd name="connsiteY64" fmla="*/ 349955 h 1817511"/>
              <a:gd name="connsiteX65" fmla="*/ 1072444 w 3443150"/>
              <a:gd name="connsiteY65" fmla="*/ 361244 h 1817511"/>
              <a:gd name="connsiteX66" fmla="*/ 1038578 w 3443150"/>
              <a:gd name="connsiteY66" fmla="*/ 383822 h 1817511"/>
              <a:gd name="connsiteX67" fmla="*/ 1004711 w 3443150"/>
              <a:gd name="connsiteY67" fmla="*/ 395111 h 1817511"/>
              <a:gd name="connsiteX68" fmla="*/ 948266 w 3443150"/>
              <a:gd name="connsiteY68" fmla="*/ 417688 h 1817511"/>
              <a:gd name="connsiteX69" fmla="*/ 891822 w 3443150"/>
              <a:gd name="connsiteY69" fmla="*/ 428977 h 1817511"/>
              <a:gd name="connsiteX70" fmla="*/ 857955 w 3443150"/>
              <a:gd name="connsiteY70" fmla="*/ 440266 h 1817511"/>
              <a:gd name="connsiteX71" fmla="*/ 812800 w 3443150"/>
              <a:gd name="connsiteY71" fmla="*/ 451555 h 1817511"/>
              <a:gd name="connsiteX72" fmla="*/ 778933 w 3443150"/>
              <a:gd name="connsiteY72" fmla="*/ 474133 h 1817511"/>
              <a:gd name="connsiteX73" fmla="*/ 699911 w 3443150"/>
              <a:gd name="connsiteY73" fmla="*/ 496711 h 1817511"/>
              <a:gd name="connsiteX74" fmla="*/ 632178 w 3443150"/>
              <a:gd name="connsiteY74" fmla="*/ 541866 h 1817511"/>
              <a:gd name="connsiteX75" fmla="*/ 564444 w 3443150"/>
              <a:gd name="connsiteY75" fmla="*/ 598311 h 1817511"/>
              <a:gd name="connsiteX76" fmla="*/ 530578 w 3443150"/>
              <a:gd name="connsiteY76" fmla="*/ 609600 h 1817511"/>
              <a:gd name="connsiteX77" fmla="*/ 451555 w 3443150"/>
              <a:gd name="connsiteY77" fmla="*/ 688622 h 1817511"/>
              <a:gd name="connsiteX78" fmla="*/ 383822 w 3443150"/>
              <a:gd name="connsiteY78" fmla="*/ 745066 h 1817511"/>
              <a:gd name="connsiteX79" fmla="*/ 372533 w 3443150"/>
              <a:gd name="connsiteY79" fmla="*/ 778933 h 1817511"/>
              <a:gd name="connsiteX80" fmla="*/ 327378 w 3443150"/>
              <a:gd name="connsiteY80" fmla="*/ 846666 h 1817511"/>
              <a:gd name="connsiteX81" fmla="*/ 304800 w 3443150"/>
              <a:gd name="connsiteY81" fmla="*/ 880533 h 1817511"/>
              <a:gd name="connsiteX82" fmla="*/ 270933 w 3443150"/>
              <a:gd name="connsiteY82" fmla="*/ 948266 h 1817511"/>
              <a:gd name="connsiteX83" fmla="*/ 225778 w 3443150"/>
              <a:gd name="connsiteY83" fmla="*/ 1049866 h 1817511"/>
              <a:gd name="connsiteX84" fmla="*/ 191911 w 3443150"/>
              <a:gd name="connsiteY84" fmla="*/ 1072444 h 1817511"/>
              <a:gd name="connsiteX85" fmla="*/ 180622 w 3443150"/>
              <a:gd name="connsiteY85" fmla="*/ 1106311 h 1817511"/>
              <a:gd name="connsiteX86" fmla="*/ 135466 w 3443150"/>
              <a:gd name="connsiteY86" fmla="*/ 1174044 h 1817511"/>
              <a:gd name="connsiteX87" fmla="*/ 90311 w 3443150"/>
              <a:gd name="connsiteY87" fmla="*/ 1230488 h 1817511"/>
              <a:gd name="connsiteX88" fmla="*/ 67733 w 3443150"/>
              <a:gd name="connsiteY88" fmla="*/ 1264355 h 1817511"/>
              <a:gd name="connsiteX89" fmla="*/ 33866 w 3443150"/>
              <a:gd name="connsiteY89" fmla="*/ 1298222 h 1817511"/>
              <a:gd name="connsiteX90" fmla="*/ 11289 w 3443150"/>
              <a:gd name="connsiteY90" fmla="*/ 1388533 h 1817511"/>
              <a:gd name="connsiteX91" fmla="*/ 0 w 3443150"/>
              <a:gd name="connsiteY91" fmla="*/ 1806222 h 1817511"/>
              <a:gd name="connsiteX92" fmla="*/ 79022 w 3443150"/>
              <a:gd name="connsiteY92"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44978 w 3443150"/>
              <a:gd name="connsiteY10" fmla="*/ 970844 h 1817511"/>
              <a:gd name="connsiteX11" fmla="*/ 1478844 w 3443150"/>
              <a:gd name="connsiteY11" fmla="*/ 948266 h 1817511"/>
              <a:gd name="connsiteX12" fmla="*/ 1546578 w 3443150"/>
              <a:gd name="connsiteY12" fmla="*/ 925688 h 1817511"/>
              <a:gd name="connsiteX13" fmla="*/ 1580444 w 3443150"/>
              <a:gd name="connsiteY13" fmla="*/ 914400 h 1817511"/>
              <a:gd name="connsiteX14" fmla="*/ 1625600 w 3443150"/>
              <a:gd name="connsiteY14" fmla="*/ 891822 h 1817511"/>
              <a:gd name="connsiteX15" fmla="*/ 1693333 w 3443150"/>
              <a:gd name="connsiteY15" fmla="*/ 846666 h 1817511"/>
              <a:gd name="connsiteX16" fmla="*/ 1727200 w 3443150"/>
              <a:gd name="connsiteY16" fmla="*/ 835377 h 1817511"/>
              <a:gd name="connsiteX17" fmla="*/ 1761066 w 3443150"/>
              <a:gd name="connsiteY17" fmla="*/ 812800 h 1817511"/>
              <a:gd name="connsiteX18" fmla="*/ 1828800 w 3443150"/>
              <a:gd name="connsiteY18" fmla="*/ 790222 h 1817511"/>
              <a:gd name="connsiteX19" fmla="*/ 1896533 w 3443150"/>
              <a:gd name="connsiteY19" fmla="*/ 767644 h 1817511"/>
              <a:gd name="connsiteX20" fmla="*/ 1941689 w 3443150"/>
              <a:gd name="connsiteY20" fmla="*/ 756355 h 1817511"/>
              <a:gd name="connsiteX21" fmla="*/ 1986844 w 3443150"/>
              <a:gd name="connsiteY21" fmla="*/ 733777 h 1817511"/>
              <a:gd name="connsiteX22" fmla="*/ 2054578 w 3443150"/>
              <a:gd name="connsiteY22" fmla="*/ 711200 h 1817511"/>
              <a:gd name="connsiteX23" fmla="*/ 2099733 w 3443150"/>
              <a:gd name="connsiteY23" fmla="*/ 688622 h 1817511"/>
              <a:gd name="connsiteX24" fmla="*/ 2156178 w 3443150"/>
              <a:gd name="connsiteY24" fmla="*/ 677333 h 1817511"/>
              <a:gd name="connsiteX25" fmla="*/ 2235200 w 3443150"/>
              <a:gd name="connsiteY25" fmla="*/ 654755 h 1817511"/>
              <a:gd name="connsiteX26" fmla="*/ 2269066 w 3443150"/>
              <a:gd name="connsiteY26" fmla="*/ 632177 h 1817511"/>
              <a:gd name="connsiteX27" fmla="*/ 2336800 w 3443150"/>
              <a:gd name="connsiteY27" fmla="*/ 609600 h 1817511"/>
              <a:gd name="connsiteX28" fmla="*/ 2404533 w 3443150"/>
              <a:gd name="connsiteY28" fmla="*/ 587022 h 1817511"/>
              <a:gd name="connsiteX29" fmla="*/ 2472266 w 3443150"/>
              <a:gd name="connsiteY29" fmla="*/ 564444 h 1817511"/>
              <a:gd name="connsiteX30" fmla="*/ 2517422 w 3443150"/>
              <a:gd name="connsiteY30" fmla="*/ 541866 h 1817511"/>
              <a:gd name="connsiteX31" fmla="*/ 2551289 w 3443150"/>
              <a:gd name="connsiteY31" fmla="*/ 530577 h 1817511"/>
              <a:gd name="connsiteX32" fmla="*/ 2585155 w 3443150"/>
              <a:gd name="connsiteY32" fmla="*/ 508000 h 1817511"/>
              <a:gd name="connsiteX33" fmla="*/ 2630311 w 3443150"/>
              <a:gd name="connsiteY33" fmla="*/ 496711 h 1817511"/>
              <a:gd name="connsiteX34" fmla="*/ 2698044 w 3443150"/>
              <a:gd name="connsiteY34" fmla="*/ 474133 h 1817511"/>
              <a:gd name="connsiteX35" fmla="*/ 2743200 w 3443150"/>
              <a:gd name="connsiteY35" fmla="*/ 462844 h 1817511"/>
              <a:gd name="connsiteX36" fmla="*/ 2777066 w 3443150"/>
              <a:gd name="connsiteY36" fmla="*/ 451555 h 1817511"/>
              <a:gd name="connsiteX37" fmla="*/ 2878666 w 3443150"/>
              <a:gd name="connsiteY37" fmla="*/ 440266 h 1817511"/>
              <a:gd name="connsiteX38" fmla="*/ 2946400 w 3443150"/>
              <a:gd name="connsiteY38" fmla="*/ 417688 h 1817511"/>
              <a:gd name="connsiteX39" fmla="*/ 2980266 w 3443150"/>
              <a:gd name="connsiteY39" fmla="*/ 406400 h 1817511"/>
              <a:gd name="connsiteX40" fmla="*/ 3025422 w 3443150"/>
              <a:gd name="connsiteY40" fmla="*/ 395111 h 1817511"/>
              <a:gd name="connsiteX41" fmla="*/ 3059289 w 3443150"/>
              <a:gd name="connsiteY41" fmla="*/ 372533 h 1817511"/>
              <a:gd name="connsiteX42" fmla="*/ 3183466 w 3443150"/>
              <a:gd name="connsiteY42" fmla="*/ 349955 h 1817511"/>
              <a:gd name="connsiteX43" fmla="*/ 3409244 w 3443150"/>
              <a:gd name="connsiteY43" fmla="*/ 327377 h 1817511"/>
              <a:gd name="connsiteX44" fmla="*/ 3431822 w 3443150"/>
              <a:gd name="connsiteY44" fmla="*/ 293511 h 1817511"/>
              <a:gd name="connsiteX45" fmla="*/ 3431822 w 3443150"/>
              <a:gd name="connsiteY45" fmla="*/ 0 h 1817511"/>
              <a:gd name="connsiteX46" fmla="*/ 3206044 w 3443150"/>
              <a:gd name="connsiteY46" fmla="*/ 11288 h 1817511"/>
              <a:gd name="connsiteX47" fmla="*/ 3172178 w 3443150"/>
              <a:gd name="connsiteY47" fmla="*/ 22577 h 1817511"/>
              <a:gd name="connsiteX48" fmla="*/ 2991555 w 3443150"/>
              <a:gd name="connsiteY48" fmla="*/ 33866 h 1817511"/>
              <a:gd name="connsiteX49" fmla="*/ 2156178 w 3443150"/>
              <a:gd name="connsiteY49" fmla="*/ 45155 h 1817511"/>
              <a:gd name="connsiteX50" fmla="*/ 2099733 w 3443150"/>
              <a:gd name="connsiteY50" fmla="*/ 56444 h 1817511"/>
              <a:gd name="connsiteX51" fmla="*/ 1975555 w 3443150"/>
              <a:gd name="connsiteY51" fmla="*/ 79022 h 1817511"/>
              <a:gd name="connsiteX52" fmla="*/ 1930400 w 3443150"/>
              <a:gd name="connsiteY52" fmla="*/ 90311 h 1817511"/>
              <a:gd name="connsiteX53" fmla="*/ 1896533 w 3443150"/>
              <a:gd name="connsiteY53" fmla="*/ 112888 h 1817511"/>
              <a:gd name="connsiteX54" fmla="*/ 1783644 w 3443150"/>
              <a:gd name="connsiteY54" fmla="*/ 135466 h 1817511"/>
              <a:gd name="connsiteX55" fmla="*/ 1670755 w 3443150"/>
              <a:gd name="connsiteY55" fmla="*/ 158044 h 1817511"/>
              <a:gd name="connsiteX56" fmla="*/ 1569155 w 3443150"/>
              <a:gd name="connsiteY56" fmla="*/ 191911 h 1817511"/>
              <a:gd name="connsiteX57" fmla="*/ 1524000 w 3443150"/>
              <a:gd name="connsiteY57" fmla="*/ 203200 h 1817511"/>
              <a:gd name="connsiteX58" fmla="*/ 1422400 w 3443150"/>
              <a:gd name="connsiteY58" fmla="*/ 225777 h 1817511"/>
              <a:gd name="connsiteX59" fmla="*/ 1388533 w 3443150"/>
              <a:gd name="connsiteY59" fmla="*/ 248355 h 1817511"/>
              <a:gd name="connsiteX60" fmla="*/ 1309511 w 3443150"/>
              <a:gd name="connsiteY60" fmla="*/ 270933 h 1817511"/>
              <a:gd name="connsiteX61" fmla="*/ 1275644 w 3443150"/>
              <a:gd name="connsiteY61" fmla="*/ 293511 h 1817511"/>
              <a:gd name="connsiteX62" fmla="*/ 1174044 w 3443150"/>
              <a:gd name="connsiteY62" fmla="*/ 316088 h 1817511"/>
              <a:gd name="connsiteX63" fmla="*/ 1106311 w 3443150"/>
              <a:gd name="connsiteY63" fmla="*/ 349955 h 1817511"/>
              <a:gd name="connsiteX64" fmla="*/ 1072444 w 3443150"/>
              <a:gd name="connsiteY64" fmla="*/ 361244 h 1817511"/>
              <a:gd name="connsiteX65" fmla="*/ 1038578 w 3443150"/>
              <a:gd name="connsiteY65" fmla="*/ 383822 h 1817511"/>
              <a:gd name="connsiteX66" fmla="*/ 1004711 w 3443150"/>
              <a:gd name="connsiteY66" fmla="*/ 395111 h 1817511"/>
              <a:gd name="connsiteX67" fmla="*/ 948266 w 3443150"/>
              <a:gd name="connsiteY67" fmla="*/ 417688 h 1817511"/>
              <a:gd name="connsiteX68" fmla="*/ 891822 w 3443150"/>
              <a:gd name="connsiteY68" fmla="*/ 428977 h 1817511"/>
              <a:gd name="connsiteX69" fmla="*/ 857955 w 3443150"/>
              <a:gd name="connsiteY69" fmla="*/ 440266 h 1817511"/>
              <a:gd name="connsiteX70" fmla="*/ 812800 w 3443150"/>
              <a:gd name="connsiteY70" fmla="*/ 451555 h 1817511"/>
              <a:gd name="connsiteX71" fmla="*/ 778933 w 3443150"/>
              <a:gd name="connsiteY71" fmla="*/ 474133 h 1817511"/>
              <a:gd name="connsiteX72" fmla="*/ 699911 w 3443150"/>
              <a:gd name="connsiteY72" fmla="*/ 496711 h 1817511"/>
              <a:gd name="connsiteX73" fmla="*/ 632178 w 3443150"/>
              <a:gd name="connsiteY73" fmla="*/ 541866 h 1817511"/>
              <a:gd name="connsiteX74" fmla="*/ 564444 w 3443150"/>
              <a:gd name="connsiteY74" fmla="*/ 598311 h 1817511"/>
              <a:gd name="connsiteX75" fmla="*/ 530578 w 3443150"/>
              <a:gd name="connsiteY75" fmla="*/ 609600 h 1817511"/>
              <a:gd name="connsiteX76" fmla="*/ 451555 w 3443150"/>
              <a:gd name="connsiteY76" fmla="*/ 688622 h 1817511"/>
              <a:gd name="connsiteX77" fmla="*/ 383822 w 3443150"/>
              <a:gd name="connsiteY77" fmla="*/ 745066 h 1817511"/>
              <a:gd name="connsiteX78" fmla="*/ 372533 w 3443150"/>
              <a:gd name="connsiteY78" fmla="*/ 778933 h 1817511"/>
              <a:gd name="connsiteX79" fmla="*/ 327378 w 3443150"/>
              <a:gd name="connsiteY79" fmla="*/ 846666 h 1817511"/>
              <a:gd name="connsiteX80" fmla="*/ 304800 w 3443150"/>
              <a:gd name="connsiteY80" fmla="*/ 880533 h 1817511"/>
              <a:gd name="connsiteX81" fmla="*/ 270933 w 3443150"/>
              <a:gd name="connsiteY81" fmla="*/ 948266 h 1817511"/>
              <a:gd name="connsiteX82" fmla="*/ 225778 w 3443150"/>
              <a:gd name="connsiteY82" fmla="*/ 1049866 h 1817511"/>
              <a:gd name="connsiteX83" fmla="*/ 191911 w 3443150"/>
              <a:gd name="connsiteY83" fmla="*/ 1072444 h 1817511"/>
              <a:gd name="connsiteX84" fmla="*/ 180622 w 3443150"/>
              <a:gd name="connsiteY84" fmla="*/ 1106311 h 1817511"/>
              <a:gd name="connsiteX85" fmla="*/ 135466 w 3443150"/>
              <a:gd name="connsiteY85" fmla="*/ 1174044 h 1817511"/>
              <a:gd name="connsiteX86" fmla="*/ 90311 w 3443150"/>
              <a:gd name="connsiteY86" fmla="*/ 1230488 h 1817511"/>
              <a:gd name="connsiteX87" fmla="*/ 67733 w 3443150"/>
              <a:gd name="connsiteY87" fmla="*/ 1264355 h 1817511"/>
              <a:gd name="connsiteX88" fmla="*/ 33866 w 3443150"/>
              <a:gd name="connsiteY88" fmla="*/ 1298222 h 1817511"/>
              <a:gd name="connsiteX89" fmla="*/ 11289 w 3443150"/>
              <a:gd name="connsiteY89" fmla="*/ 1388533 h 1817511"/>
              <a:gd name="connsiteX90" fmla="*/ 0 w 3443150"/>
              <a:gd name="connsiteY90" fmla="*/ 1806222 h 1817511"/>
              <a:gd name="connsiteX91" fmla="*/ 79022 w 3443150"/>
              <a:gd name="connsiteY91"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546578 w 3443150"/>
              <a:gd name="connsiteY11" fmla="*/ 925688 h 1817511"/>
              <a:gd name="connsiteX12" fmla="*/ 1580444 w 3443150"/>
              <a:gd name="connsiteY12" fmla="*/ 914400 h 1817511"/>
              <a:gd name="connsiteX13" fmla="*/ 1625600 w 3443150"/>
              <a:gd name="connsiteY13" fmla="*/ 891822 h 1817511"/>
              <a:gd name="connsiteX14" fmla="*/ 1693333 w 3443150"/>
              <a:gd name="connsiteY14" fmla="*/ 846666 h 1817511"/>
              <a:gd name="connsiteX15" fmla="*/ 1727200 w 3443150"/>
              <a:gd name="connsiteY15" fmla="*/ 835377 h 1817511"/>
              <a:gd name="connsiteX16" fmla="*/ 1761066 w 3443150"/>
              <a:gd name="connsiteY16" fmla="*/ 812800 h 1817511"/>
              <a:gd name="connsiteX17" fmla="*/ 1828800 w 3443150"/>
              <a:gd name="connsiteY17" fmla="*/ 790222 h 1817511"/>
              <a:gd name="connsiteX18" fmla="*/ 1896533 w 3443150"/>
              <a:gd name="connsiteY18" fmla="*/ 767644 h 1817511"/>
              <a:gd name="connsiteX19" fmla="*/ 1941689 w 3443150"/>
              <a:gd name="connsiteY19" fmla="*/ 756355 h 1817511"/>
              <a:gd name="connsiteX20" fmla="*/ 1986844 w 3443150"/>
              <a:gd name="connsiteY20" fmla="*/ 733777 h 1817511"/>
              <a:gd name="connsiteX21" fmla="*/ 2054578 w 3443150"/>
              <a:gd name="connsiteY21" fmla="*/ 711200 h 1817511"/>
              <a:gd name="connsiteX22" fmla="*/ 2099733 w 3443150"/>
              <a:gd name="connsiteY22" fmla="*/ 688622 h 1817511"/>
              <a:gd name="connsiteX23" fmla="*/ 2156178 w 3443150"/>
              <a:gd name="connsiteY23" fmla="*/ 677333 h 1817511"/>
              <a:gd name="connsiteX24" fmla="*/ 2235200 w 3443150"/>
              <a:gd name="connsiteY24" fmla="*/ 654755 h 1817511"/>
              <a:gd name="connsiteX25" fmla="*/ 2269066 w 3443150"/>
              <a:gd name="connsiteY25" fmla="*/ 632177 h 1817511"/>
              <a:gd name="connsiteX26" fmla="*/ 2336800 w 3443150"/>
              <a:gd name="connsiteY26" fmla="*/ 609600 h 1817511"/>
              <a:gd name="connsiteX27" fmla="*/ 2404533 w 3443150"/>
              <a:gd name="connsiteY27" fmla="*/ 587022 h 1817511"/>
              <a:gd name="connsiteX28" fmla="*/ 2472266 w 3443150"/>
              <a:gd name="connsiteY28" fmla="*/ 564444 h 1817511"/>
              <a:gd name="connsiteX29" fmla="*/ 2517422 w 3443150"/>
              <a:gd name="connsiteY29" fmla="*/ 541866 h 1817511"/>
              <a:gd name="connsiteX30" fmla="*/ 2551289 w 3443150"/>
              <a:gd name="connsiteY30" fmla="*/ 530577 h 1817511"/>
              <a:gd name="connsiteX31" fmla="*/ 2585155 w 3443150"/>
              <a:gd name="connsiteY31" fmla="*/ 508000 h 1817511"/>
              <a:gd name="connsiteX32" fmla="*/ 2630311 w 3443150"/>
              <a:gd name="connsiteY32" fmla="*/ 496711 h 1817511"/>
              <a:gd name="connsiteX33" fmla="*/ 2698044 w 3443150"/>
              <a:gd name="connsiteY33" fmla="*/ 474133 h 1817511"/>
              <a:gd name="connsiteX34" fmla="*/ 2743200 w 3443150"/>
              <a:gd name="connsiteY34" fmla="*/ 462844 h 1817511"/>
              <a:gd name="connsiteX35" fmla="*/ 2777066 w 3443150"/>
              <a:gd name="connsiteY35" fmla="*/ 451555 h 1817511"/>
              <a:gd name="connsiteX36" fmla="*/ 2878666 w 3443150"/>
              <a:gd name="connsiteY36" fmla="*/ 440266 h 1817511"/>
              <a:gd name="connsiteX37" fmla="*/ 2946400 w 3443150"/>
              <a:gd name="connsiteY37" fmla="*/ 417688 h 1817511"/>
              <a:gd name="connsiteX38" fmla="*/ 2980266 w 3443150"/>
              <a:gd name="connsiteY38" fmla="*/ 406400 h 1817511"/>
              <a:gd name="connsiteX39" fmla="*/ 3025422 w 3443150"/>
              <a:gd name="connsiteY39" fmla="*/ 395111 h 1817511"/>
              <a:gd name="connsiteX40" fmla="*/ 3059289 w 3443150"/>
              <a:gd name="connsiteY40" fmla="*/ 372533 h 1817511"/>
              <a:gd name="connsiteX41" fmla="*/ 3183466 w 3443150"/>
              <a:gd name="connsiteY41" fmla="*/ 349955 h 1817511"/>
              <a:gd name="connsiteX42" fmla="*/ 3409244 w 3443150"/>
              <a:gd name="connsiteY42" fmla="*/ 327377 h 1817511"/>
              <a:gd name="connsiteX43" fmla="*/ 3431822 w 3443150"/>
              <a:gd name="connsiteY43" fmla="*/ 293511 h 1817511"/>
              <a:gd name="connsiteX44" fmla="*/ 3431822 w 3443150"/>
              <a:gd name="connsiteY44" fmla="*/ 0 h 1817511"/>
              <a:gd name="connsiteX45" fmla="*/ 3206044 w 3443150"/>
              <a:gd name="connsiteY45" fmla="*/ 11288 h 1817511"/>
              <a:gd name="connsiteX46" fmla="*/ 3172178 w 3443150"/>
              <a:gd name="connsiteY46" fmla="*/ 22577 h 1817511"/>
              <a:gd name="connsiteX47" fmla="*/ 2991555 w 3443150"/>
              <a:gd name="connsiteY47" fmla="*/ 33866 h 1817511"/>
              <a:gd name="connsiteX48" fmla="*/ 2156178 w 3443150"/>
              <a:gd name="connsiteY48" fmla="*/ 45155 h 1817511"/>
              <a:gd name="connsiteX49" fmla="*/ 2099733 w 3443150"/>
              <a:gd name="connsiteY49" fmla="*/ 56444 h 1817511"/>
              <a:gd name="connsiteX50" fmla="*/ 1975555 w 3443150"/>
              <a:gd name="connsiteY50" fmla="*/ 79022 h 1817511"/>
              <a:gd name="connsiteX51" fmla="*/ 1930400 w 3443150"/>
              <a:gd name="connsiteY51" fmla="*/ 90311 h 1817511"/>
              <a:gd name="connsiteX52" fmla="*/ 1896533 w 3443150"/>
              <a:gd name="connsiteY52" fmla="*/ 112888 h 1817511"/>
              <a:gd name="connsiteX53" fmla="*/ 1783644 w 3443150"/>
              <a:gd name="connsiteY53" fmla="*/ 135466 h 1817511"/>
              <a:gd name="connsiteX54" fmla="*/ 1670755 w 3443150"/>
              <a:gd name="connsiteY54" fmla="*/ 158044 h 1817511"/>
              <a:gd name="connsiteX55" fmla="*/ 1569155 w 3443150"/>
              <a:gd name="connsiteY55" fmla="*/ 191911 h 1817511"/>
              <a:gd name="connsiteX56" fmla="*/ 1524000 w 3443150"/>
              <a:gd name="connsiteY56" fmla="*/ 203200 h 1817511"/>
              <a:gd name="connsiteX57" fmla="*/ 1422400 w 3443150"/>
              <a:gd name="connsiteY57" fmla="*/ 225777 h 1817511"/>
              <a:gd name="connsiteX58" fmla="*/ 1388533 w 3443150"/>
              <a:gd name="connsiteY58" fmla="*/ 248355 h 1817511"/>
              <a:gd name="connsiteX59" fmla="*/ 1309511 w 3443150"/>
              <a:gd name="connsiteY59" fmla="*/ 270933 h 1817511"/>
              <a:gd name="connsiteX60" fmla="*/ 1275644 w 3443150"/>
              <a:gd name="connsiteY60" fmla="*/ 293511 h 1817511"/>
              <a:gd name="connsiteX61" fmla="*/ 1174044 w 3443150"/>
              <a:gd name="connsiteY61" fmla="*/ 316088 h 1817511"/>
              <a:gd name="connsiteX62" fmla="*/ 1106311 w 3443150"/>
              <a:gd name="connsiteY62" fmla="*/ 349955 h 1817511"/>
              <a:gd name="connsiteX63" fmla="*/ 1072444 w 3443150"/>
              <a:gd name="connsiteY63" fmla="*/ 361244 h 1817511"/>
              <a:gd name="connsiteX64" fmla="*/ 1038578 w 3443150"/>
              <a:gd name="connsiteY64" fmla="*/ 383822 h 1817511"/>
              <a:gd name="connsiteX65" fmla="*/ 1004711 w 3443150"/>
              <a:gd name="connsiteY65" fmla="*/ 395111 h 1817511"/>
              <a:gd name="connsiteX66" fmla="*/ 948266 w 3443150"/>
              <a:gd name="connsiteY66" fmla="*/ 417688 h 1817511"/>
              <a:gd name="connsiteX67" fmla="*/ 891822 w 3443150"/>
              <a:gd name="connsiteY67" fmla="*/ 428977 h 1817511"/>
              <a:gd name="connsiteX68" fmla="*/ 857955 w 3443150"/>
              <a:gd name="connsiteY68" fmla="*/ 440266 h 1817511"/>
              <a:gd name="connsiteX69" fmla="*/ 812800 w 3443150"/>
              <a:gd name="connsiteY69" fmla="*/ 451555 h 1817511"/>
              <a:gd name="connsiteX70" fmla="*/ 778933 w 3443150"/>
              <a:gd name="connsiteY70" fmla="*/ 474133 h 1817511"/>
              <a:gd name="connsiteX71" fmla="*/ 699911 w 3443150"/>
              <a:gd name="connsiteY71" fmla="*/ 496711 h 1817511"/>
              <a:gd name="connsiteX72" fmla="*/ 632178 w 3443150"/>
              <a:gd name="connsiteY72" fmla="*/ 541866 h 1817511"/>
              <a:gd name="connsiteX73" fmla="*/ 564444 w 3443150"/>
              <a:gd name="connsiteY73" fmla="*/ 598311 h 1817511"/>
              <a:gd name="connsiteX74" fmla="*/ 530578 w 3443150"/>
              <a:gd name="connsiteY74" fmla="*/ 609600 h 1817511"/>
              <a:gd name="connsiteX75" fmla="*/ 451555 w 3443150"/>
              <a:gd name="connsiteY75" fmla="*/ 688622 h 1817511"/>
              <a:gd name="connsiteX76" fmla="*/ 383822 w 3443150"/>
              <a:gd name="connsiteY76" fmla="*/ 745066 h 1817511"/>
              <a:gd name="connsiteX77" fmla="*/ 372533 w 3443150"/>
              <a:gd name="connsiteY77" fmla="*/ 778933 h 1817511"/>
              <a:gd name="connsiteX78" fmla="*/ 327378 w 3443150"/>
              <a:gd name="connsiteY78" fmla="*/ 846666 h 1817511"/>
              <a:gd name="connsiteX79" fmla="*/ 304800 w 3443150"/>
              <a:gd name="connsiteY79" fmla="*/ 880533 h 1817511"/>
              <a:gd name="connsiteX80" fmla="*/ 270933 w 3443150"/>
              <a:gd name="connsiteY80" fmla="*/ 948266 h 1817511"/>
              <a:gd name="connsiteX81" fmla="*/ 225778 w 3443150"/>
              <a:gd name="connsiteY81" fmla="*/ 1049866 h 1817511"/>
              <a:gd name="connsiteX82" fmla="*/ 191911 w 3443150"/>
              <a:gd name="connsiteY82" fmla="*/ 1072444 h 1817511"/>
              <a:gd name="connsiteX83" fmla="*/ 180622 w 3443150"/>
              <a:gd name="connsiteY83" fmla="*/ 1106311 h 1817511"/>
              <a:gd name="connsiteX84" fmla="*/ 135466 w 3443150"/>
              <a:gd name="connsiteY84" fmla="*/ 1174044 h 1817511"/>
              <a:gd name="connsiteX85" fmla="*/ 90311 w 3443150"/>
              <a:gd name="connsiteY85" fmla="*/ 1230488 h 1817511"/>
              <a:gd name="connsiteX86" fmla="*/ 67733 w 3443150"/>
              <a:gd name="connsiteY86" fmla="*/ 1264355 h 1817511"/>
              <a:gd name="connsiteX87" fmla="*/ 33866 w 3443150"/>
              <a:gd name="connsiteY87" fmla="*/ 1298222 h 1817511"/>
              <a:gd name="connsiteX88" fmla="*/ 11289 w 3443150"/>
              <a:gd name="connsiteY88" fmla="*/ 1388533 h 1817511"/>
              <a:gd name="connsiteX89" fmla="*/ 0 w 3443150"/>
              <a:gd name="connsiteY89" fmla="*/ 1806222 h 1817511"/>
              <a:gd name="connsiteX90" fmla="*/ 79022 w 3443150"/>
              <a:gd name="connsiteY90"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580444 w 3443150"/>
              <a:gd name="connsiteY11" fmla="*/ 914400 h 1817511"/>
              <a:gd name="connsiteX12" fmla="*/ 1625600 w 3443150"/>
              <a:gd name="connsiteY12" fmla="*/ 891822 h 1817511"/>
              <a:gd name="connsiteX13" fmla="*/ 1693333 w 3443150"/>
              <a:gd name="connsiteY13" fmla="*/ 846666 h 1817511"/>
              <a:gd name="connsiteX14" fmla="*/ 1727200 w 3443150"/>
              <a:gd name="connsiteY14" fmla="*/ 835377 h 1817511"/>
              <a:gd name="connsiteX15" fmla="*/ 1761066 w 3443150"/>
              <a:gd name="connsiteY15" fmla="*/ 812800 h 1817511"/>
              <a:gd name="connsiteX16" fmla="*/ 1828800 w 3443150"/>
              <a:gd name="connsiteY16" fmla="*/ 790222 h 1817511"/>
              <a:gd name="connsiteX17" fmla="*/ 1896533 w 3443150"/>
              <a:gd name="connsiteY17" fmla="*/ 767644 h 1817511"/>
              <a:gd name="connsiteX18" fmla="*/ 1941689 w 3443150"/>
              <a:gd name="connsiteY18" fmla="*/ 756355 h 1817511"/>
              <a:gd name="connsiteX19" fmla="*/ 1986844 w 3443150"/>
              <a:gd name="connsiteY19" fmla="*/ 733777 h 1817511"/>
              <a:gd name="connsiteX20" fmla="*/ 2054578 w 3443150"/>
              <a:gd name="connsiteY20" fmla="*/ 711200 h 1817511"/>
              <a:gd name="connsiteX21" fmla="*/ 2099733 w 3443150"/>
              <a:gd name="connsiteY21" fmla="*/ 688622 h 1817511"/>
              <a:gd name="connsiteX22" fmla="*/ 2156178 w 3443150"/>
              <a:gd name="connsiteY22" fmla="*/ 677333 h 1817511"/>
              <a:gd name="connsiteX23" fmla="*/ 2235200 w 3443150"/>
              <a:gd name="connsiteY23" fmla="*/ 654755 h 1817511"/>
              <a:gd name="connsiteX24" fmla="*/ 2269066 w 3443150"/>
              <a:gd name="connsiteY24" fmla="*/ 632177 h 1817511"/>
              <a:gd name="connsiteX25" fmla="*/ 2336800 w 3443150"/>
              <a:gd name="connsiteY25" fmla="*/ 609600 h 1817511"/>
              <a:gd name="connsiteX26" fmla="*/ 2404533 w 3443150"/>
              <a:gd name="connsiteY26" fmla="*/ 587022 h 1817511"/>
              <a:gd name="connsiteX27" fmla="*/ 2472266 w 3443150"/>
              <a:gd name="connsiteY27" fmla="*/ 564444 h 1817511"/>
              <a:gd name="connsiteX28" fmla="*/ 2517422 w 3443150"/>
              <a:gd name="connsiteY28" fmla="*/ 541866 h 1817511"/>
              <a:gd name="connsiteX29" fmla="*/ 2551289 w 3443150"/>
              <a:gd name="connsiteY29" fmla="*/ 530577 h 1817511"/>
              <a:gd name="connsiteX30" fmla="*/ 2585155 w 3443150"/>
              <a:gd name="connsiteY30" fmla="*/ 508000 h 1817511"/>
              <a:gd name="connsiteX31" fmla="*/ 2630311 w 3443150"/>
              <a:gd name="connsiteY31" fmla="*/ 496711 h 1817511"/>
              <a:gd name="connsiteX32" fmla="*/ 2698044 w 3443150"/>
              <a:gd name="connsiteY32" fmla="*/ 474133 h 1817511"/>
              <a:gd name="connsiteX33" fmla="*/ 2743200 w 3443150"/>
              <a:gd name="connsiteY33" fmla="*/ 462844 h 1817511"/>
              <a:gd name="connsiteX34" fmla="*/ 2777066 w 3443150"/>
              <a:gd name="connsiteY34" fmla="*/ 451555 h 1817511"/>
              <a:gd name="connsiteX35" fmla="*/ 2878666 w 3443150"/>
              <a:gd name="connsiteY35" fmla="*/ 440266 h 1817511"/>
              <a:gd name="connsiteX36" fmla="*/ 2946400 w 3443150"/>
              <a:gd name="connsiteY36" fmla="*/ 417688 h 1817511"/>
              <a:gd name="connsiteX37" fmla="*/ 2980266 w 3443150"/>
              <a:gd name="connsiteY37" fmla="*/ 406400 h 1817511"/>
              <a:gd name="connsiteX38" fmla="*/ 3025422 w 3443150"/>
              <a:gd name="connsiteY38" fmla="*/ 395111 h 1817511"/>
              <a:gd name="connsiteX39" fmla="*/ 3059289 w 3443150"/>
              <a:gd name="connsiteY39" fmla="*/ 372533 h 1817511"/>
              <a:gd name="connsiteX40" fmla="*/ 3183466 w 3443150"/>
              <a:gd name="connsiteY40" fmla="*/ 349955 h 1817511"/>
              <a:gd name="connsiteX41" fmla="*/ 3409244 w 3443150"/>
              <a:gd name="connsiteY41" fmla="*/ 327377 h 1817511"/>
              <a:gd name="connsiteX42" fmla="*/ 3431822 w 3443150"/>
              <a:gd name="connsiteY42" fmla="*/ 293511 h 1817511"/>
              <a:gd name="connsiteX43" fmla="*/ 3431822 w 3443150"/>
              <a:gd name="connsiteY43" fmla="*/ 0 h 1817511"/>
              <a:gd name="connsiteX44" fmla="*/ 3206044 w 3443150"/>
              <a:gd name="connsiteY44" fmla="*/ 11288 h 1817511"/>
              <a:gd name="connsiteX45" fmla="*/ 3172178 w 3443150"/>
              <a:gd name="connsiteY45" fmla="*/ 22577 h 1817511"/>
              <a:gd name="connsiteX46" fmla="*/ 2991555 w 3443150"/>
              <a:gd name="connsiteY46" fmla="*/ 33866 h 1817511"/>
              <a:gd name="connsiteX47" fmla="*/ 2156178 w 3443150"/>
              <a:gd name="connsiteY47" fmla="*/ 45155 h 1817511"/>
              <a:gd name="connsiteX48" fmla="*/ 2099733 w 3443150"/>
              <a:gd name="connsiteY48" fmla="*/ 56444 h 1817511"/>
              <a:gd name="connsiteX49" fmla="*/ 1975555 w 3443150"/>
              <a:gd name="connsiteY49" fmla="*/ 79022 h 1817511"/>
              <a:gd name="connsiteX50" fmla="*/ 1930400 w 3443150"/>
              <a:gd name="connsiteY50" fmla="*/ 90311 h 1817511"/>
              <a:gd name="connsiteX51" fmla="*/ 1896533 w 3443150"/>
              <a:gd name="connsiteY51" fmla="*/ 112888 h 1817511"/>
              <a:gd name="connsiteX52" fmla="*/ 1783644 w 3443150"/>
              <a:gd name="connsiteY52" fmla="*/ 135466 h 1817511"/>
              <a:gd name="connsiteX53" fmla="*/ 1670755 w 3443150"/>
              <a:gd name="connsiteY53" fmla="*/ 158044 h 1817511"/>
              <a:gd name="connsiteX54" fmla="*/ 1569155 w 3443150"/>
              <a:gd name="connsiteY54" fmla="*/ 191911 h 1817511"/>
              <a:gd name="connsiteX55" fmla="*/ 1524000 w 3443150"/>
              <a:gd name="connsiteY55" fmla="*/ 203200 h 1817511"/>
              <a:gd name="connsiteX56" fmla="*/ 1422400 w 3443150"/>
              <a:gd name="connsiteY56" fmla="*/ 225777 h 1817511"/>
              <a:gd name="connsiteX57" fmla="*/ 1388533 w 3443150"/>
              <a:gd name="connsiteY57" fmla="*/ 248355 h 1817511"/>
              <a:gd name="connsiteX58" fmla="*/ 1309511 w 3443150"/>
              <a:gd name="connsiteY58" fmla="*/ 270933 h 1817511"/>
              <a:gd name="connsiteX59" fmla="*/ 1275644 w 3443150"/>
              <a:gd name="connsiteY59" fmla="*/ 293511 h 1817511"/>
              <a:gd name="connsiteX60" fmla="*/ 1174044 w 3443150"/>
              <a:gd name="connsiteY60" fmla="*/ 316088 h 1817511"/>
              <a:gd name="connsiteX61" fmla="*/ 1106311 w 3443150"/>
              <a:gd name="connsiteY61" fmla="*/ 349955 h 1817511"/>
              <a:gd name="connsiteX62" fmla="*/ 1072444 w 3443150"/>
              <a:gd name="connsiteY62" fmla="*/ 361244 h 1817511"/>
              <a:gd name="connsiteX63" fmla="*/ 1038578 w 3443150"/>
              <a:gd name="connsiteY63" fmla="*/ 383822 h 1817511"/>
              <a:gd name="connsiteX64" fmla="*/ 1004711 w 3443150"/>
              <a:gd name="connsiteY64" fmla="*/ 395111 h 1817511"/>
              <a:gd name="connsiteX65" fmla="*/ 948266 w 3443150"/>
              <a:gd name="connsiteY65" fmla="*/ 417688 h 1817511"/>
              <a:gd name="connsiteX66" fmla="*/ 891822 w 3443150"/>
              <a:gd name="connsiteY66" fmla="*/ 428977 h 1817511"/>
              <a:gd name="connsiteX67" fmla="*/ 857955 w 3443150"/>
              <a:gd name="connsiteY67" fmla="*/ 440266 h 1817511"/>
              <a:gd name="connsiteX68" fmla="*/ 812800 w 3443150"/>
              <a:gd name="connsiteY68" fmla="*/ 451555 h 1817511"/>
              <a:gd name="connsiteX69" fmla="*/ 778933 w 3443150"/>
              <a:gd name="connsiteY69" fmla="*/ 474133 h 1817511"/>
              <a:gd name="connsiteX70" fmla="*/ 699911 w 3443150"/>
              <a:gd name="connsiteY70" fmla="*/ 496711 h 1817511"/>
              <a:gd name="connsiteX71" fmla="*/ 632178 w 3443150"/>
              <a:gd name="connsiteY71" fmla="*/ 541866 h 1817511"/>
              <a:gd name="connsiteX72" fmla="*/ 564444 w 3443150"/>
              <a:gd name="connsiteY72" fmla="*/ 598311 h 1817511"/>
              <a:gd name="connsiteX73" fmla="*/ 530578 w 3443150"/>
              <a:gd name="connsiteY73" fmla="*/ 609600 h 1817511"/>
              <a:gd name="connsiteX74" fmla="*/ 451555 w 3443150"/>
              <a:gd name="connsiteY74" fmla="*/ 688622 h 1817511"/>
              <a:gd name="connsiteX75" fmla="*/ 383822 w 3443150"/>
              <a:gd name="connsiteY75" fmla="*/ 745066 h 1817511"/>
              <a:gd name="connsiteX76" fmla="*/ 372533 w 3443150"/>
              <a:gd name="connsiteY76" fmla="*/ 778933 h 1817511"/>
              <a:gd name="connsiteX77" fmla="*/ 327378 w 3443150"/>
              <a:gd name="connsiteY77" fmla="*/ 846666 h 1817511"/>
              <a:gd name="connsiteX78" fmla="*/ 304800 w 3443150"/>
              <a:gd name="connsiteY78" fmla="*/ 880533 h 1817511"/>
              <a:gd name="connsiteX79" fmla="*/ 270933 w 3443150"/>
              <a:gd name="connsiteY79" fmla="*/ 948266 h 1817511"/>
              <a:gd name="connsiteX80" fmla="*/ 225778 w 3443150"/>
              <a:gd name="connsiteY80" fmla="*/ 1049866 h 1817511"/>
              <a:gd name="connsiteX81" fmla="*/ 191911 w 3443150"/>
              <a:gd name="connsiteY81" fmla="*/ 1072444 h 1817511"/>
              <a:gd name="connsiteX82" fmla="*/ 180622 w 3443150"/>
              <a:gd name="connsiteY82" fmla="*/ 1106311 h 1817511"/>
              <a:gd name="connsiteX83" fmla="*/ 135466 w 3443150"/>
              <a:gd name="connsiteY83" fmla="*/ 1174044 h 1817511"/>
              <a:gd name="connsiteX84" fmla="*/ 90311 w 3443150"/>
              <a:gd name="connsiteY84" fmla="*/ 1230488 h 1817511"/>
              <a:gd name="connsiteX85" fmla="*/ 67733 w 3443150"/>
              <a:gd name="connsiteY85" fmla="*/ 1264355 h 1817511"/>
              <a:gd name="connsiteX86" fmla="*/ 33866 w 3443150"/>
              <a:gd name="connsiteY86" fmla="*/ 1298222 h 1817511"/>
              <a:gd name="connsiteX87" fmla="*/ 11289 w 3443150"/>
              <a:gd name="connsiteY87" fmla="*/ 1388533 h 1817511"/>
              <a:gd name="connsiteX88" fmla="*/ 0 w 3443150"/>
              <a:gd name="connsiteY88" fmla="*/ 1806222 h 1817511"/>
              <a:gd name="connsiteX89" fmla="*/ 79022 w 3443150"/>
              <a:gd name="connsiteY89"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693333 w 3443150"/>
              <a:gd name="connsiteY12" fmla="*/ 846666 h 1817511"/>
              <a:gd name="connsiteX13" fmla="*/ 1727200 w 3443150"/>
              <a:gd name="connsiteY13" fmla="*/ 835377 h 1817511"/>
              <a:gd name="connsiteX14" fmla="*/ 1761066 w 3443150"/>
              <a:gd name="connsiteY14" fmla="*/ 812800 h 1817511"/>
              <a:gd name="connsiteX15" fmla="*/ 1828800 w 3443150"/>
              <a:gd name="connsiteY15" fmla="*/ 790222 h 1817511"/>
              <a:gd name="connsiteX16" fmla="*/ 1896533 w 3443150"/>
              <a:gd name="connsiteY16" fmla="*/ 767644 h 1817511"/>
              <a:gd name="connsiteX17" fmla="*/ 1941689 w 3443150"/>
              <a:gd name="connsiteY17" fmla="*/ 756355 h 1817511"/>
              <a:gd name="connsiteX18" fmla="*/ 1986844 w 3443150"/>
              <a:gd name="connsiteY18" fmla="*/ 733777 h 1817511"/>
              <a:gd name="connsiteX19" fmla="*/ 2054578 w 3443150"/>
              <a:gd name="connsiteY19" fmla="*/ 711200 h 1817511"/>
              <a:gd name="connsiteX20" fmla="*/ 2099733 w 3443150"/>
              <a:gd name="connsiteY20" fmla="*/ 688622 h 1817511"/>
              <a:gd name="connsiteX21" fmla="*/ 2156178 w 3443150"/>
              <a:gd name="connsiteY21" fmla="*/ 677333 h 1817511"/>
              <a:gd name="connsiteX22" fmla="*/ 2235200 w 3443150"/>
              <a:gd name="connsiteY22" fmla="*/ 654755 h 1817511"/>
              <a:gd name="connsiteX23" fmla="*/ 2269066 w 3443150"/>
              <a:gd name="connsiteY23" fmla="*/ 632177 h 1817511"/>
              <a:gd name="connsiteX24" fmla="*/ 2336800 w 3443150"/>
              <a:gd name="connsiteY24" fmla="*/ 609600 h 1817511"/>
              <a:gd name="connsiteX25" fmla="*/ 2404533 w 3443150"/>
              <a:gd name="connsiteY25" fmla="*/ 587022 h 1817511"/>
              <a:gd name="connsiteX26" fmla="*/ 2472266 w 3443150"/>
              <a:gd name="connsiteY26" fmla="*/ 564444 h 1817511"/>
              <a:gd name="connsiteX27" fmla="*/ 2517422 w 3443150"/>
              <a:gd name="connsiteY27" fmla="*/ 541866 h 1817511"/>
              <a:gd name="connsiteX28" fmla="*/ 2551289 w 3443150"/>
              <a:gd name="connsiteY28" fmla="*/ 530577 h 1817511"/>
              <a:gd name="connsiteX29" fmla="*/ 2585155 w 3443150"/>
              <a:gd name="connsiteY29" fmla="*/ 508000 h 1817511"/>
              <a:gd name="connsiteX30" fmla="*/ 2630311 w 3443150"/>
              <a:gd name="connsiteY30" fmla="*/ 496711 h 1817511"/>
              <a:gd name="connsiteX31" fmla="*/ 2698044 w 3443150"/>
              <a:gd name="connsiteY31" fmla="*/ 474133 h 1817511"/>
              <a:gd name="connsiteX32" fmla="*/ 2743200 w 3443150"/>
              <a:gd name="connsiteY32" fmla="*/ 462844 h 1817511"/>
              <a:gd name="connsiteX33" fmla="*/ 2777066 w 3443150"/>
              <a:gd name="connsiteY33" fmla="*/ 451555 h 1817511"/>
              <a:gd name="connsiteX34" fmla="*/ 2878666 w 3443150"/>
              <a:gd name="connsiteY34" fmla="*/ 440266 h 1817511"/>
              <a:gd name="connsiteX35" fmla="*/ 2946400 w 3443150"/>
              <a:gd name="connsiteY35" fmla="*/ 417688 h 1817511"/>
              <a:gd name="connsiteX36" fmla="*/ 2980266 w 3443150"/>
              <a:gd name="connsiteY36" fmla="*/ 406400 h 1817511"/>
              <a:gd name="connsiteX37" fmla="*/ 3025422 w 3443150"/>
              <a:gd name="connsiteY37" fmla="*/ 395111 h 1817511"/>
              <a:gd name="connsiteX38" fmla="*/ 3059289 w 3443150"/>
              <a:gd name="connsiteY38" fmla="*/ 372533 h 1817511"/>
              <a:gd name="connsiteX39" fmla="*/ 3183466 w 3443150"/>
              <a:gd name="connsiteY39" fmla="*/ 349955 h 1817511"/>
              <a:gd name="connsiteX40" fmla="*/ 3409244 w 3443150"/>
              <a:gd name="connsiteY40" fmla="*/ 327377 h 1817511"/>
              <a:gd name="connsiteX41" fmla="*/ 3431822 w 3443150"/>
              <a:gd name="connsiteY41" fmla="*/ 293511 h 1817511"/>
              <a:gd name="connsiteX42" fmla="*/ 3431822 w 3443150"/>
              <a:gd name="connsiteY42" fmla="*/ 0 h 1817511"/>
              <a:gd name="connsiteX43" fmla="*/ 3206044 w 3443150"/>
              <a:gd name="connsiteY43" fmla="*/ 11288 h 1817511"/>
              <a:gd name="connsiteX44" fmla="*/ 3172178 w 3443150"/>
              <a:gd name="connsiteY44" fmla="*/ 22577 h 1817511"/>
              <a:gd name="connsiteX45" fmla="*/ 2991555 w 3443150"/>
              <a:gd name="connsiteY45" fmla="*/ 33866 h 1817511"/>
              <a:gd name="connsiteX46" fmla="*/ 2156178 w 3443150"/>
              <a:gd name="connsiteY46" fmla="*/ 45155 h 1817511"/>
              <a:gd name="connsiteX47" fmla="*/ 2099733 w 3443150"/>
              <a:gd name="connsiteY47" fmla="*/ 56444 h 1817511"/>
              <a:gd name="connsiteX48" fmla="*/ 1975555 w 3443150"/>
              <a:gd name="connsiteY48" fmla="*/ 79022 h 1817511"/>
              <a:gd name="connsiteX49" fmla="*/ 1930400 w 3443150"/>
              <a:gd name="connsiteY49" fmla="*/ 90311 h 1817511"/>
              <a:gd name="connsiteX50" fmla="*/ 1896533 w 3443150"/>
              <a:gd name="connsiteY50" fmla="*/ 112888 h 1817511"/>
              <a:gd name="connsiteX51" fmla="*/ 1783644 w 3443150"/>
              <a:gd name="connsiteY51" fmla="*/ 135466 h 1817511"/>
              <a:gd name="connsiteX52" fmla="*/ 1670755 w 3443150"/>
              <a:gd name="connsiteY52" fmla="*/ 158044 h 1817511"/>
              <a:gd name="connsiteX53" fmla="*/ 1569155 w 3443150"/>
              <a:gd name="connsiteY53" fmla="*/ 191911 h 1817511"/>
              <a:gd name="connsiteX54" fmla="*/ 1524000 w 3443150"/>
              <a:gd name="connsiteY54" fmla="*/ 203200 h 1817511"/>
              <a:gd name="connsiteX55" fmla="*/ 1422400 w 3443150"/>
              <a:gd name="connsiteY55" fmla="*/ 225777 h 1817511"/>
              <a:gd name="connsiteX56" fmla="*/ 1388533 w 3443150"/>
              <a:gd name="connsiteY56" fmla="*/ 248355 h 1817511"/>
              <a:gd name="connsiteX57" fmla="*/ 1309511 w 3443150"/>
              <a:gd name="connsiteY57" fmla="*/ 270933 h 1817511"/>
              <a:gd name="connsiteX58" fmla="*/ 1275644 w 3443150"/>
              <a:gd name="connsiteY58" fmla="*/ 293511 h 1817511"/>
              <a:gd name="connsiteX59" fmla="*/ 1174044 w 3443150"/>
              <a:gd name="connsiteY59" fmla="*/ 316088 h 1817511"/>
              <a:gd name="connsiteX60" fmla="*/ 1106311 w 3443150"/>
              <a:gd name="connsiteY60" fmla="*/ 349955 h 1817511"/>
              <a:gd name="connsiteX61" fmla="*/ 1072444 w 3443150"/>
              <a:gd name="connsiteY61" fmla="*/ 361244 h 1817511"/>
              <a:gd name="connsiteX62" fmla="*/ 1038578 w 3443150"/>
              <a:gd name="connsiteY62" fmla="*/ 383822 h 1817511"/>
              <a:gd name="connsiteX63" fmla="*/ 1004711 w 3443150"/>
              <a:gd name="connsiteY63" fmla="*/ 395111 h 1817511"/>
              <a:gd name="connsiteX64" fmla="*/ 948266 w 3443150"/>
              <a:gd name="connsiteY64" fmla="*/ 417688 h 1817511"/>
              <a:gd name="connsiteX65" fmla="*/ 891822 w 3443150"/>
              <a:gd name="connsiteY65" fmla="*/ 428977 h 1817511"/>
              <a:gd name="connsiteX66" fmla="*/ 857955 w 3443150"/>
              <a:gd name="connsiteY66" fmla="*/ 440266 h 1817511"/>
              <a:gd name="connsiteX67" fmla="*/ 812800 w 3443150"/>
              <a:gd name="connsiteY67" fmla="*/ 451555 h 1817511"/>
              <a:gd name="connsiteX68" fmla="*/ 778933 w 3443150"/>
              <a:gd name="connsiteY68" fmla="*/ 474133 h 1817511"/>
              <a:gd name="connsiteX69" fmla="*/ 699911 w 3443150"/>
              <a:gd name="connsiteY69" fmla="*/ 496711 h 1817511"/>
              <a:gd name="connsiteX70" fmla="*/ 632178 w 3443150"/>
              <a:gd name="connsiteY70" fmla="*/ 541866 h 1817511"/>
              <a:gd name="connsiteX71" fmla="*/ 564444 w 3443150"/>
              <a:gd name="connsiteY71" fmla="*/ 598311 h 1817511"/>
              <a:gd name="connsiteX72" fmla="*/ 530578 w 3443150"/>
              <a:gd name="connsiteY72" fmla="*/ 609600 h 1817511"/>
              <a:gd name="connsiteX73" fmla="*/ 451555 w 3443150"/>
              <a:gd name="connsiteY73" fmla="*/ 688622 h 1817511"/>
              <a:gd name="connsiteX74" fmla="*/ 383822 w 3443150"/>
              <a:gd name="connsiteY74" fmla="*/ 745066 h 1817511"/>
              <a:gd name="connsiteX75" fmla="*/ 372533 w 3443150"/>
              <a:gd name="connsiteY75" fmla="*/ 778933 h 1817511"/>
              <a:gd name="connsiteX76" fmla="*/ 327378 w 3443150"/>
              <a:gd name="connsiteY76" fmla="*/ 846666 h 1817511"/>
              <a:gd name="connsiteX77" fmla="*/ 304800 w 3443150"/>
              <a:gd name="connsiteY77" fmla="*/ 880533 h 1817511"/>
              <a:gd name="connsiteX78" fmla="*/ 270933 w 3443150"/>
              <a:gd name="connsiteY78" fmla="*/ 948266 h 1817511"/>
              <a:gd name="connsiteX79" fmla="*/ 225778 w 3443150"/>
              <a:gd name="connsiteY79" fmla="*/ 1049866 h 1817511"/>
              <a:gd name="connsiteX80" fmla="*/ 191911 w 3443150"/>
              <a:gd name="connsiteY80" fmla="*/ 1072444 h 1817511"/>
              <a:gd name="connsiteX81" fmla="*/ 180622 w 3443150"/>
              <a:gd name="connsiteY81" fmla="*/ 1106311 h 1817511"/>
              <a:gd name="connsiteX82" fmla="*/ 135466 w 3443150"/>
              <a:gd name="connsiteY82" fmla="*/ 1174044 h 1817511"/>
              <a:gd name="connsiteX83" fmla="*/ 90311 w 3443150"/>
              <a:gd name="connsiteY83" fmla="*/ 1230488 h 1817511"/>
              <a:gd name="connsiteX84" fmla="*/ 67733 w 3443150"/>
              <a:gd name="connsiteY84" fmla="*/ 1264355 h 1817511"/>
              <a:gd name="connsiteX85" fmla="*/ 33866 w 3443150"/>
              <a:gd name="connsiteY85" fmla="*/ 1298222 h 1817511"/>
              <a:gd name="connsiteX86" fmla="*/ 11289 w 3443150"/>
              <a:gd name="connsiteY86" fmla="*/ 1388533 h 1817511"/>
              <a:gd name="connsiteX87" fmla="*/ 0 w 3443150"/>
              <a:gd name="connsiteY87" fmla="*/ 1806222 h 1817511"/>
              <a:gd name="connsiteX88" fmla="*/ 79022 w 3443150"/>
              <a:gd name="connsiteY88"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693333 w 3443150"/>
              <a:gd name="connsiteY12" fmla="*/ 846666 h 1817511"/>
              <a:gd name="connsiteX13" fmla="*/ 1727200 w 3443150"/>
              <a:gd name="connsiteY13" fmla="*/ 835377 h 1817511"/>
              <a:gd name="connsiteX14" fmla="*/ 1761066 w 3443150"/>
              <a:gd name="connsiteY14" fmla="*/ 812800 h 1817511"/>
              <a:gd name="connsiteX15" fmla="*/ 1828800 w 3443150"/>
              <a:gd name="connsiteY15" fmla="*/ 790222 h 1817511"/>
              <a:gd name="connsiteX16" fmla="*/ 1896533 w 3443150"/>
              <a:gd name="connsiteY16" fmla="*/ 767644 h 1817511"/>
              <a:gd name="connsiteX17" fmla="*/ 1941689 w 3443150"/>
              <a:gd name="connsiteY17" fmla="*/ 756355 h 1817511"/>
              <a:gd name="connsiteX18" fmla="*/ 1986844 w 3443150"/>
              <a:gd name="connsiteY18" fmla="*/ 733777 h 1817511"/>
              <a:gd name="connsiteX19" fmla="*/ 2054578 w 3443150"/>
              <a:gd name="connsiteY19" fmla="*/ 711200 h 1817511"/>
              <a:gd name="connsiteX20" fmla="*/ 2099733 w 3443150"/>
              <a:gd name="connsiteY20" fmla="*/ 688622 h 1817511"/>
              <a:gd name="connsiteX21" fmla="*/ 2156178 w 3443150"/>
              <a:gd name="connsiteY21" fmla="*/ 677333 h 1817511"/>
              <a:gd name="connsiteX22" fmla="*/ 2235200 w 3443150"/>
              <a:gd name="connsiteY22" fmla="*/ 654755 h 1817511"/>
              <a:gd name="connsiteX23" fmla="*/ 2269066 w 3443150"/>
              <a:gd name="connsiteY23" fmla="*/ 632177 h 1817511"/>
              <a:gd name="connsiteX24" fmla="*/ 2336800 w 3443150"/>
              <a:gd name="connsiteY24" fmla="*/ 609600 h 1817511"/>
              <a:gd name="connsiteX25" fmla="*/ 2404533 w 3443150"/>
              <a:gd name="connsiteY25" fmla="*/ 587022 h 1817511"/>
              <a:gd name="connsiteX26" fmla="*/ 2472266 w 3443150"/>
              <a:gd name="connsiteY26" fmla="*/ 564444 h 1817511"/>
              <a:gd name="connsiteX27" fmla="*/ 2517422 w 3443150"/>
              <a:gd name="connsiteY27" fmla="*/ 541866 h 1817511"/>
              <a:gd name="connsiteX28" fmla="*/ 2551289 w 3443150"/>
              <a:gd name="connsiteY28" fmla="*/ 530577 h 1817511"/>
              <a:gd name="connsiteX29" fmla="*/ 2585155 w 3443150"/>
              <a:gd name="connsiteY29" fmla="*/ 508000 h 1817511"/>
              <a:gd name="connsiteX30" fmla="*/ 2630311 w 3443150"/>
              <a:gd name="connsiteY30" fmla="*/ 496711 h 1817511"/>
              <a:gd name="connsiteX31" fmla="*/ 2698044 w 3443150"/>
              <a:gd name="connsiteY31" fmla="*/ 474133 h 1817511"/>
              <a:gd name="connsiteX32" fmla="*/ 2743200 w 3443150"/>
              <a:gd name="connsiteY32" fmla="*/ 462844 h 1817511"/>
              <a:gd name="connsiteX33" fmla="*/ 2777066 w 3443150"/>
              <a:gd name="connsiteY33" fmla="*/ 451555 h 1817511"/>
              <a:gd name="connsiteX34" fmla="*/ 2878666 w 3443150"/>
              <a:gd name="connsiteY34" fmla="*/ 440266 h 1817511"/>
              <a:gd name="connsiteX35" fmla="*/ 2946400 w 3443150"/>
              <a:gd name="connsiteY35" fmla="*/ 417688 h 1817511"/>
              <a:gd name="connsiteX36" fmla="*/ 2980266 w 3443150"/>
              <a:gd name="connsiteY36" fmla="*/ 406400 h 1817511"/>
              <a:gd name="connsiteX37" fmla="*/ 3025422 w 3443150"/>
              <a:gd name="connsiteY37" fmla="*/ 395111 h 1817511"/>
              <a:gd name="connsiteX38" fmla="*/ 3059289 w 3443150"/>
              <a:gd name="connsiteY38" fmla="*/ 372533 h 1817511"/>
              <a:gd name="connsiteX39" fmla="*/ 3183466 w 3443150"/>
              <a:gd name="connsiteY39" fmla="*/ 349955 h 1817511"/>
              <a:gd name="connsiteX40" fmla="*/ 3409244 w 3443150"/>
              <a:gd name="connsiteY40" fmla="*/ 327377 h 1817511"/>
              <a:gd name="connsiteX41" fmla="*/ 3431822 w 3443150"/>
              <a:gd name="connsiteY41" fmla="*/ 293511 h 1817511"/>
              <a:gd name="connsiteX42" fmla="*/ 3431822 w 3443150"/>
              <a:gd name="connsiteY42" fmla="*/ 0 h 1817511"/>
              <a:gd name="connsiteX43" fmla="*/ 3206044 w 3443150"/>
              <a:gd name="connsiteY43" fmla="*/ 11288 h 1817511"/>
              <a:gd name="connsiteX44" fmla="*/ 3172178 w 3443150"/>
              <a:gd name="connsiteY44" fmla="*/ 22577 h 1817511"/>
              <a:gd name="connsiteX45" fmla="*/ 2991555 w 3443150"/>
              <a:gd name="connsiteY45" fmla="*/ 33866 h 1817511"/>
              <a:gd name="connsiteX46" fmla="*/ 2156178 w 3443150"/>
              <a:gd name="connsiteY46" fmla="*/ 45155 h 1817511"/>
              <a:gd name="connsiteX47" fmla="*/ 2099733 w 3443150"/>
              <a:gd name="connsiteY47" fmla="*/ 56444 h 1817511"/>
              <a:gd name="connsiteX48" fmla="*/ 1975555 w 3443150"/>
              <a:gd name="connsiteY48" fmla="*/ 79022 h 1817511"/>
              <a:gd name="connsiteX49" fmla="*/ 1930400 w 3443150"/>
              <a:gd name="connsiteY49" fmla="*/ 90311 h 1817511"/>
              <a:gd name="connsiteX50" fmla="*/ 1896533 w 3443150"/>
              <a:gd name="connsiteY50" fmla="*/ 112888 h 1817511"/>
              <a:gd name="connsiteX51" fmla="*/ 1783644 w 3443150"/>
              <a:gd name="connsiteY51" fmla="*/ 135466 h 1817511"/>
              <a:gd name="connsiteX52" fmla="*/ 1670755 w 3443150"/>
              <a:gd name="connsiteY52" fmla="*/ 158044 h 1817511"/>
              <a:gd name="connsiteX53" fmla="*/ 1569155 w 3443150"/>
              <a:gd name="connsiteY53" fmla="*/ 191911 h 1817511"/>
              <a:gd name="connsiteX54" fmla="*/ 1524000 w 3443150"/>
              <a:gd name="connsiteY54" fmla="*/ 203200 h 1817511"/>
              <a:gd name="connsiteX55" fmla="*/ 1422400 w 3443150"/>
              <a:gd name="connsiteY55" fmla="*/ 225777 h 1817511"/>
              <a:gd name="connsiteX56" fmla="*/ 1388533 w 3443150"/>
              <a:gd name="connsiteY56" fmla="*/ 248355 h 1817511"/>
              <a:gd name="connsiteX57" fmla="*/ 1309511 w 3443150"/>
              <a:gd name="connsiteY57" fmla="*/ 270933 h 1817511"/>
              <a:gd name="connsiteX58" fmla="*/ 1275644 w 3443150"/>
              <a:gd name="connsiteY58" fmla="*/ 293511 h 1817511"/>
              <a:gd name="connsiteX59" fmla="*/ 1174044 w 3443150"/>
              <a:gd name="connsiteY59" fmla="*/ 316088 h 1817511"/>
              <a:gd name="connsiteX60" fmla="*/ 1106311 w 3443150"/>
              <a:gd name="connsiteY60" fmla="*/ 349955 h 1817511"/>
              <a:gd name="connsiteX61" fmla="*/ 1072444 w 3443150"/>
              <a:gd name="connsiteY61" fmla="*/ 361244 h 1817511"/>
              <a:gd name="connsiteX62" fmla="*/ 1038578 w 3443150"/>
              <a:gd name="connsiteY62" fmla="*/ 383822 h 1817511"/>
              <a:gd name="connsiteX63" fmla="*/ 1004711 w 3443150"/>
              <a:gd name="connsiteY63" fmla="*/ 395111 h 1817511"/>
              <a:gd name="connsiteX64" fmla="*/ 948266 w 3443150"/>
              <a:gd name="connsiteY64" fmla="*/ 417688 h 1817511"/>
              <a:gd name="connsiteX65" fmla="*/ 891822 w 3443150"/>
              <a:gd name="connsiteY65" fmla="*/ 428977 h 1817511"/>
              <a:gd name="connsiteX66" fmla="*/ 857955 w 3443150"/>
              <a:gd name="connsiteY66" fmla="*/ 440266 h 1817511"/>
              <a:gd name="connsiteX67" fmla="*/ 812800 w 3443150"/>
              <a:gd name="connsiteY67" fmla="*/ 451555 h 1817511"/>
              <a:gd name="connsiteX68" fmla="*/ 778933 w 3443150"/>
              <a:gd name="connsiteY68" fmla="*/ 474133 h 1817511"/>
              <a:gd name="connsiteX69" fmla="*/ 699911 w 3443150"/>
              <a:gd name="connsiteY69" fmla="*/ 496711 h 1817511"/>
              <a:gd name="connsiteX70" fmla="*/ 632178 w 3443150"/>
              <a:gd name="connsiteY70" fmla="*/ 541866 h 1817511"/>
              <a:gd name="connsiteX71" fmla="*/ 564444 w 3443150"/>
              <a:gd name="connsiteY71" fmla="*/ 598311 h 1817511"/>
              <a:gd name="connsiteX72" fmla="*/ 530578 w 3443150"/>
              <a:gd name="connsiteY72" fmla="*/ 609600 h 1817511"/>
              <a:gd name="connsiteX73" fmla="*/ 451555 w 3443150"/>
              <a:gd name="connsiteY73" fmla="*/ 688622 h 1817511"/>
              <a:gd name="connsiteX74" fmla="*/ 383822 w 3443150"/>
              <a:gd name="connsiteY74" fmla="*/ 745066 h 1817511"/>
              <a:gd name="connsiteX75" fmla="*/ 372533 w 3443150"/>
              <a:gd name="connsiteY75" fmla="*/ 778933 h 1817511"/>
              <a:gd name="connsiteX76" fmla="*/ 327378 w 3443150"/>
              <a:gd name="connsiteY76" fmla="*/ 846666 h 1817511"/>
              <a:gd name="connsiteX77" fmla="*/ 304800 w 3443150"/>
              <a:gd name="connsiteY77" fmla="*/ 880533 h 1817511"/>
              <a:gd name="connsiteX78" fmla="*/ 270933 w 3443150"/>
              <a:gd name="connsiteY78" fmla="*/ 948266 h 1817511"/>
              <a:gd name="connsiteX79" fmla="*/ 225778 w 3443150"/>
              <a:gd name="connsiteY79" fmla="*/ 1049866 h 1817511"/>
              <a:gd name="connsiteX80" fmla="*/ 191911 w 3443150"/>
              <a:gd name="connsiteY80" fmla="*/ 1072444 h 1817511"/>
              <a:gd name="connsiteX81" fmla="*/ 180622 w 3443150"/>
              <a:gd name="connsiteY81" fmla="*/ 1106311 h 1817511"/>
              <a:gd name="connsiteX82" fmla="*/ 135466 w 3443150"/>
              <a:gd name="connsiteY82" fmla="*/ 1174044 h 1817511"/>
              <a:gd name="connsiteX83" fmla="*/ 90311 w 3443150"/>
              <a:gd name="connsiteY83" fmla="*/ 1230488 h 1817511"/>
              <a:gd name="connsiteX84" fmla="*/ 67733 w 3443150"/>
              <a:gd name="connsiteY84" fmla="*/ 1264355 h 1817511"/>
              <a:gd name="connsiteX85" fmla="*/ 33866 w 3443150"/>
              <a:gd name="connsiteY85" fmla="*/ 1298222 h 1817511"/>
              <a:gd name="connsiteX86" fmla="*/ 11289 w 3443150"/>
              <a:gd name="connsiteY86" fmla="*/ 1388533 h 1817511"/>
              <a:gd name="connsiteX87" fmla="*/ 0 w 3443150"/>
              <a:gd name="connsiteY87" fmla="*/ 1806222 h 1817511"/>
              <a:gd name="connsiteX88" fmla="*/ 79022 w 3443150"/>
              <a:gd name="connsiteY88"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693333 w 3443150"/>
              <a:gd name="connsiteY12" fmla="*/ 846666 h 1817511"/>
              <a:gd name="connsiteX13" fmla="*/ 1761066 w 3443150"/>
              <a:gd name="connsiteY13" fmla="*/ 812800 h 1817511"/>
              <a:gd name="connsiteX14" fmla="*/ 1828800 w 3443150"/>
              <a:gd name="connsiteY14" fmla="*/ 790222 h 1817511"/>
              <a:gd name="connsiteX15" fmla="*/ 1896533 w 3443150"/>
              <a:gd name="connsiteY15" fmla="*/ 767644 h 1817511"/>
              <a:gd name="connsiteX16" fmla="*/ 1941689 w 3443150"/>
              <a:gd name="connsiteY16" fmla="*/ 756355 h 1817511"/>
              <a:gd name="connsiteX17" fmla="*/ 1986844 w 3443150"/>
              <a:gd name="connsiteY17" fmla="*/ 733777 h 1817511"/>
              <a:gd name="connsiteX18" fmla="*/ 2054578 w 3443150"/>
              <a:gd name="connsiteY18" fmla="*/ 711200 h 1817511"/>
              <a:gd name="connsiteX19" fmla="*/ 2099733 w 3443150"/>
              <a:gd name="connsiteY19" fmla="*/ 688622 h 1817511"/>
              <a:gd name="connsiteX20" fmla="*/ 2156178 w 3443150"/>
              <a:gd name="connsiteY20" fmla="*/ 677333 h 1817511"/>
              <a:gd name="connsiteX21" fmla="*/ 2235200 w 3443150"/>
              <a:gd name="connsiteY21" fmla="*/ 654755 h 1817511"/>
              <a:gd name="connsiteX22" fmla="*/ 2269066 w 3443150"/>
              <a:gd name="connsiteY22" fmla="*/ 632177 h 1817511"/>
              <a:gd name="connsiteX23" fmla="*/ 2336800 w 3443150"/>
              <a:gd name="connsiteY23" fmla="*/ 609600 h 1817511"/>
              <a:gd name="connsiteX24" fmla="*/ 2404533 w 3443150"/>
              <a:gd name="connsiteY24" fmla="*/ 587022 h 1817511"/>
              <a:gd name="connsiteX25" fmla="*/ 2472266 w 3443150"/>
              <a:gd name="connsiteY25" fmla="*/ 564444 h 1817511"/>
              <a:gd name="connsiteX26" fmla="*/ 2517422 w 3443150"/>
              <a:gd name="connsiteY26" fmla="*/ 541866 h 1817511"/>
              <a:gd name="connsiteX27" fmla="*/ 2551289 w 3443150"/>
              <a:gd name="connsiteY27" fmla="*/ 530577 h 1817511"/>
              <a:gd name="connsiteX28" fmla="*/ 2585155 w 3443150"/>
              <a:gd name="connsiteY28" fmla="*/ 508000 h 1817511"/>
              <a:gd name="connsiteX29" fmla="*/ 2630311 w 3443150"/>
              <a:gd name="connsiteY29" fmla="*/ 496711 h 1817511"/>
              <a:gd name="connsiteX30" fmla="*/ 2698044 w 3443150"/>
              <a:gd name="connsiteY30" fmla="*/ 474133 h 1817511"/>
              <a:gd name="connsiteX31" fmla="*/ 2743200 w 3443150"/>
              <a:gd name="connsiteY31" fmla="*/ 462844 h 1817511"/>
              <a:gd name="connsiteX32" fmla="*/ 2777066 w 3443150"/>
              <a:gd name="connsiteY32" fmla="*/ 451555 h 1817511"/>
              <a:gd name="connsiteX33" fmla="*/ 2878666 w 3443150"/>
              <a:gd name="connsiteY33" fmla="*/ 440266 h 1817511"/>
              <a:gd name="connsiteX34" fmla="*/ 2946400 w 3443150"/>
              <a:gd name="connsiteY34" fmla="*/ 417688 h 1817511"/>
              <a:gd name="connsiteX35" fmla="*/ 2980266 w 3443150"/>
              <a:gd name="connsiteY35" fmla="*/ 406400 h 1817511"/>
              <a:gd name="connsiteX36" fmla="*/ 3025422 w 3443150"/>
              <a:gd name="connsiteY36" fmla="*/ 395111 h 1817511"/>
              <a:gd name="connsiteX37" fmla="*/ 3059289 w 3443150"/>
              <a:gd name="connsiteY37" fmla="*/ 372533 h 1817511"/>
              <a:gd name="connsiteX38" fmla="*/ 3183466 w 3443150"/>
              <a:gd name="connsiteY38" fmla="*/ 349955 h 1817511"/>
              <a:gd name="connsiteX39" fmla="*/ 3409244 w 3443150"/>
              <a:gd name="connsiteY39" fmla="*/ 327377 h 1817511"/>
              <a:gd name="connsiteX40" fmla="*/ 3431822 w 3443150"/>
              <a:gd name="connsiteY40" fmla="*/ 293511 h 1817511"/>
              <a:gd name="connsiteX41" fmla="*/ 3431822 w 3443150"/>
              <a:gd name="connsiteY41" fmla="*/ 0 h 1817511"/>
              <a:gd name="connsiteX42" fmla="*/ 3206044 w 3443150"/>
              <a:gd name="connsiteY42" fmla="*/ 11288 h 1817511"/>
              <a:gd name="connsiteX43" fmla="*/ 3172178 w 3443150"/>
              <a:gd name="connsiteY43" fmla="*/ 22577 h 1817511"/>
              <a:gd name="connsiteX44" fmla="*/ 2991555 w 3443150"/>
              <a:gd name="connsiteY44" fmla="*/ 33866 h 1817511"/>
              <a:gd name="connsiteX45" fmla="*/ 2156178 w 3443150"/>
              <a:gd name="connsiteY45" fmla="*/ 45155 h 1817511"/>
              <a:gd name="connsiteX46" fmla="*/ 2099733 w 3443150"/>
              <a:gd name="connsiteY46" fmla="*/ 56444 h 1817511"/>
              <a:gd name="connsiteX47" fmla="*/ 1975555 w 3443150"/>
              <a:gd name="connsiteY47" fmla="*/ 79022 h 1817511"/>
              <a:gd name="connsiteX48" fmla="*/ 1930400 w 3443150"/>
              <a:gd name="connsiteY48" fmla="*/ 90311 h 1817511"/>
              <a:gd name="connsiteX49" fmla="*/ 1896533 w 3443150"/>
              <a:gd name="connsiteY49" fmla="*/ 112888 h 1817511"/>
              <a:gd name="connsiteX50" fmla="*/ 1783644 w 3443150"/>
              <a:gd name="connsiteY50" fmla="*/ 135466 h 1817511"/>
              <a:gd name="connsiteX51" fmla="*/ 1670755 w 3443150"/>
              <a:gd name="connsiteY51" fmla="*/ 158044 h 1817511"/>
              <a:gd name="connsiteX52" fmla="*/ 1569155 w 3443150"/>
              <a:gd name="connsiteY52" fmla="*/ 191911 h 1817511"/>
              <a:gd name="connsiteX53" fmla="*/ 1524000 w 3443150"/>
              <a:gd name="connsiteY53" fmla="*/ 203200 h 1817511"/>
              <a:gd name="connsiteX54" fmla="*/ 1422400 w 3443150"/>
              <a:gd name="connsiteY54" fmla="*/ 225777 h 1817511"/>
              <a:gd name="connsiteX55" fmla="*/ 1388533 w 3443150"/>
              <a:gd name="connsiteY55" fmla="*/ 248355 h 1817511"/>
              <a:gd name="connsiteX56" fmla="*/ 1309511 w 3443150"/>
              <a:gd name="connsiteY56" fmla="*/ 270933 h 1817511"/>
              <a:gd name="connsiteX57" fmla="*/ 1275644 w 3443150"/>
              <a:gd name="connsiteY57" fmla="*/ 293511 h 1817511"/>
              <a:gd name="connsiteX58" fmla="*/ 1174044 w 3443150"/>
              <a:gd name="connsiteY58" fmla="*/ 316088 h 1817511"/>
              <a:gd name="connsiteX59" fmla="*/ 1106311 w 3443150"/>
              <a:gd name="connsiteY59" fmla="*/ 349955 h 1817511"/>
              <a:gd name="connsiteX60" fmla="*/ 1072444 w 3443150"/>
              <a:gd name="connsiteY60" fmla="*/ 361244 h 1817511"/>
              <a:gd name="connsiteX61" fmla="*/ 1038578 w 3443150"/>
              <a:gd name="connsiteY61" fmla="*/ 383822 h 1817511"/>
              <a:gd name="connsiteX62" fmla="*/ 1004711 w 3443150"/>
              <a:gd name="connsiteY62" fmla="*/ 395111 h 1817511"/>
              <a:gd name="connsiteX63" fmla="*/ 948266 w 3443150"/>
              <a:gd name="connsiteY63" fmla="*/ 417688 h 1817511"/>
              <a:gd name="connsiteX64" fmla="*/ 891822 w 3443150"/>
              <a:gd name="connsiteY64" fmla="*/ 428977 h 1817511"/>
              <a:gd name="connsiteX65" fmla="*/ 857955 w 3443150"/>
              <a:gd name="connsiteY65" fmla="*/ 440266 h 1817511"/>
              <a:gd name="connsiteX66" fmla="*/ 812800 w 3443150"/>
              <a:gd name="connsiteY66" fmla="*/ 451555 h 1817511"/>
              <a:gd name="connsiteX67" fmla="*/ 778933 w 3443150"/>
              <a:gd name="connsiteY67" fmla="*/ 474133 h 1817511"/>
              <a:gd name="connsiteX68" fmla="*/ 699911 w 3443150"/>
              <a:gd name="connsiteY68" fmla="*/ 496711 h 1817511"/>
              <a:gd name="connsiteX69" fmla="*/ 632178 w 3443150"/>
              <a:gd name="connsiteY69" fmla="*/ 541866 h 1817511"/>
              <a:gd name="connsiteX70" fmla="*/ 564444 w 3443150"/>
              <a:gd name="connsiteY70" fmla="*/ 598311 h 1817511"/>
              <a:gd name="connsiteX71" fmla="*/ 530578 w 3443150"/>
              <a:gd name="connsiteY71" fmla="*/ 609600 h 1817511"/>
              <a:gd name="connsiteX72" fmla="*/ 451555 w 3443150"/>
              <a:gd name="connsiteY72" fmla="*/ 688622 h 1817511"/>
              <a:gd name="connsiteX73" fmla="*/ 383822 w 3443150"/>
              <a:gd name="connsiteY73" fmla="*/ 745066 h 1817511"/>
              <a:gd name="connsiteX74" fmla="*/ 372533 w 3443150"/>
              <a:gd name="connsiteY74" fmla="*/ 778933 h 1817511"/>
              <a:gd name="connsiteX75" fmla="*/ 327378 w 3443150"/>
              <a:gd name="connsiteY75" fmla="*/ 846666 h 1817511"/>
              <a:gd name="connsiteX76" fmla="*/ 304800 w 3443150"/>
              <a:gd name="connsiteY76" fmla="*/ 880533 h 1817511"/>
              <a:gd name="connsiteX77" fmla="*/ 270933 w 3443150"/>
              <a:gd name="connsiteY77" fmla="*/ 948266 h 1817511"/>
              <a:gd name="connsiteX78" fmla="*/ 225778 w 3443150"/>
              <a:gd name="connsiteY78" fmla="*/ 1049866 h 1817511"/>
              <a:gd name="connsiteX79" fmla="*/ 191911 w 3443150"/>
              <a:gd name="connsiteY79" fmla="*/ 1072444 h 1817511"/>
              <a:gd name="connsiteX80" fmla="*/ 180622 w 3443150"/>
              <a:gd name="connsiteY80" fmla="*/ 1106311 h 1817511"/>
              <a:gd name="connsiteX81" fmla="*/ 135466 w 3443150"/>
              <a:gd name="connsiteY81" fmla="*/ 1174044 h 1817511"/>
              <a:gd name="connsiteX82" fmla="*/ 90311 w 3443150"/>
              <a:gd name="connsiteY82" fmla="*/ 1230488 h 1817511"/>
              <a:gd name="connsiteX83" fmla="*/ 67733 w 3443150"/>
              <a:gd name="connsiteY83" fmla="*/ 1264355 h 1817511"/>
              <a:gd name="connsiteX84" fmla="*/ 33866 w 3443150"/>
              <a:gd name="connsiteY84" fmla="*/ 1298222 h 1817511"/>
              <a:gd name="connsiteX85" fmla="*/ 11289 w 3443150"/>
              <a:gd name="connsiteY85" fmla="*/ 1388533 h 1817511"/>
              <a:gd name="connsiteX86" fmla="*/ 0 w 3443150"/>
              <a:gd name="connsiteY86" fmla="*/ 1806222 h 1817511"/>
              <a:gd name="connsiteX87" fmla="*/ 79022 w 3443150"/>
              <a:gd name="connsiteY87"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28800 w 3443150"/>
              <a:gd name="connsiteY13" fmla="*/ 790222 h 1817511"/>
              <a:gd name="connsiteX14" fmla="*/ 1896533 w 3443150"/>
              <a:gd name="connsiteY14" fmla="*/ 767644 h 1817511"/>
              <a:gd name="connsiteX15" fmla="*/ 1941689 w 3443150"/>
              <a:gd name="connsiteY15" fmla="*/ 756355 h 1817511"/>
              <a:gd name="connsiteX16" fmla="*/ 1986844 w 3443150"/>
              <a:gd name="connsiteY16" fmla="*/ 733777 h 1817511"/>
              <a:gd name="connsiteX17" fmla="*/ 2054578 w 3443150"/>
              <a:gd name="connsiteY17" fmla="*/ 711200 h 1817511"/>
              <a:gd name="connsiteX18" fmla="*/ 2099733 w 3443150"/>
              <a:gd name="connsiteY18" fmla="*/ 688622 h 1817511"/>
              <a:gd name="connsiteX19" fmla="*/ 2156178 w 3443150"/>
              <a:gd name="connsiteY19" fmla="*/ 677333 h 1817511"/>
              <a:gd name="connsiteX20" fmla="*/ 2235200 w 3443150"/>
              <a:gd name="connsiteY20" fmla="*/ 654755 h 1817511"/>
              <a:gd name="connsiteX21" fmla="*/ 2269066 w 3443150"/>
              <a:gd name="connsiteY21" fmla="*/ 632177 h 1817511"/>
              <a:gd name="connsiteX22" fmla="*/ 2336800 w 3443150"/>
              <a:gd name="connsiteY22" fmla="*/ 609600 h 1817511"/>
              <a:gd name="connsiteX23" fmla="*/ 2404533 w 3443150"/>
              <a:gd name="connsiteY23" fmla="*/ 587022 h 1817511"/>
              <a:gd name="connsiteX24" fmla="*/ 2472266 w 3443150"/>
              <a:gd name="connsiteY24" fmla="*/ 564444 h 1817511"/>
              <a:gd name="connsiteX25" fmla="*/ 2517422 w 3443150"/>
              <a:gd name="connsiteY25" fmla="*/ 541866 h 1817511"/>
              <a:gd name="connsiteX26" fmla="*/ 2551289 w 3443150"/>
              <a:gd name="connsiteY26" fmla="*/ 530577 h 1817511"/>
              <a:gd name="connsiteX27" fmla="*/ 2585155 w 3443150"/>
              <a:gd name="connsiteY27" fmla="*/ 508000 h 1817511"/>
              <a:gd name="connsiteX28" fmla="*/ 2630311 w 3443150"/>
              <a:gd name="connsiteY28" fmla="*/ 496711 h 1817511"/>
              <a:gd name="connsiteX29" fmla="*/ 2698044 w 3443150"/>
              <a:gd name="connsiteY29" fmla="*/ 474133 h 1817511"/>
              <a:gd name="connsiteX30" fmla="*/ 2743200 w 3443150"/>
              <a:gd name="connsiteY30" fmla="*/ 462844 h 1817511"/>
              <a:gd name="connsiteX31" fmla="*/ 2777066 w 3443150"/>
              <a:gd name="connsiteY31" fmla="*/ 451555 h 1817511"/>
              <a:gd name="connsiteX32" fmla="*/ 2878666 w 3443150"/>
              <a:gd name="connsiteY32" fmla="*/ 440266 h 1817511"/>
              <a:gd name="connsiteX33" fmla="*/ 2946400 w 3443150"/>
              <a:gd name="connsiteY33" fmla="*/ 417688 h 1817511"/>
              <a:gd name="connsiteX34" fmla="*/ 2980266 w 3443150"/>
              <a:gd name="connsiteY34" fmla="*/ 406400 h 1817511"/>
              <a:gd name="connsiteX35" fmla="*/ 3025422 w 3443150"/>
              <a:gd name="connsiteY35" fmla="*/ 395111 h 1817511"/>
              <a:gd name="connsiteX36" fmla="*/ 3059289 w 3443150"/>
              <a:gd name="connsiteY36" fmla="*/ 372533 h 1817511"/>
              <a:gd name="connsiteX37" fmla="*/ 3183466 w 3443150"/>
              <a:gd name="connsiteY37" fmla="*/ 349955 h 1817511"/>
              <a:gd name="connsiteX38" fmla="*/ 3409244 w 3443150"/>
              <a:gd name="connsiteY38" fmla="*/ 327377 h 1817511"/>
              <a:gd name="connsiteX39" fmla="*/ 3431822 w 3443150"/>
              <a:gd name="connsiteY39" fmla="*/ 293511 h 1817511"/>
              <a:gd name="connsiteX40" fmla="*/ 3431822 w 3443150"/>
              <a:gd name="connsiteY40" fmla="*/ 0 h 1817511"/>
              <a:gd name="connsiteX41" fmla="*/ 3206044 w 3443150"/>
              <a:gd name="connsiteY41" fmla="*/ 11288 h 1817511"/>
              <a:gd name="connsiteX42" fmla="*/ 3172178 w 3443150"/>
              <a:gd name="connsiteY42" fmla="*/ 22577 h 1817511"/>
              <a:gd name="connsiteX43" fmla="*/ 2991555 w 3443150"/>
              <a:gd name="connsiteY43" fmla="*/ 33866 h 1817511"/>
              <a:gd name="connsiteX44" fmla="*/ 2156178 w 3443150"/>
              <a:gd name="connsiteY44" fmla="*/ 45155 h 1817511"/>
              <a:gd name="connsiteX45" fmla="*/ 2099733 w 3443150"/>
              <a:gd name="connsiteY45" fmla="*/ 56444 h 1817511"/>
              <a:gd name="connsiteX46" fmla="*/ 1975555 w 3443150"/>
              <a:gd name="connsiteY46" fmla="*/ 79022 h 1817511"/>
              <a:gd name="connsiteX47" fmla="*/ 1930400 w 3443150"/>
              <a:gd name="connsiteY47" fmla="*/ 90311 h 1817511"/>
              <a:gd name="connsiteX48" fmla="*/ 1896533 w 3443150"/>
              <a:gd name="connsiteY48" fmla="*/ 112888 h 1817511"/>
              <a:gd name="connsiteX49" fmla="*/ 1783644 w 3443150"/>
              <a:gd name="connsiteY49" fmla="*/ 135466 h 1817511"/>
              <a:gd name="connsiteX50" fmla="*/ 1670755 w 3443150"/>
              <a:gd name="connsiteY50" fmla="*/ 158044 h 1817511"/>
              <a:gd name="connsiteX51" fmla="*/ 1569155 w 3443150"/>
              <a:gd name="connsiteY51" fmla="*/ 191911 h 1817511"/>
              <a:gd name="connsiteX52" fmla="*/ 1524000 w 3443150"/>
              <a:gd name="connsiteY52" fmla="*/ 203200 h 1817511"/>
              <a:gd name="connsiteX53" fmla="*/ 1422400 w 3443150"/>
              <a:gd name="connsiteY53" fmla="*/ 225777 h 1817511"/>
              <a:gd name="connsiteX54" fmla="*/ 1388533 w 3443150"/>
              <a:gd name="connsiteY54" fmla="*/ 248355 h 1817511"/>
              <a:gd name="connsiteX55" fmla="*/ 1309511 w 3443150"/>
              <a:gd name="connsiteY55" fmla="*/ 270933 h 1817511"/>
              <a:gd name="connsiteX56" fmla="*/ 1275644 w 3443150"/>
              <a:gd name="connsiteY56" fmla="*/ 293511 h 1817511"/>
              <a:gd name="connsiteX57" fmla="*/ 1174044 w 3443150"/>
              <a:gd name="connsiteY57" fmla="*/ 316088 h 1817511"/>
              <a:gd name="connsiteX58" fmla="*/ 1106311 w 3443150"/>
              <a:gd name="connsiteY58" fmla="*/ 349955 h 1817511"/>
              <a:gd name="connsiteX59" fmla="*/ 1072444 w 3443150"/>
              <a:gd name="connsiteY59" fmla="*/ 361244 h 1817511"/>
              <a:gd name="connsiteX60" fmla="*/ 1038578 w 3443150"/>
              <a:gd name="connsiteY60" fmla="*/ 383822 h 1817511"/>
              <a:gd name="connsiteX61" fmla="*/ 1004711 w 3443150"/>
              <a:gd name="connsiteY61" fmla="*/ 395111 h 1817511"/>
              <a:gd name="connsiteX62" fmla="*/ 948266 w 3443150"/>
              <a:gd name="connsiteY62" fmla="*/ 417688 h 1817511"/>
              <a:gd name="connsiteX63" fmla="*/ 891822 w 3443150"/>
              <a:gd name="connsiteY63" fmla="*/ 428977 h 1817511"/>
              <a:gd name="connsiteX64" fmla="*/ 857955 w 3443150"/>
              <a:gd name="connsiteY64" fmla="*/ 440266 h 1817511"/>
              <a:gd name="connsiteX65" fmla="*/ 812800 w 3443150"/>
              <a:gd name="connsiteY65" fmla="*/ 451555 h 1817511"/>
              <a:gd name="connsiteX66" fmla="*/ 778933 w 3443150"/>
              <a:gd name="connsiteY66" fmla="*/ 474133 h 1817511"/>
              <a:gd name="connsiteX67" fmla="*/ 699911 w 3443150"/>
              <a:gd name="connsiteY67" fmla="*/ 496711 h 1817511"/>
              <a:gd name="connsiteX68" fmla="*/ 632178 w 3443150"/>
              <a:gd name="connsiteY68" fmla="*/ 541866 h 1817511"/>
              <a:gd name="connsiteX69" fmla="*/ 564444 w 3443150"/>
              <a:gd name="connsiteY69" fmla="*/ 598311 h 1817511"/>
              <a:gd name="connsiteX70" fmla="*/ 530578 w 3443150"/>
              <a:gd name="connsiteY70" fmla="*/ 609600 h 1817511"/>
              <a:gd name="connsiteX71" fmla="*/ 451555 w 3443150"/>
              <a:gd name="connsiteY71" fmla="*/ 688622 h 1817511"/>
              <a:gd name="connsiteX72" fmla="*/ 383822 w 3443150"/>
              <a:gd name="connsiteY72" fmla="*/ 745066 h 1817511"/>
              <a:gd name="connsiteX73" fmla="*/ 372533 w 3443150"/>
              <a:gd name="connsiteY73" fmla="*/ 778933 h 1817511"/>
              <a:gd name="connsiteX74" fmla="*/ 327378 w 3443150"/>
              <a:gd name="connsiteY74" fmla="*/ 846666 h 1817511"/>
              <a:gd name="connsiteX75" fmla="*/ 304800 w 3443150"/>
              <a:gd name="connsiteY75" fmla="*/ 880533 h 1817511"/>
              <a:gd name="connsiteX76" fmla="*/ 270933 w 3443150"/>
              <a:gd name="connsiteY76" fmla="*/ 948266 h 1817511"/>
              <a:gd name="connsiteX77" fmla="*/ 225778 w 3443150"/>
              <a:gd name="connsiteY77" fmla="*/ 1049866 h 1817511"/>
              <a:gd name="connsiteX78" fmla="*/ 191911 w 3443150"/>
              <a:gd name="connsiteY78" fmla="*/ 1072444 h 1817511"/>
              <a:gd name="connsiteX79" fmla="*/ 180622 w 3443150"/>
              <a:gd name="connsiteY79" fmla="*/ 1106311 h 1817511"/>
              <a:gd name="connsiteX80" fmla="*/ 135466 w 3443150"/>
              <a:gd name="connsiteY80" fmla="*/ 1174044 h 1817511"/>
              <a:gd name="connsiteX81" fmla="*/ 90311 w 3443150"/>
              <a:gd name="connsiteY81" fmla="*/ 1230488 h 1817511"/>
              <a:gd name="connsiteX82" fmla="*/ 67733 w 3443150"/>
              <a:gd name="connsiteY82" fmla="*/ 1264355 h 1817511"/>
              <a:gd name="connsiteX83" fmla="*/ 33866 w 3443150"/>
              <a:gd name="connsiteY83" fmla="*/ 1298222 h 1817511"/>
              <a:gd name="connsiteX84" fmla="*/ 11289 w 3443150"/>
              <a:gd name="connsiteY84" fmla="*/ 1388533 h 1817511"/>
              <a:gd name="connsiteX85" fmla="*/ 0 w 3443150"/>
              <a:gd name="connsiteY85" fmla="*/ 1806222 h 1817511"/>
              <a:gd name="connsiteX86" fmla="*/ 79022 w 3443150"/>
              <a:gd name="connsiteY86"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1941689 w 3443150"/>
              <a:gd name="connsiteY14" fmla="*/ 756355 h 1817511"/>
              <a:gd name="connsiteX15" fmla="*/ 1986844 w 3443150"/>
              <a:gd name="connsiteY15" fmla="*/ 733777 h 1817511"/>
              <a:gd name="connsiteX16" fmla="*/ 2054578 w 3443150"/>
              <a:gd name="connsiteY16" fmla="*/ 711200 h 1817511"/>
              <a:gd name="connsiteX17" fmla="*/ 2099733 w 3443150"/>
              <a:gd name="connsiteY17" fmla="*/ 688622 h 1817511"/>
              <a:gd name="connsiteX18" fmla="*/ 2156178 w 3443150"/>
              <a:gd name="connsiteY18" fmla="*/ 677333 h 1817511"/>
              <a:gd name="connsiteX19" fmla="*/ 2235200 w 3443150"/>
              <a:gd name="connsiteY19" fmla="*/ 654755 h 1817511"/>
              <a:gd name="connsiteX20" fmla="*/ 2269066 w 3443150"/>
              <a:gd name="connsiteY20" fmla="*/ 632177 h 1817511"/>
              <a:gd name="connsiteX21" fmla="*/ 2336800 w 3443150"/>
              <a:gd name="connsiteY21" fmla="*/ 609600 h 1817511"/>
              <a:gd name="connsiteX22" fmla="*/ 2404533 w 3443150"/>
              <a:gd name="connsiteY22" fmla="*/ 587022 h 1817511"/>
              <a:gd name="connsiteX23" fmla="*/ 2472266 w 3443150"/>
              <a:gd name="connsiteY23" fmla="*/ 564444 h 1817511"/>
              <a:gd name="connsiteX24" fmla="*/ 2517422 w 3443150"/>
              <a:gd name="connsiteY24" fmla="*/ 541866 h 1817511"/>
              <a:gd name="connsiteX25" fmla="*/ 2551289 w 3443150"/>
              <a:gd name="connsiteY25" fmla="*/ 530577 h 1817511"/>
              <a:gd name="connsiteX26" fmla="*/ 2585155 w 3443150"/>
              <a:gd name="connsiteY26" fmla="*/ 508000 h 1817511"/>
              <a:gd name="connsiteX27" fmla="*/ 2630311 w 3443150"/>
              <a:gd name="connsiteY27" fmla="*/ 496711 h 1817511"/>
              <a:gd name="connsiteX28" fmla="*/ 2698044 w 3443150"/>
              <a:gd name="connsiteY28" fmla="*/ 474133 h 1817511"/>
              <a:gd name="connsiteX29" fmla="*/ 2743200 w 3443150"/>
              <a:gd name="connsiteY29" fmla="*/ 462844 h 1817511"/>
              <a:gd name="connsiteX30" fmla="*/ 2777066 w 3443150"/>
              <a:gd name="connsiteY30" fmla="*/ 451555 h 1817511"/>
              <a:gd name="connsiteX31" fmla="*/ 2878666 w 3443150"/>
              <a:gd name="connsiteY31" fmla="*/ 440266 h 1817511"/>
              <a:gd name="connsiteX32" fmla="*/ 2946400 w 3443150"/>
              <a:gd name="connsiteY32" fmla="*/ 417688 h 1817511"/>
              <a:gd name="connsiteX33" fmla="*/ 2980266 w 3443150"/>
              <a:gd name="connsiteY33" fmla="*/ 406400 h 1817511"/>
              <a:gd name="connsiteX34" fmla="*/ 3025422 w 3443150"/>
              <a:gd name="connsiteY34" fmla="*/ 395111 h 1817511"/>
              <a:gd name="connsiteX35" fmla="*/ 3059289 w 3443150"/>
              <a:gd name="connsiteY35" fmla="*/ 372533 h 1817511"/>
              <a:gd name="connsiteX36" fmla="*/ 3183466 w 3443150"/>
              <a:gd name="connsiteY36" fmla="*/ 349955 h 1817511"/>
              <a:gd name="connsiteX37" fmla="*/ 3409244 w 3443150"/>
              <a:gd name="connsiteY37" fmla="*/ 327377 h 1817511"/>
              <a:gd name="connsiteX38" fmla="*/ 3431822 w 3443150"/>
              <a:gd name="connsiteY38" fmla="*/ 293511 h 1817511"/>
              <a:gd name="connsiteX39" fmla="*/ 3431822 w 3443150"/>
              <a:gd name="connsiteY39" fmla="*/ 0 h 1817511"/>
              <a:gd name="connsiteX40" fmla="*/ 3206044 w 3443150"/>
              <a:gd name="connsiteY40" fmla="*/ 11288 h 1817511"/>
              <a:gd name="connsiteX41" fmla="*/ 3172178 w 3443150"/>
              <a:gd name="connsiteY41" fmla="*/ 22577 h 1817511"/>
              <a:gd name="connsiteX42" fmla="*/ 2991555 w 3443150"/>
              <a:gd name="connsiteY42" fmla="*/ 33866 h 1817511"/>
              <a:gd name="connsiteX43" fmla="*/ 2156178 w 3443150"/>
              <a:gd name="connsiteY43" fmla="*/ 45155 h 1817511"/>
              <a:gd name="connsiteX44" fmla="*/ 2099733 w 3443150"/>
              <a:gd name="connsiteY44" fmla="*/ 56444 h 1817511"/>
              <a:gd name="connsiteX45" fmla="*/ 1975555 w 3443150"/>
              <a:gd name="connsiteY45" fmla="*/ 79022 h 1817511"/>
              <a:gd name="connsiteX46" fmla="*/ 1930400 w 3443150"/>
              <a:gd name="connsiteY46" fmla="*/ 90311 h 1817511"/>
              <a:gd name="connsiteX47" fmla="*/ 1896533 w 3443150"/>
              <a:gd name="connsiteY47" fmla="*/ 112888 h 1817511"/>
              <a:gd name="connsiteX48" fmla="*/ 1783644 w 3443150"/>
              <a:gd name="connsiteY48" fmla="*/ 135466 h 1817511"/>
              <a:gd name="connsiteX49" fmla="*/ 1670755 w 3443150"/>
              <a:gd name="connsiteY49" fmla="*/ 158044 h 1817511"/>
              <a:gd name="connsiteX50" fmla="*/ 1569155 w 3443150"/>
              <a:gd name="connsiteY50" fmla="*/ 191911 h 1817511"/>
              <a:gd name="connsiteX51" fmla="*/ 1524000 w 3443150"/>
              <a:gd name="connsiteY51" fmla="*/ 203200 h 1817511"/>
              <a:gd name="connsiteX52" fmla="*/ 1422400 w 3443150"/>
              <a:gd name="connsiteY52" fmla="*/ 225777 h 1817511"/>
              <a:gd name="connsiteX53" fmla="*/ 1388533 w 3443150"/>
              <a:gd name="connsiteY53" fmla="*/ 248355 h 1817511"/>
              <a:gd name="connsiteX54" fmla="*/ 1309511 w 3443150"/>
              <a:gd name="connsiteY54" fmla="*/ 270933 h 1817511"/>
              <a:gd name="connsiteX55" fmla="*/ 1275644 w 3443150"/>
              <a:gd name="connsiteY55" fmla="*/ 293511 h 1817511"/>
              <a:gd name="connsiteX56" fmla="*/ 1174044 w 3443150"/>
              <a:gd name="connsiteY56" fmla="*/ 316088 h 1817511"/>
              <a:gd name="connsiteX57" fmla="*/ 1106311 w 3443150"/>
              <a:gd name="connsiteY57" fmla="*/ 349955 h 1817511"/>
              <a:gd name="connsiteX58" fmla="*/ 1072444 w 3443150"/>
              <a:gd name="connsiteY58" fmla="*/ 361244 h 1817511"/>
              <a:gd name="connsiteX59" fmla="*/ 1038578 w 3443150"/>
              <a:gd name="connsiteY59" fmla="*/ 383822 h 1817511"/>
              <a:gd name="connsiteX60" fmla="*/ 1004711 w 3443150"/>
              <a:gd name="connsiteY60" fmla="*/ 395111 h 1817511"/>
              <a:gd name="connsiteX61" fmla="*/ 948266 w 3443150"/>
              <a:gd name="connsiteY61" fmla="*/ 417688 h 1817511"/>
              <a:gd name="connsiteX62" fmla="*/ 891822 w 3443150"/>
              <a:gd name="connsiteY62" fmla="*/ 428977 h 1817511"/>
              <a:gd name="connsiteX63" fmla="*/ 857955 w 3443150"/>
              <a:gd name="connsiteY63" fmla="*/ 440266 h 1817511"/>
              <a:gd name="connsiteX64" fmla="*/ 812800 w 3443150"/>
              <a:gd name="connsiteY64" fmla="*/ 451555 h 1817511"/>
              <a:gd name="connsiteX65" fmla="*/ 778933 w 3443150"/>
              <a:gd name="connsiteY65" fmla="*/ 474133 h 1817511"/>
              <a:gd name="connsiteX66" fmla="*/ 699911 w 3443150"/>
              <a:gd name="connsiteY66" fmla="*/ 496711 h 1817511"/>
              <a:gd name="connsiteX67" fmla="*/ 632178 w 3443150"/>
              <a:gd name="connsiteY67" fmla="*/ 541866 h 1817511"/>
              <a:gd name="connsiteX68" fmla="*/ 564444 w 3443150"/>
              <a:gd name="connsiteY68" fmla="*/ 598311 h 1817511"/>
              <a:gd name="connsiteX69" fmla="*/ 530578 w 3443150"/>
              <a:gd name="connsiteY69" fmla="*/ 609600 h 1817511"/>
              <a:gd name="connsiteX70" fmla="*/ 451555 w 3443150"/>
              <a:gd name="connsiteY70" fmla="*/ 688622 h 1817511"/>
              <a:gd name="connsiteX71" fmla="*/ 383822 w 3443150"/>
              <a:gd name="connsiteY71" fmla="*/ 745066 h 1817511"/>
              <a:gd name="connsiteX72" fmla="*/ 372533 w 3443150"/>
              <a:gd name="connsiteY72" fmla="*/ 778933 h 1817511"/>
              <a:gd name="connsiteX73" fmla="*/ 327378 w 3443150"/>
              <a:gd name="connsiteY73" fmla="*/ 846666 h 1817511"/>
              <a:gd name="connsiteX74" fmla="*/ 304800 w 3443150"/>
              <a:gd name="connsiteY74" fmla="*/ 880533 h 1817511"/>
              <a:gd name="connsiteX75" fmla="*/ 270933 w 3443150"/>
              <a:gd name="connsiteY75" fmla="*/ 948266 h 1817511"/>
              <a:gd name="connsiteX76" fmla="*/ 225778 w 3443150"/>
              <a:gd name="connsiteY76" fmla="*/ 1049866 h 1817511"/>
              <a:gd name="connsiteX77" fmla="*/ 191911 w 3443150"/>
              <a:gd name="connsiteY77" fmla="*/ 1072444 h 1817511"/>
              <a:gd name="connsiteX78" fmla="*/ 180622 w 3443150"/>
              <a:gd name="connsiteY78" fmla="*/ 1106311 h 1817511"/>
              <a:gd name="connsiteX79" fmla="*/ 135466 w 3443150"/>
              <a:gd name="connsiteY79" fmla="*/ 1174044 h 1817511"/>
              <a:gd name="connsiteX80" fmla="*/ 90311 w 3443150"/>
              <a:gd name="connsiteY80" fmla="*/ 1230488 h 1817511"/>
              <a:gd name="connsiteX81" fmla="*/ 67733 w 3443150"/>
              <a:gd name="connsiteY81" fmla="*/ 1264355 h 1817511"/>
              <a:gd name="connsiteX82" fmla="*/ 33866 w 3443150"/>
              <a:gd name="connsiteY82" fmla="*/ 1298222 h 1817511"/>
              <a:gd name="connsiteX83" fmla="*/ 11289 w 3443150"/>
              <a:gd name="connsiteY83" fmla="*/ 1388533 h 1817511"/>
              <a:gd name="connsiteX84" fmla="*/ 0 w 3443150"/>
              <a:gd name="connsiteY84" fmla="*/ 1806222 h 1817511"/>
              <a:gd name="connsiteX85" fmla="*/ 79022 w 3443150"/>
              <a:gd name="connsiteY85"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1986844 w 3443150"/>
              <a:gd name="connsiteY14" fmla="*/ 733777 h 1817511"/>
              <a:gd name="connsiteX15" fmla="*/ 2054578 w 3443150"/>
              <a:gd name="connsiteY15" fmla="*/ 711200 h 1817511"/>
              <a:gd name="connsiteX16" fmla="*/ 2099733 w 3443150"/>
              <a:gd name="connsiteY16" fmla="*/ 688622 h 1817511"/>
              <a:gd name="connsiteX17" fmla="*/ 2156178 w 3443150"/>
              <a:gd name="connsiteY17" fmla="*/ 677333 h 1817511"/>
              <a:gd name="connsiteX18" fmla="*/ 2235200 w 3443150"/>
              <a:gd name="connsiteY18" fmla="*/ 654755 h 1817511"/>
              <a:gd name="connsiteX19" fmla="*/ 2269066 w 3443150"/>
              <a:gd name="connsiteY19" fmla="*/ 632177 h 1817511"/>
              <a:gd name="connsiteX20" fmla="*/ 2336800 w 3443150"/>
              <a:gd name="connsiteY20" fmla="*/ 609600 h 1817511"/>
              <a:gd name="connsiteX21" fmla="*/ 2404533 w 3443150"/>
              <a:gd name="connsiteY21" fmla="*/ 587022 h 1817511"/>
              <a:gd name="connsiteX22" fmla="*/ 2472266 w 3443150"/>
              <a:gd name="connsiteY22" fmla="*/ 564444 h 1817511"/>
              <a:gd name="connsiteX23" fmla="*/ 2517422 w 3443150"/>
              <a:gd name="connsiteY23" fmla="*/ 541866 h 1817511"/>
              <a:gd name="connsiteX24" fmla="*/ 2551289 w 3443150"/>
              <a:gd name="connsiteY24" fmla="*/ 530577 h 1817511"/>
              <a:gd name="connsiteX25" fmla="*/ 2585155 w 3443150"/>
              <a:gd name="connsiteY25" fmla="*/ 508000 h 1817511"/>
              <a:gd name="connsiteX26" fmla="*/ 2630311 w 3443150"/>
              <a:gd name="connsiteY26" fmla="*/ 496711 h 1817511"/>
              <a:gd name="connsiteX27" fmla="*/ 2698044 w 3443150"/>
              <a:gd name="connsiteY27" fmla="*/ 474133 h 1817511"/>
              <a:gd name="connsiteX28" fmla="*/ 2743200 w 3443150"/>
              <a:gd name="connsiteY28" fmla="*/ 462844 h 1817511"/>
              <a:gd name="connsiteX29" fmla="*/ 2777066 w 3443150"/>
              <a:gd name="connsiteY29" fmla="*/ 451555 h 1817511"/>
              <a:gd name="connsiteX30" fmla="*/ 2878666 w 3443150"/>
              <a:gd name="connsiteY30" fmla="*/ 440266 h 1817511"/>
              <a:gd name="connsiteX31" fmla="*/ 2946400 w 3443150"/>
              <a:gd name="connsiteY31" fmla="*/ 417688 h 1817511"/>
              <a:gd name="connsiteX32" fmla="*/ 2980266 w 3443150"/>
              <a:gd name="connsiteY32" fmla="*/ 406400 h 1817511"/>
              <a:gd name="connsiteX33" fmla="*/ 3025422 w 3443150"/>
              <a:gd name="connsiteY33" fmla="*/ 395111 h 1817511"/>
              <a:gd name="connsiteX34" fmla="*/ 3059289 w 3443150"/>
              <a:gd name="connsiteY34" fmla="*/ 372533 h 1817511"/>
              <a:gd name="connsiteX35" fmla="*/ 3183466 w 3443150"/>
              <a:gd name="connsiteY35" fmla="*/ 349955 h 1817511"/>
              <a:gd name="connsiteX36" fmla="*/ 3409244 w 3443150"/>
              <a:gd name="connsiteY36" fmla="*/ 327377 h 1817511"/>
              <a:gd name="connsiteX37" fmla="*/ 3431822 w 3443150"/>
              <a:gd name="connsiteY37" fmla="*/ 293511 h 1817511"/>
              <a:gd name="connsiteX38" fmla="*/ 3431822 w 3443150"/>
              <a:gd name="connsiteY38" fmla="*/ 0 h 1817511"/>
              <a:gd name="connsiteX39" fmla="*/ 3206044 w 3443150"/>
              <a:gd name="connsiteY39" fmla="*/ 11288 h 1817511"/>
              <a:gd name="connsiteX40" fmla="*/ 3172178 w 3443150"/>
              <a:gd name="connsiteY40" fmla="*/ 22577 h 1817511"/>
              <a:gd name="connsiteX41" fmla="*/ 2991555 w 3443150"/>
              <a:gd name="connsiteY41" fmla="*/ 33866 h 1817511"/>
              <a:gd name="connsiteX42" fmla="*/ 2156178 w 3443150"/>
              <a:gd name="connsiteY42" fmla="*/ 45155 h 1817511"/>
              <a:gd name="connsiteX43" fmla="*/ 2099733 w 3443150"/>
              <a:gd name="connsiteY43" fmla="*/ 56444 h 1817511"/>
              <a:gd name="connsiteX44" fmla="*/ 1975555 w 3443150"/>
              <a:gd name="connsiteY44" fmla="*/ 79022 h 1817511"/>
              <a:gd name="connsiteX45" fmla="*/ 1930400 w 3443150"/>
              <a:gd name="connsiteY45" fmla="*/ 90311 h 1817511"/>
              <a:gd name="connsiteX46" fmla="*/ 1896533 w 3443150"/>
              <a:gd name="connsiteY46" fmla="*/ 112888 h 1817511"/>
              <a:gd name="connsiteX47" fmla="*/ 1783644 w 3443150"/>
              <a:gd name="connsiteY47" fmla="*/ 135466 h 1817511"/>
              <a:gd name="connsiteX48" fmla="*/ 1670755 w 3443150"/>
              <a:gd name="connsiteY48" fmla="*/ 158044 h 1817511"/>
              <a:gd name="connsiteX49" fmla="*/ 1569155 w 3443150"/>
              <a:gd name="connsiteY49" fmla="*/ 191911 h 1817511"/>
              <a:gd name="connsiteX50" fmla="*/ 1524000 w 3443150"/>
              <a:gd name="connsiteY50" fmla="*/ 203200 h 1817511"/>
              <a:gd name="connsiteX51" fmla="*/ 1422400 w 3443150"/>
              <a:gd name="connsiteY51" fmla="*/ 225777 h 1817511"/>
              <a:gd name="connsiteX52" fmla="*/ 1388533 w 3443150"/>
              <a:gd name="connsiteY52" fmla="*/ 248355 h 1817511"/>
              <a:gd name="connsiteX53" fmla="*/ 1309511 w 3443150"/>
              <a:gd name="connsiteY53" fmla="*/ 270933 h 1817511"/>
              <a:gd name="connsiteX54" fmla="*/ 1275644 w 3443150"/>
              <a:gd name="connsiteY54" fmla="*/ 293511 h 1817511"/>
              <a:gd name="connsiteX55" fmla="*/ 1174044 w 3443150"/>
              <a:gd name="connsiteY55" fmla="*/ 316088 h 1817511"/>
              <a:gd name="connsiteX56" fmla="*/ 1106311 w 3443150"/>
              <a:gd name="connsiteY56" fmla="*/ 349955 h 1817511"/>
              <a:gd name="connsiteX57" fmla="*/ 1072444 w 3443150"/>
              <a:gd name="connsiteY57" fmla="*/ 361244 h 1817511"/>
              <a:gd name="connsiteX58" fmla="*/ 1038578 w 3443150"/>
              <a:gd name="connsiteY58" fmla="*/ 383822 h 1817511"/>
              <a:gd name="connsiteX59" fmla="*/ 1004711 w 3443150"/>
              <a:gd name="connsiteY59" fmla="*/ 395111 h 1817511"/>
              <a:gd name="connsiteX60" fmla="*/ 948266 w 3443150"/>
              <a:gd name="connsiteY60" fmla="*/ 417688 h 1817511"/>
              <a:gd name="connsiteX61" fmla="*/ 891822 w 3443150"/>
              <a:gd name="connsiteY61" fmla="*/ 428977 h 1817511"/>
              <a:gd name="connsiteX62" fmla="*/ 857955 w 3443150"/>
              <a:gd name="connsiteY62" fmla="*/ 440266 h 1817511"/>
              <a:gd name="connsiteX63" fmla="*/ 812800 w 3443150"/>
              <a:gd name="connsiteY63" fmla="*/ 451555 h 1817511"/>
              <a:gd name="connsiteX64" fmla="*/ 778933 w 3443150"/>
              <a:gd name="connsiteY64" fmla="*/ 474133 h 1817511"/>
              <a:gd name="connsiteX65" fmla="*/ 699911 w 3443150"/>
              <a:gd name="connsiteY65" fmla="*/ 496711 h 1817511"/>
              <a:gd name="connsiteX66" fmla="*/ 632178 w 3443150"/>
              <a:gd name="connsiteY66" fmla="*/ 541866 h 1817511"/>
              <a:gd name="connsiteX67" fmla="*/ 564444 w 3443150"/>
              <a:gd name="connsiteY67" fmla="*/ 598311 h 1817511"/>
              <a:gd name="connsiteX68" fmla="*/ 530578 w 3443150"/>
              <a:gd name="connsiteY68" fmla="*/ 609600 h 1817511"/>
              <a:gd name="connsiteX69" fmla="*/ 451555 w 3443150"/>
              <a:gd name="connsiteY69" fmla="*/ 688622 h 1817511"/>
              <a:gd name="connsiteX70" fmla="*/ 383822 w 3443150"/>
              <a:gd name="connsiteY70" fmla="*/ 745066 h 1817511"/>
              <a:gd name="connsiteX71" fmla="*/ 372533 w 3443150"/>
              <a:gd name="connsiteY71" fmla="*/ 778933 h 1817511"/>
              <a:gd name="connsiteX72" fmla="*/ 327378 w 3443150"/>
              <a:gd name="connsiteY72" fmla="*/ 846666 h 1817511"/>
              <a:gd name="connsiteX73" fmla="*/ 304800 w 3443150"/>
              <a:gd name="connsiteY73" fmla="*/ 880533 h 1817511"/>
              <a:gd name="connsiteX74" fmla="*/ 270933 w 3443150"/>
              <a:gd name="connsiteY74" fmla="*/ 948266 h 1817511"/>
              <a:gd name="connsiteX75" fmla="*/ 225778 w 3443150"/>
              <a:gd name="connsiteY75" fmla="*/ 1049866 h 1817511"/>
              <a:gd name="connsiteX76" fmla="*/ 191911 w 3443150"/>
              <a:gd name="connsiteY76" fmla="*/ 1072444 h 1817511"/>
              <a:gd name="connsiteX77" fmla="*/ 180622 w 3443150"/>
              <a:gd name="connsiteY77" fmla="*/ 1106311 h 1817511"/>
              <a:gd name="connsiteX78" fmla="*/ 135466 w 3443150"/>
              <a:gd name="connsiteY78" fmla="*/ 1174044 h 1817511"/>
              <a:gd name="connsiteX79" fmla="*/ 90311 w 3443150"/>
              <a:gd name="connsiteY79" fmla="*/ 1230488 h 1817511"/>
              <a:gd name="connsiteX80" fmla="*/ 67733 w 3443150"/>
              <a:gd name="connsiteY80" fmla="*/ 1264355 h 1817511"/>
              <a:gd name="connsiteX81" fmla="*/ 33866 w 3443150"/>
              <a:gd name="connsiteY81" fmla="*/ 1298222 h 1817511"/>
              <a:gd name="connsiteX82" fmla="*/ 11289 w 3443150"/>
              <a:gd name="connsiteY82" fmla="*/ 1388533 h 1817511"/>
              <a:gd name="connsiteX83" fmla="*/ 0 w 3443150"/>
              <a:gd name="connsiteY83" fmla="*/ 1806222 h 1817511"/>
              <a:gd name="connsiteX84" fmla="*/ 79022 w 3443150"/>
              <a:gd name="connsiteY84"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099733 w 3443150"/>
              <a:gd name="connsiteY15" fmla="*/ 688622 h 1817511"/>
              <a:gd name="connsiteX16" fmla="*/ 2156178 w 3443150"/>
              <a:gd name="connsiteY16" fmla="*/ 677333 h 1817511"/>
              <a:gd name="connsiteX17" fmla="*/ 2235200 w 3443150"/>
              <a:gd name="connsiteY17" fmla="*/ 654755 h 1817511"/>
              <a:gd name="connsiteX18" fmla="*/ 2269066 w 3443150"/>
              <a:gd name="connsiteY18" fmla="*/ 632177 h 1817511"/>
              <a:gd name="connsiteX19" fmla="*/ 2336800 w 3443150"/>
              <a:gd name="connsiteY19" fmla="*/ 609600 h 1817511"/>
              <a:gd name="connsiteX20" fmla="*/ 2404533 w 3443150"/>
              <a:gd name="connsiteY20" fmla="*/ 587022 h 1817511"/>
              <a:gd name="connsiteX21" fmla="*/ 2472266 w 3443150"/>
              <a:gd name="connsiteY21" fmla="*/ 564444 h 1817511"/>
              <a:gd name="connsiteX22" fmla="*/ 2517422 w 3443150"/>
              <a:gd name="connsiteY22" fmla="*/ 541866 h 1817511"/>
              <a:gd name="connsiteX23" fmla="*/ 2551289 w 3443150"/>
              <a:gd name="connsiteY23" fmla="*/ 530577 h 1817511"/>
              <a:gd name="connsiteX24" fmla="*/ 2585155 w 3443150"/>
              <a:gd name="connsiteY24" fmla="*/ 508000 h 1817511"/>
              <a:gd name="connsiteX25" fmla="*/ 2630311 w 3443150"/>
              <a:gd name="connsiteY25" fmla="*/ 496711 h 1817511"/>
              <a:gd name="connsiteX26" fmla="*/ 2698044 w 3443150"/>
              <a:gd name="connsiteY26" fmla="*/ 474133 h 1817511"/>
              <a:gd name="connsiteX27" fmla="*/ 2743200 w 3443150"/>
              <a:gd name="connsiteY27" fmla="*/ 462844 h 1817511"/>
              <a:gd name="connsiteX28" fmla="*/ 2777066 w 3443150"/>
              <a:gd name="connsiteY28" fmla="*/ 451555 h 1817511"/>
              <a:gd name="connsiteX29" fmla="*/ 2878666 w 3443150"/>
              <a:gd name="connsiteY29" fmla="*/ 440266 h 1817511"/>
              <a:gd name="connsiteX30" fmla="*/ 2946400 w 3443150"/>
              <a:gd name="connsiteY30" fmla="*/ 417688 h 1817511"/>
              <a:gd name="connsiteX31" fmla="*/ 2980266 w 3443150"/>
              <a:gd name="connsiteY31" fmla="*/ 406400 h 1817511"/>
              <a:gd name="connsiteX32" fmla="*/ 3025422 w 3443150"/>
              <a:gd name="connsiteY32" fmla="*/ 395111 h 1817511"/>
              <a:gd name="connsiteX33" fmla="*/ 3059289 w 3443150"/>
              <a:gd name="connsiteY33" fmla="*/ 372533 h 1817511"/>
              <a:gd name="connsiteX34" fmla="*/ 3183466 w 3443150"/>
              <a:gd name="connsiteY34" fmla="*/ 349955 h 1817511"/>
              <a:gd name="connsiteX35" fmla="*/ 3409244 w 3443150"/>
              <a:gd name="connsiteY35" fmla="*/ 327377 h 1817511"/>
              <a:gd name="connsiteX36" fmla="*/ 3431822 w 3443150"/>
              <a:gd name="connsiteY36" fmla="*/ 293511 h 1817511"/>
              <a:gd name="connsiteX37" fmla="*/ 3431822 w 3443150"/>
              <a:gd name="connsiteY37" fmla="*/ 0 h 1817511"/>
              <a:gd name="connsiteX38" fmla="*/ 3206044 w 3443150"/>
              <a:gd name="connsiteY38" fmla="*/ 11288 h 1817511"/>
              <a:gd name="connsiteX39" fmla="*/ 3172178 w 3443150"/>
              <a:gd name="connsiteY39" fmla="*/ 22577 h 1817511"/>
              <a:gd name="connsiteX40" fmla="*/ 2991555 w 3443150"/>
              <a:gd name="connsiteY40" fmla="*/ 33866 h 1817511"/>
              <a:gd name="connsiteX41" fmla="*/ 2156178 w 3443150"/>
              <a:gd name="connsiteY41" fmla="*/ 45155 h 1817511"/>
              <a:gd name="connsiteX42" fmla="*/ 2099733 w 3443150"/>
              <a:gd name="connsiteY42" fmla="*/ 56444 h 1817511"/>
              <a:gd name="connsiteX43" fmla="*/ 1975555 w 3443150"/>
              <a:gd name="connsiteY43" fmla="*/ 79022 h 1817511"/>
              <a:gd name="connsiteX44" fmla="*/ 1930400 w 3443150"/>
              <a:gd name="connsiteY44" fmla="*/ 90311 h 1817511"/>
              <a:gd name="connsiteX45" fmla="*/ 1896533 w 3443150"/>
              <a:gd name="connsiteY45" fmla="*/ 112888 h 1817511"/>
              <a:gd name="connsiteX46" fmla="*/ 1783644 w 3443150"/>
              <a:gd name="connsiteY46" fmla="*/ 135466 h 1817511"/>
              <a:gd name="connsiteX47" fmla="*/ 1670755 w 3443150"/>
              <a:gd name="connsiteY47" fmla="*/ 158044 h 1817511"/>
              <a:gd name="connsiteX48" fmla="*/ 1569155 w 3443150"/>
              <a:gd name="connsiteY48" fmla="*/ 191911 h 1817511"/>
              <a:gd name="connsiteX49" fmla="*/ 1524000 w 3443150"/>
              <a:gd name="connsiteY49" fmla="*/ 203200 h 1817511"/>
              <a:gd name="connsiteX50" fmla="*/ 1422400 w 3443150"/>
              <a:gd name="connsiteY50" fmla="*/ 225777 h 1817511"/>
              <a:gd name="connsiteX51" fmla="*/ 1388533 w 3443150"/>
              <a:gd name="connsiteY51" fmla="*/ 248355 h 1817511"/>
              <a:gd name="connsiteX52" fmla="*/ 1309511 w 3443150"/>
              <a:gd name="connsiteY52" fmla="*/ 270933 h 1817511"/>
              <a:gd name="connsiteX53" fmla="*/ 1275644 w 3443150"/>
              <a:gd name="connsiteY53" fmla="*/ 293511 h 1817511"/>
              <a:gd name="connsiteX54" fmla="*/ 1174044 w 3443150"/>
              <a:gd name="connsiteY54" fmla="*/ 316088 h 1817511"/>
              <a:gd name="connsiteX55" fmla="*/ 1106311 w 3443150"/>
              <a:gd name="connsiteY55" fmla="*/ 349955 h 1817511"/>
              <a:gd name="connsiteX56" fmla="*/ 1072444 w 3443150"/>
              <a:gd name="connsiteY56" fmla="*/ 361244 h 1817511"/>
              <a:gd name="connsiteX57" fmla="*/ 1038578 w 3443150"/>
              <a:gd name="connsiteY57" fmla="*/ 383822 h 1817511"/>
              <a:gd name="connsiteX58" fmla="*/ 1004711 w 3443150"/>
              <a:gd name="connsiteY58" fmla="*/ 395111 h 1817511"/>
              <a:gd name="connsiteX59" fmla="*/ 948266 w 3443150"/>
              <a:gd name="connsiteY59" fmla="*/ 417688 h 1817511"/>
              <a:gd name="connsiteX60" fmla="*/ 891822 w 3443150"/>
              <a:gd name="connsiteY60" fmla="*/ 428977 h 1817511"/>
              <a:gd name="connsiteX61" fmla="*/ 857955 w 3443150"/>
              <a:gd name="connsiteY61" fmla="*/ 440266 h 1817511"/>
              <a:gd name="connsiteX62" fmla="*/ 812800 w 3443150"/>
              <a:gd name="connsiteY62" fmla="*/ 451555 h 1817511"/>
              <a:gd name="connsiteX63" fmla="*/ 778933 w 3443150"/>
              <a:gd name="connsiteY63" fmla="*/ 474133 h 1817511"/>
              <a:gd name="connsiteX64" fmla="*/ 699911 w 3443150"/>
              <a:gd name="connsiteY64" fmla="*/ 496711 h 1817511"/>
              <a:gd name="connsiteX65" fmla="*/ 632178 w 3443150"/>
              <a:gd name="connsiteY65" fmla="*/ 541866 h 1817511"/>
              <a:gd name="connsiteX66" fmla="*/ 564444 w 3443150"/>
              <a:gd name="connsiteY66" fmla="*/ 598311 h 1817511"/>
              <a:gd name="connsiteX67" fmla="*/ 530578 w 3443150"/>
              <a:gd name="connsiteY67" fmla="*/ 609600 h 1817511"/>
              <a:gd name="connsiteX68" fmla="*/ 451555 w 3443150"/>
              <a:gd name="connsiteY68" fmla="*/ 688622 h 1817511"/>
              <a:gd name="connsiteX69" fmla="*/ 383822 w 3443150"/>
              <a:gd name="connsiteY69" fmla="*/ 745066 h 1817511"/>
              <a:gd name="connsiteX70" fmla="*/ 372533 w 3443150"/>
              <a:gd name="connsiteY70" fmla="*/ 778933 h 1817511"/>
              <a:gd name="connsiteX71" fmla="*/ 327378 w 3443150"/>
              <a:gd name="connsiteY71" fmla="*/ 846666 h 1817511"/>
              <a:gd name="connsiteX72" fmla="*/ 304800 w 3443150"/>
              <a:gd name="connsiteY72" fmla="*/ 880533 h 1817511"/>
              <a:gd name="connsiteX73" fmla="*/ 270933 w 3443150"/>
              <a:gd name="connsiteY73" fmla="*/ 948266 h 1817511"/>
              <a:gd name="connsiteX74" fmla="*/ 225778 w 3443150"/>
              <a:gd name="connsiteY74" fmla="*/ 1049866 h 1817511"/>
              <a:gd name="connsiteX75" fmla="*/ 191911 w 3443150"/>
              <a:gd name="connsiteY75" fmla="*/ 1072444 h 1817511"/>
              <a:gd name="connsiteX76" fmla="*/ 180622 w 3443150"/>
              <a:gd name="connsiteY76" fmla="*/ 1106311 h 1817511"/>
              <a:gd name="connsiteX77" fmla="*/ 135466 w 3443150"/>
              <a:gd name="connsiteY77" fmla="*/ 1174044 h 1817511"/>
              <a:gd name="connsiteX78" fmla="*/ 90311 w 3443150"/>
              <a:gd name="connsiteY78" fmla="*/ 1230488 h 1817511"/>
              <a:gd name="connsiteX79" fmla="*/ 67733 w 3443150"/>
              <a:gd name="connsiteY79" fmla="*/ 1264355 h 1817511"/>
              <a:gd name="connsiteX80" fmla="*/ 33866 w 3443150"/>
              <a:gd name="connsiteY80" fmla="*/ 1298222 h 1817511"/>
              <a:gd name="connsiteX81" fmla="*/ 11289 w 3443150"/>
              <a:gd name="connsiteY81" fmla="*/ 1388533 h 1817511"/>
              <a:gd name="connsiteX82" fmla="*/ 0 w 3443150"/>
              <a:gd name="connsiteY82" fmla="*/ 1806222 h 1817511"/>
              <a:gd name="connsiteX83" fmla="*/ 79022 w 3443150"/>
              <a:gd name="connsiteY83"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156178 w 3443150"/>
              <a:gd name="connsiteY15" fmla="*/ 677333 h 1817511"/>
              <a:gd name="connsiteX16" fmla="*/ 2235200 w 3443150"/>
              <a:gd name="connsiteY16" fmla="*/ 654755 h 1817511"/>
              <a:gd name="connsiteX17" fmla="*/ 2269066 w 3443150"/>
              <a:gd name="connsiteY17" fmla="*/ 632177 h 1817511"/>
              <a:gd name="connsiteX18" fmla="*/ 2336800 w 3443150"/>
              <a:gd name="connsiteY18" fmla="*/ 609600 h 1817511"/>
              <a:gd name="connsiteX19" fmla="*/ 2404533 w 3443150"/>
              <a:gd name="connsiteY19" fmla="*/ 587022 h 1817511"/>
              <a:gd name="connsiteX20" fmla="*/ 2472266 w 3443150"/>
              <a:gd name="connsiteY20" fmla="*/ 564444 h 1817511"/>
              <a:gd name="connsiteX21" fmla="*/ 2517422 w 3443150"/>
              <a:gd name="connsiteY21" fmla="*/ 541866 h 1817511"/>
              <a:gd name="connsiteX22" fmla="*/ 2551289 w 3443150"/>
              <a:gd name="connsiteY22" fmla="*/ 530577 h 1817511"/>
              <a:gd name="connsiteX23" fmla="*/ 2585155 w 3443150"/>
              <a:gd name="connsiteY23" fmla="*/ 508000 h 1817511"/>
              <a:gd name="connsiteX24" fmla="*/ 2630311 w 3443150"/>
              <a:gd name="connsiteY24" fmla="*/ 496711 h 1817511"/>
              <a:gd name="connsiteX25" fmla="*/ 2698044 w 3443150"/>
              <a:gd name="connsiteY25" fmla="*/ 474133 h 1817511"/>
              <a:gd name="connsiteX26" fmla="*/ 2743200 w 3443150"/>
              <a:gd name="connsiteY26" fmla="*/ 462844 h 1817511"/>
              <a:gd name="connsiteX27" fmla="*/ 2777066 w 3443150"/>
              <a:gd name="connsiteY27" fmla="*/ 451555 h 1817511"/>
              <a:gd name="connsiteX28" fmla="*/ 2878666 w 3443150"/>
              <a:gd name="connsiteY28" fmla="*/ 440266 h 1817511"/>
              <a:gd name="connsiteX29" fmla="*/ 2946400 w 3443150"/>
              <a:gd name="connsiteY29" fmla="*/ 417688 h 1817511"/>
              <a:gd name="connsiteX30" fmla="*/ 2980266 w 3443150"/>
              <a:gd name="connsiteY30" fmla="*/ 406400 h 1817511"/>
              <a:gd name="connsiteX31" fmla="*/ 3025422 w 3443150"/>
              <a:gd name="connsiteY31" fmla="*/ 395111 h 1817511"/>
              <a:gd name="connsiteX32" fmla="*/ 3059289 w 3443150"/>
              <a:gd name="connsiteY32" fmla="*/ 372533 h 1817511"/>
              <a:gd name="connsiteX33" fmla="*/ 3183466 w 3443150"/>
              <a:gd name="connsiteY33" fmla="*/ 349955 h 1817511"/>
              <a:gd name="connsiteX34" fmla="*/ 3409244 w 3443150"/>
              <a:gd name="connsiteY34" fmla="*/ 327377 h 1817511"/>
              <a:gd name="connsiteX35" fmla="*/ 3431822 w 3443150"/>
              <a:gd name="connsiteY35" fmla="*/ 293511 h 1817511"/>
              <a:gd name="connsiteX36" fmla="*/ 3431822 w 3443150"/>
              <a:gd name="connsiteY36" fmla="*/ 0 h 1817511"/>
              <a:gd name="connsiteX37" fmla="*/ 3206044 w 3443150"/>
              <a:gd name="connsiteY37" fmla="*/ 11288 h 1817511"/>
              <a:gd name="connsiteX38" fmla="*/ 3172178 w 3443150"/>
              <a:gd name="connsiteY38" fmla="*/ 22577 h 1817511"/>
              <a:gd name="connsiteX39" fmla="*/ 2991555 w 3443150"/>
              <a:gd name="connsiteY39" fmla="*/ 33866 h 1817511"/>
              <a:gd name="connsiteX40" fmla="*/ 2156178 w 3443150"/>
              <a:gd name="connsiteY40" fmla="*/ 45155 h 1817511"/>
              <a:gd name="connsiteX41" fmla="*/ 2099733 w 3443150"/>
              <a:gd name="connsiteY41" fmla="*/ 56444 h 1817511"/>
              <a:gd name="connsiteX42" fmla="*/ 1975555 w 3443150"/>
              <a:gd name="connsiteY42" fmla="*/ 79022 h 1817511"/>
              <a:gd name="connsiteX43" fmla="*/ 1930400 w 3443150"/>
              <a:gd name="connsiteY43" fmla="*/ 90311 h 1817511"/>
              <a:gd name="connsiteX44" fmla="*/ 1896533 w 3443150"/>
              <a:gd name="connsiteY44" fmla="*/ 112888 h 1817511"/>
              <a:gd name="connsiteX45" fmla="*/ 1783644 w 3443150"/>
              <a:gd name="connsiteY45" fmla="*/ 135466 h 1817511"/>
              <a:gd name="connsiteX46" fmla="*/ 1670755 w 3443150"/>
              <a:gd name="connsiteY46" fmla="*/ 158044 h 1817511"/>
              <a:gd name="connsiteX47" fmla="*/ 1569155 w 3443150"/>
              <a:gd name="connsiteY47" fmla="*/ 191911 h 1817511"/>
              <a:gd name="connsiteX48" fmla="*/ 1524000 w 3443150"/>
              <a:gd name="connsiteY48" fmla="*/ 203200 h 1817511"/>
              <a:gd name="connsiteX49" fmla="*/ 1422400 w 3443150"/>
              <a:gd name="connsiteY49" fmla="*/ 225777 h 1817511"/>
              <a:gd name="connsiteX50" fmla="*/ 1388533 w 3443150"/>
              <a:gd name="connsiteY50" fmla="*/ 248355 h 1817511"/>
              <a:gd name="connsiteX51" fmla="*/ 1309511 w 3443150"/>
              <a:gd name="connsiteY51" fmla="*/ 270933 h 1817511"/>
              <a:gd name="connsiteX52" fmla="*/ 1275644 w 3443150"/>
              <a:gd name="connsiteY52" fmla="*/ 293511 h 1817511"/>
              <a:gd name="connsiteX53" fmla="*/ 1174044 w 3443150"/>
              <a:gd name="connsiteY53" fmla="*/ 316088 h 1817511"/>
              <a:gd name="connsiteX54" fmla="*/ 1106311 w 3443150"/>
              <a:gd name="connsiteY54" fmla="*/ 349955 h 1817511"/>
              <a:gd name="connsiteX55" fmla="*/ 1072444 w 3443150"/>
              <a:gd name="connsiteY55" fmla="*/ 361244 h 1817511"/>
              <a:gd name="connsiteX56" fmla="*/ 1038578 w 3443150"/>
              <a:gd name="connsiteY56" fmla="*/ 383822 h 1817511"/>
              <a:gd name="connsiteX57" fmla="*/ 1004711 w 3443150"/>
              <a:gd name="connsiteY57" fmla="*/ 395111 h 1817511"/>
              <a:gd name="connsiteX58" fmla="*/ 948266 w 3443150"/>
              <a:gd name="connsiteY58" fmla="*/ 417688 h 1817511"/>
              <a:gd name="connsiteX59" fmla="*/ 891822 w 3443150"/>
              <a:gd name="connsiteY59" fmla="*/ 428977 h 1817511"/>
              <a:gd name="connsiteX60" fmla="*/ 857955 w 3443150"/>
              <a:gd name="connsiteY60" fmla="*/ 440266 h 1817511"/>
              <a:gd name="connsiteX61" fmla="*/ 812800 w 3443150"/>
              <a:gd name="connsiteY61" fmla="*/ 451555 h 1817511"/>
              <a:gd name="connsiteX62" fmla="*/ 778933 w 3443150"/>
              <a:gd name="connsiteY62" fmla="*/ 474133 h 1817511"/>
              <a:gd name="connsiteX63" fmla="*/ 699911 w 3443150"/>
              <a:gd name="connsiteY63" fmla="*/ 496711 h 1817511"/>
              <a:gd name="connsiteX64" fmla="*/ 632178 w 3443150"/>
              <a:gd name="connsiteY64" fmla="*/ 541866 h 1817511"/>
              <a:gd name="connsiteX65" fmla="*/ 564444 w 3443150"/>
              <a:gd name="connsiteY65" fmla="*/ 598311 h 1817511"/>
              <a:gd name="connsiteX66" fmla="*/ 530578 w 3443150"/>
              <a:gd name="connsiteY66" fmla="*/ 609600 h 1817511"/>
              <a:gd name="connsiteX67" fmla="*/ 451555 w 3443150"/>
              <a:gd name="connsiteY67" fmla="*/ 688622 h 1817511"/>
              <a:gd name="connsiteX68" fmla="*/ 383822 w 3443150"/>
              <a:gd name="connsiteY68" fmla="*/ 745066 h 1817511"/>
              <a:gd name="connsiteX69" fmla="*/ 372533 w 3443150"/>
              <a:gd name="connsiteY69" fmla="*/ 778933 h 1817511"/>
              <a:gd name="connsiteX70" fmla="*/ 327378 w 3443150"/>
              <a:gd name="connsiteY70" fmla="*/ 846666 h 1817511"/>
              <a:gd name="connsiteX71" fmla="*/ 304800 w 3443150"/>
              <a:gd name="connsiteY71" fmla="*/ 880533 h 1817511"/>
              <a:gd name="connsiteX72" fmla="*/ 270933 w 3443150"/>
              <a:gd name="connsiteY72" fmla="*/ 948266 h 1817511"/>
              <a:gd name="connsiteX73" fmla="*/ 225778 w 3443150"/>
              <a:gd name="connsiteY73" fmla="*/ 1049866 h 1817511"/>
              <a:gd name="connsiteX74" fmla="*/ 191911 w 3443150"/>
              <a:gd name="connsiteY74" fmla="*/ 1072444 h 1817511"/>
              <a:gd name="connsiteX75" fmla="*/ 180622 w 3443150"/>
              <a:gd name="connsiteY75" fmla="*/ 1106311 h 1817511"/>
              <a:gd name="connsiteX76" fmla="*/ 135466 w 3443150"/>
              <a:gd name="connsiteY76" fmla="*/ 1174044 h 1817511"/>
              <a:gd name="connsiteX77" fmla="*/ 90311 w 3443150"/>
              <a:gd name="connsiteY77" fmla="*/ 1230488 h 1817511"/>
              <a:gd name="connsiteX78" fmla="*/ 67733 w 3443150"/>
              <a:gd name="connsiteY78" fmla="*/ 1264355 h 1817511"/>
              <a:gd name="connsiteX79" fmla="*/ 33866 w 3443150"/>
              <a:gd name="connsiteY79" fmla="*/ 1298222 h 1817511"/>
              <a:gd name="connsiteX80" fmla="*/ 11289 w 3443150"/>
              <a:gd name="connsiteY80" fmla="*/ 1388533 h 1817511"/>
              <a:gd name="connsiteX81" fmla="*/ 0 w 3443150"/>
              <a:gd name="connsiteY81" fmla="*/ 1806222 h 1817511"/>
              <a:gd name="connsiteX82" fmla="*/ 79022 w 3443150"/>
              <a:gd name="connsiteY82"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269066 w 3443150"/>
              <a:gd name="connsiteY16" fmla="*/ 632177 h 1817511"/>
              <a:gd name="connsiteX17" fmla="*/ 2336800 w 3443150"/>
              <a:gd name="connsiteY17" fmla="*/ 609600 h 1817511"/>
              <a:gd name="connsiteX18" fmla="*/ 2404533 w 3443150"/>
              <a:gd name="connsiteY18" fmla="*/ 587022 h 1817511"/>
              <a:gd name="connsiteX19" fmla="*/ 2472266 w 3443150"/>
              <a:gd name="connsiteY19" fmla="*/ 564444 h 1817511"/>
              <a:gd name="connsiteX20" fmla="*/ 2517422 w 3443150"/>
              <a:gd name="connsiteY20" fmla="*/ 541866 h 1817511"/>
              <a:gd name="connsiteX21" fmla="*/ 2551289 w 3443150"/>
              <a:gd name="connsiteY21" fmla="*/ 530577 h 1817511"/>
              <a:gd name="connsiteX22" fmla="*/ 2585155 w 3443150"/>
              <a:gd name="connsiteY22" fmla="*/ 508000 h 1817511"/>
              <a:gd name="connsiteX23" fmla="*/ 2630311 w 3443150"/>
              <a:gd name="connsiteY23" fmla="*/ 496711 h 1817511"/>
              <a:gd name="connsiteX24" fmla="*/ 2698044 w 3443150"/>
              <a:gd name="connsiteY24" fmla="*/ 474133 h 1817511"/>
              <a:gd name="connsiteX25" fmla="*/ 2743200 w 3443150"/>
              <a:gd name="connsiteY25" fmla="*/ 462844 h 1817511"/>
              <a:gd name="connsiteX26" fmla="*/ 2777066 w 3443150"/>
              <a:gd name="connsiteY26" fmla="*/ 451555 h 1817511"/>
              <a:gd name="connsiteX27" fmla="*/ 2878666 w 3443150"/>
              <a:gd name="connsiteY27" fmla="*/ 440266 h 1817511"/>
              <a:gd name="connsiteX28" fmla="*/ 2946400 w 3443150"/>
              <a:gd name="connsiteY28" fmla="*/ 417688 h 1817511"/>
              <a:gd name="connsiteX29" fmla="*/ 2980266 w 3443150"/>
              <a:gd name="connsiteY29" fmla="*/ 406400 h 1817511"/>
              <a:gd name="connsiteX30" fmla="*/ 3025422 w 3443150"/>
              <a:gd name="connsiteY30" fmla="*/ 395111 h 1817511"/>
              <a:gd name="connsiteX31" fmla="*/ 3059289 w 3443150"/>
              <a:gd name="connsiteY31" fmla="*/ 372533 h 1817511"/>
              <a:gd name="connsiteX32" fmla="*/ 3183466 w 3443150"/>
              <a:gd name="connsiteY32" fmla="*/ 349955 h 1817511"/>
              <a:gd name="connsiteX33" fmla="*/ 3409244 w 3443150"/>
              <a:gd name="connsiteY33" fmla="*/ 327377 h 1817511"/>
              <a:gd name="connsiteX34" fmla="*/ 3431822 w 3443150"/>
              <a:gd name="connsiteY34" fmla="*/ 293511 h 1817511"/>
              <a:gd name="connsiteX35" fmla="*/ 3431822 w 3443150"/>
              <a:gd name="connsiteY35" fmla="*/ 0 h 1817511"/>
              <a:gd name="connsiteX36" fmla="*/ 3206044 w 3443150"/>
              <a:gd name="connsiteY36" fmla="*/ 11288 h 1817511"/>
              <a:gd name="connsiteX37" fmla="*/ 3172178 w 3443150"/>
              <a:gd name="connsiteY37" fmla="*/ 22577 h 1817511"/>
              <a:gd name="connsiteX38" fmla="*/ 2991555 w 3443150"/>
              <a:gd name="connsiteY38" fmla="*/ 33866 h 1817511"/>
              <a:gd name="connsiteX39" fmla="*/ 2156178 w 3443150"/>
              <a:gd name="connsiteY39" fmla="*/ 45155 h 1817511"/>
              <a:gd name="connsiteX40" fmla="*/ 2099733 w 3443150"/>
              <a:gd name="connsiteY40" fmla="*/ 56444 h 1817511"/>
              <a:gd name="connsiteX41" fmla="*/ 1975555 w 3443150"/>
              <a:gd name="connsiteY41" fmla="*/ 79022 h 1817511"/>
              <a:gd name="connsiteX42" fmla="*/ 1930400 w 3443150"/>
              <a:gd name="connsiteY42" fmla="*/ 90311 h 1817511"/>
              <a:gd name="connsiteX43" fmla="*/ 1896533 w 3443150"/>
              <a:gd name="connsiteY43" fmla="*/ 112888 h 1817511"/>
              <a:gd name="connsiteX44" fmla="*/ 1783644 w 3443150"/>
              <a:gd name="connsiteY44" fmla="*/ 135466 h 1817511"/>
              <a:gd name="connsiteX45" fmla="*/ 1670755 w 3443150"/>
              <a:gd name="connsiteY45" fmla="*/ 158044 h 1817511"/>
              <a:gd name="connsiteX46" fmla="*/ 1569155 w 3443150"/>
              <a:gd name="connsiteY46" fmla="*/ 191911 h 1817511"/>
              <a:gd name="connsiteX47" fmla="*/ 1524000 w 3443150"/>
              <a:gd name="connsiteY47" fmla="*/ 203200 h 1817511"/>
              <a:gd name="connsiteX48" fmla="*/ 1422400 w 3443150"/>
              <a:gd name="connsiteY48" fmla="*/ 225777 h 1817511"/>
              <a:gd name="connsiteX49" fmla="*/ 1388533 w 3443150"/>
              <a:gd name="connsiteY49" fmla="*/ 248355 h 1817511"/>
              <a:gd name="connsiteX50" fmla="*/ 1309511 w 3443150"/>
              <a:gd name="connsiteY50" fmla="*/ 270933 h 1817511"/>
              <a:gd name="connsiteX51" fmla="*/ 1275644 w 3443150"/>
              <a:gd name="connsiteY51" fmla="*/ 293511 h 1817511"/>
              <a:gd name="connsiteX52" fmla="*/ 1174044 w 3443150"/>
              <a:gd name="connsiteY52" fmla="*/ 316088 h 1817511"/>
              <a:gd name="connsiteX53" fmla="*/ 1106311 w 3443150"/>
              <a:gd name="connsiteY53" fmla="*/ 349955 h 1817511"/>
              <a:gd name="connsiteX54" fmla="*/ 1072444 w 3443150"/>
              <a:gd name="connsiteY54" fmla="*/ 361244 h 1817511"/>
              <a:gd name="connsiteX55" fmla="*/ 1038578 w 3443150"/>
              <a:gd name="connsiteY55" fmla="*/ 383822 h 1817511"/>
              <a:gd name="connsiteX56" fmla="*/ 1004711 w 3443150"/>
              <a:gd name="connsiteY56" fmla="*/ 395111 h 1817511"/>
              <a:gd name="connsiteX57" fmla="*/ 948266 w 3443150"/>
              <a:gd name="connsiteY57" fmla="*/ 417688 h 1817511"/>
              <a:gd name="connsiteX58" fmla="*/ 891822 w 3443150"/>
              <a:gd name="connsiteY58" fmla="*/ 428977 h 1817511"/>
              <a:gd name="connsiteX59" fmla="*/ 857955 w 3443150"/>
              <a:gd name="connsiteY59" fmla="*/ 440266 h 1817511"/>
              <a:gd name="connsiteX60" fmla="*/ 812800 w 3443150"/>
              <a:gd name="connsiteY60" fmla="*/ 451555 h 1817511"/>
              <a:gd name="connsiteX61" fmla="*/ 778933 w 3443150"/>
              <a:gd name="connsiteY61" fmla="*/ 474133 h 1817511"/>
              <a:gd name="connsiteX62" fmla="*/ 699911 w 3443150"/>
              <a:gd name="connsiteY62" fmla="*/ 496711 h 1817511"/>
              <a:gd name="connsiteX63" fmla="*/ 632178 w 3443150"/>
              <a:gd name="connsiteY63" fmla="*/ 541866 h 1817511"/>
              <a:gd name="connsiteX64" fmla="*/ 564444 w 3443150"/>
              <a:gd name="connsiteY64" fmla="*/ 598311 h 1817511"/>
              <a:gd name="connsiteX65" fmla="*/ 530578 w 3443150"/>
              <a:gd name="connsiteY65" fmla="*/ 609600 h 1817511"/>
              <a:gd name="connsiteX66" fmla="*/ 451555 w 3443150"/>
              <a:gd name="connsiteY66" fmla="*/ 688622 h 1817511"/>
              <a:gd name="connsiteX67" fmla="*/ 383822 w 3443150"/>
              <a:gd name="connsiteY67" fmla="*/ 745066 h 1817511"/>
              <a:gd name="connsiteX68" fmla="*/ 372533 w 3443150"/>
              <a:gd name="connsiteY68" fmla="*/ 778933 h 1817511"/>
              <a:gd name="connsiteX69" fmla="*/ 327378 w 3443150"/>
              <a:gd name="connsiteY69" fmla="*/ 846666 h 1817511"/>
              <a:gd name="connsiteX70" fmla="*/ 304800 w 3443150"/>
              <a:gd name="connsiteY70" fmla="*/ 880533 h 1817511"/>
              <a:gd name="connsiteX71" fmla="*/ 270933 w 3443150"/>
              <a:gd name="connsiteY71" fmla="*/ 948266 h 1817511"/>
              <a:gd name="connsiteX72" fmla="*/ 225778 w 3443150"/>
              <a:gd name="connsiteY72" fmla="*/ 1049866 h 1817511"/>
              <a:gd name="connsiteX73" fmla="*/ 191911 w 3443150"/>
              <a:gd name="connsiteY73" fmla="*/ 1072444 h 1817511"/>
              <a:gd name="connsiteX74" fmla="*/ 180622 w 3443150"/>
              <a:gd name="connsiteY74" fmla="*/ 1106311 h 1817511"/>
              <a:gd name="connsiteX75" fmla="*/ 135466 w 3443150"/>
              <a:gd name="connsiteY75" fmla="*/ 1174044 h 1817511"/>
              <a:gd name="connsiteX76" fmla="*/ 90311 w 3443150"/>
              <a:gd name="connsiteY76" fmla="*/ 1230488 h 1817511"/>
              <a:gd name="connsiteX77" fmla="*/ 67733 w 3443150"/>
              <a:gd name="connsiteY77" fmla="*/ 1264355 h 1817511"/>
              <a:gd name="connsiteX78" fmla="*/ 33866 w 3443150"/>
              <a:gd name="connsiteY78" fmla="*/ 1298222 h 1817511"/>
              <a:gd name="connsiteX79" fmla="*/ 11289 w 3443150"/>
              <a:gd name="connsiteY79" fmla="*/ 1388533 h 1817511"/>
              <a:gd name="connsiteX80" fmla="*/ 0 w 3443150"/>
              <a:gd name="connsiteY80" fmla="*/ 1806222 h 1817511"/>
              <a:gd name="connsiteX81" fmla="*/ 79022 w 3443150"/>
              <a:gd name="connsiteY81"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336800 w 3443150"/>
              <a:gd name="connsiteY16" fmla="*/ 609600 h 1817511"/>
              <a:gd name="connsiteX17" fmla="*/ 2404533 w 3443150"/>
              <a:gd name="connsiteY17" fmla="*/ 587022 h 1817511"/>
              <a:gd name="connsiteX18" fmla="*/ 2472266 w 3443150"/>
              <a:gd name="connsiteY18" fmla="*/ 564444 h 1817511"/>
              <a:gd name="connsiteX19" fmla="*/ 2517422 w 3443150"/>
              <a:gd name="connsiteY19" fmla="*/ 541866 h 1817511"/>
              <a:gd name="connsiteX20" fmla="*/ 2551289 w 3443150"/>
              <a:gd name="connsiteY20" fmla="*/ 530577 h 1817511"/>
              <a:gd name="connsiteX21" fmla="*/ 2585155 w 3443150"/>
              <a:gd name="connsiteY21" fmla="*/ 508000 h 1817511"/>
              <a:gd name="connsiteX22" fmla="*/ 2630311 w 3443150"/>
              <a:gd name="connsiteY22" fmla="*/ 496711 h 1817511"/>
              <a:gd name="connsiteX23" fmla="*/ 2698044 w 3443150"/>
              <a:gd name="connsiteY23" fmla="*/ 474133 h 1817511"/>
              <a:gd name="connsiteX24" fmla="*/ 2743200 w 3443150"/>
              <a:gd name="connsiteY24" fmla="*/ 462844 h 1817511"/>
              <a:gd name="connsiteX25" fmla="*/ 2777066 w 3443150"/>
              <a:gd name="connsiteY25" fmla="*/ 451555 h 1817511"/>
              <a:gd name="connsiteX26" fmla="*/ 2878666 w 3443150"/>
              <a:gd name="connsiteY26" fmla="*/ 440266 h 1817511"/>
              <a:gd name="connsiteX27" fmla="*/ 2946400 w 3443150"/>
              <a:gd name="connsiteY27" fmla="*/ 417688 h 1817511"/>
              <a:gd name="connsiteX28" fmla="*/ 2980266 w 3443150"/>
              <a:gd name="connsiteY28" fmla="*/ 406400 h 1817511"/>
              <a:gd name="connsiteX29" fmla="*/ 3025422 w 3443150"/>
              <a:gd name="connsiteY29" fmla="*/ 395111 h 1817511"/>
              <a:gd name="connsiteX30" fmla="*/ 3059289 w 3443150"/>
              <a:gd name="connsiteY30" fmla="*/ 372533 h 1817511"/>
              <a:gd name="connsiteX31" fmla="*/ 3183466 w 3443150"/>
              <a:gd name="connsiteY31" fmla="*/ 349955 h 1817511"/>
              <a:gd name="connsiteX32" fmla="*/ 3409244 w 3443150"/>
              <a:gd name="connsiteY32" fmla="*/ 327377 h 1817511"/>
              <a:gd name="connsiteX33" fmla="*/ 3431822 w 3443150"/>
              <a:gd name="connsiteY33" fmla="*/ 293511 h 1817511"/>
              <a:gd name="connsiteX34" fmla="*/ 3431822 w 3443150"/>
              <a:gd name="connsiteY34" fmla="*/ 0 h 1817511"/>
              <a:gd name="connsiteX35" fmla="*/ 3206044 w 3443150"/>
              <a:gd name="connsiteY35" fmla="*/ 11288 h 1817511"/>
              <a:gd name="connsiteX36" fmla="*/ 3172178 w 3443150"/>
              <a:gd name="connsiteY36" fmla="*/ 22577 h 1817511"/>
              <a:gd name="connsiteX37" fmla="*/ 2991555 w 3443150"/>
              <a:gd name="connsiteY37" fmla="*/ 33866 h 1817511"/>
              <a:gd name="connsiteX38" fmla="*/ 2156178 w 3443150"/>
              <a:gd name="connsiteY38" fmla="*/ 45155 h 1817511"/>
              <a:gd name="connsiteX39" fmla="*/ 2099733 w 3443150"/>
              <a:gd name="connsiteY39" fmla="*/ 56444 h 1817511"/>
              <a:gd name="connsiteX40" fmla="*/ 1975555 w 3443150"/>
              <a:gd name="connsiteY40" fmla="*/ 79022 h 1817511"/>
              <a:gd name="connsiteX41" fmla="*/ 1930400 w 3443150"/>
              <a:gd name="connsiteY41" fmla="*/ 90311 h 1817511"/>
              <a:gd name="connsiteX42" fmla="*/ 1896533 w 3443150"/>
              <a:gd name="connsiteY42" fmla="*/ 112888 h 1817511"/>
              <a:gd name="connsiteX43" fmla="*/ 1783644 w 3443150"/>
              <a:gd name="connsiteY43" fmla="*/ 135466 h 1817511"/>
              <a:gd name="connsiteX44" fmla="*/ 1670755 w 3443150"/>
              <a:gd name="connsiteY44" fmla="*/ 158044 h 1817511"/>
              <a:gd name="connsiteX45" fmla="*/ 1569155 w 3443150"/>
              <a:gd name="connsiteY45" fmla="*/ 191911 h 1817511"/>
              <a:gd name="connsiteX46" fmla="*/ 1524000 w 3443150"/>
              <a:gd name="connsiteY46" fmla="*/ 203200 h 1817511"/>
              <a:gd name="connsiteX47" fmla="*/ 1422400 w 3443150"/>
              <a:gd name="connsiteY47" fmla="*/ 225777 h 1817511"/>
              <a:gd name="connsiteX48" fmla="*/ 1388533 w 3443150"/>
              <a:gd name="connsiteY48" fmla="*/ 248355 h 1817511"/>
              <a:gd name="connsiteX49" fmla="*/ 1309511 w 3443150"/>
              <a:gd name="connsiteY49" fmla="*/ 270933 h 1817511"/>
              <a:gd name="connsiteX50" fmla="*/ 1275644 w 3443150"/>
              <a:gd name="connsiteY50" fmla="*/ 293511 h 1817511"/>
              <a:gd name="connsiteX51" fmla="*/ 1174044 w 3443150"/>
              <a:gd name="connsiteY51" fmla="*/ 316088 h 1817511"/>
              <a:gd name="connsiteX52" fmla="*/ 1106311 w 3443150"/>
              <a:gd name="connsiteY52" fmla="*/ 349955 h 1817511"/>
              <a:gd name="connsiteX53" fmla="*/ 1072444 w 3443150"/>
              <a:gd name="connsiteY53" fmla="*/ 361244 h 1817511"/>
              <a:gd name="connsiteX54" fmla="*/ 1038578 w 3443150"/>
              <a:gd name="connsiteY54" fmla="*/ 383822 h 1817511"/>
              <a:gd name="connsiteX55" fmla="*/ 1004711 w 3443150"/>
              <a:gd name="connsiteY55" fmla="*/ 395111 h 1817511"/>
              <a:gd name="connsiteX56" fmla="*/ 948266 w 3443150"/>
              <a:gd name="connsiteY56" fmla="*/ 417688 h 1817511"/>
              <a:gd name="connsiteX57" fmla="*/ 891822 w 3443150"/>
              <a:gd name="connsiteY57" fmla="*/ 428977 h 1817511"/>
              <a:gd name="connsiteX58" fmla="*/ 857955 w 3443150"/>
              <a:gd name="connsiteY58" fmla="*/ 440266 h 1817511"/>
              <a:gd name="connsiteX59" fmla="*/ 812800 w 3443150"/>
              <a:gd name="connsiteY59" fmla="*/ 451555 h 1817511"/>
              <a:gd name="connsiteX60" fmla="*/ 778933 w 3443150"/>
              <a:gd name="connsiteY60" fmla="*/ 474133 h 1817511"/>
              <a:gd name="connsiteX61" fmla="*/ 699911 w 3443150"/>
              <a:gd name="connsiteY61" fmla="*/ 496711 h 1817511"/>
              <a:gd name="connsiteX62" fmla="*/ 632178 w 3443150"/>
              <a:gd name="connsiteY62" fmla="*/ 541866 h 1817511"/>
              <a:gd name="connsiteX63" fmla="*/ 564444 w 3443150"/>
              <a:gd name="connsiteY63" fmla="*/ 598311 h 1817511"/>
              <a:gd name="connsiteX64" fmla="*/ 530578 w 3443150"/>
              <a:gd name="connsiteY64" fmla="*/ 609600 h 1817511"/>
              <a:gd name="connsiteX65" fmla="*/ 451555 w 3443150"/>
              <a:gd name="connsiteY65" fmla="*/ 688622 h 1817511"/>
              <a:gd name="connsiteX66" fmla="*/ 383822 w 3443150"/>
              <a:gd name="connsiteY66" fmla="*/ 745066 h 1817511"/>
              <a:gd name="connsiteX67" fmla="*/ 372533 w 3443150"/>
              <a:gd name="connsiteY67" fmla="*/ 778933 h 1817511"/>
              <a:gd name="connsiteX68" fmla="*/ 327378 w 3443150"/>
              <a:gd name="connsiteY68" fmla="*/ 846666 h 1817511"/>
              <a:gd name="connsiteX69" fmla="*/ 304800 w 3443150"/>
              <a:gd name="connsiteY69" fmla="*/ 880533 h 1817511"/>
              <a:gd name="connsiteX70" fmla="*/ 270933 w 3443150"/>
              <a:gd name="connsiteY70" fmla="*/ 948266 h 1817511"/>
              <a:gd name="connsiteX71" fmla="*/ 225778 w 3443150"/>
              <a:gd name="connsiteY71" fmla="*/ 1049866 h 1817511"/>
              <a:gd name="connsiteX72" fmla="*/ 191911 w 3443150"/>
              <a:gd name="connsiteY72" fmla="*/ 1072444 h 1817511"/>
              <a:gd name="connsiteX73" fmla="*/ 180622 w 3443150"/>
              <a:gd name="connsiteY73" fmla="*/ 1106311 h 1817511"/>
              <a:gd name="connsiteX74" fmla="*/ 135466 w 3443150"/>
              <a:gd name="connsiteY74" fmla="*/ 1174044 h 1817511"/>
              <a:gd name="connsiteX75" fmla="*/ 90311 w 3443150"/>
              <a:gd name="connsiteY75" fmla="*/ 1230488 h 1817511"/>
              <a:gd name="connsiteX76" fmla="*/ 67733 w 3443150"/>
              <a:gd name="connsiteY76" fmla="*/ 1264355 h 1817511"/>
              <a:gd name="connsiteX77" fmla="*/ 33866 w 3443150"/>
              <a:gd name="connsiteY77" fmla="*/ 1298222 h 1817511"/>
              <a:gd name="connsiteX78" fmla="*/ 11289 w 3443150"/>
              <a:gd name="connsiteY78" fmla="*/ 1388533 h 1817511"/>
              <a:gd name="connsiteX79" fmla="*/ 0 w 3443150"/>
              <a:gd name="connsiteY79" fmla="*/ 1806222 h 1817511"/>
              <a:gd name="connsiteX80" fmla="*/ 79022 w 3443150"/>
              <a:gd name="connsiteY80"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404533 w 3443150"/>
              <a:gd name="connsiteY16" fmla="*/ 587022 h 1817511"/>
              <a:gd name="connsiteX17" fmla="*/ 2472266 w 3443150"/>
              <a:gd name="connsiteY17" fmla="*/ 564444 h 1817511"/>
              <a:gd name="connsiteX18" fmla="*/ 2517422 w 3443150"/>
              <a:gd name="connsiteY18" fmla="*/ 541866 h 1817511"/>
              <a:gd name="connsiteX19" fmla="*/ 2551289 w 3443150"/>
              <a:gd name="connsiteY19" fmla="*/ 530577 h 1817511"/>
              <a:gd name="connsiteX20" fmla="*/ 2585155 w 3443150"/>
              <a:gd name="connsiteY20" fmla="*/ 508000 h 1817511"/>
              <a:gd name="connsiteX21" fmla="*/ 2630311 w 3443150"/>
              <a:gd name="connsiteY21" fmla="*/ 496711 h 1817511"/>
              <a:gd name="connsiteX22" fmla="*/ 2698044 w 3443150"/>
              <a:gd name="connsiteY22" fmla="*/ 474133 h 1817511"/>
              <a:gd name="connsiteX23" fmla="*/ 2743200 w 3443150"/>
              <a:gd name="connsiteY23" fmla="*/ 462844 h 1817511"/>
              <a:gd name="connsiteX24" fmla="*/ 2777066 w 3443150"/>
              <a:gd name="connsiteY24" fmla="*/ 451555 h 1817511"/>
              <a:gd name="connsiteX25" fmla="*/ 2878666 w 3443150"/>
              <a:gd name="connsiteY25" fmla="*/ 440266 h 1817511"/>
              <a:gd name="connsiteX26" fmla="*/ 2946400 w 3443150"/>
              <a:gd name="connsiteY26" fmla="*/ 417688 h 1817511"/>
              <a:gd name="connsiteX27" fmla="*/ 2980266 w 3443150"/>
              <a:gd name="connsiteY27" fmla="*/ 406400 h 1817511"/>
              <a:gd name="connsiteX28" fmla="*/ 3025422 w 3443150"/>
              <a:gd name="connsiteY28" fmla="*/ 395111 h 1817511"/>
              <a:gd name="connsiteX29" fmla="*/ 3059289 w 3443150"/>
              <a:gd name="connsiteY29" fmla="*/ 372533 h 1817511"/>
              <a:gd name="connsiteX30" fmla="*/ 3183466 w 3443150"/>
              <a:gd name="connsiteY30" fmla="*/ 349955 h 1817511"/>
              <a:gd name="connsiteX31" fmla="*/ 3409244 w 3443150"/>
              <a:gd name="connsiteY31" fmla="*/ 327377 h 1817511"/>
              <a:gd name="connsiteX32" fmla="*/ 3431822 w 3443150"/>
              <a:gd name="connsiteY32" fmla="*/ 293511 h 1817511"/>
              <a:gd name="connsiteX33" fmla="*/ 3431822 w 3443150"/>
              <a:gd name="connsiteY33" fmla="*/ 0 h 1817511"/>
              <a:gd name="connsiteX34" fmla="*/ 3206044 w 3443150"/>
              <a:gd name="connsiteY34" fmla="*/ 11288 h 1817511"/>
              <a:gd name="connsiteX35" fmla="*/ 3172178 w 3443150"/>
              <a:gd name="connsiteY35" fmla="*/ 22577 h 1817511"/>
              <a:gd name="connsiteX36" fmla="*/ 2991555 w 3443150"/>
              <a:gd name="connsiteY36" fmla="*/ 33866 h 1817511"/>
              <a:gd name="connsiteX37" fmla="*/ 2156178 w 3443150"/>
              <a:gd name="connsiteY37" fmla="*/ 45155 h 1817511"/>
              <a:gd name="connsiteX38" fmla="*/ 2099733 w 3443150"/>
              <a:gd name="connsiteY38" fmla="*/ 56444 h 1817511"/>
              <a:gd name="connsiteX39" fmla="*/ 1975555 w 3443150"/>
              <a:gd name="connsiteY39" fmla="*/ 79022 h 1817511"/>
              <a:gd name="connsiteX40" fmla="*/ 1930400 w 3443150"/>
              <a:gd name="connsiteY40" fmla="*/ 90311 h 1817511"/>
              <a:gd name="connsiteX41" fmla="*/ 1896533 w 3443150"/>
              <a:gd name="connsiteY41" fmla="*/ 112888 h 1817511"/>
              <a:gd name="connsiteX42" fmla="*/ 1783644 w 3443150"/>
              <a:gd name="connsiteY42" fmla="*/ 135466 h 1817511"/>
              <a:gd name="connsiteX43" fmla="*/ 1670755 w 3443150"/>
              <a:gd name="connsiteY43" fmla="*/ 158044 h 1817511"/>
              <a:gd name="connsiteX44" fmla="*/ 1569155 w 3443150"/>
              <a:gd name="connsiteY44" fmla="*/ 191911 h 1817511"/>
              <a:gd name="connsiteX45" fmla="*/ 1524000 w 3443150"/>
              <a:gd name="connsiteY45" fmla="*/ 203200 h 1817511"/>
              <a:gd name="connsiteX46" fmla="*/ 1422400 w 3443150"/>
              <a:gd name="connsiteY46" fmla="*/ 225777 h 1817511"/>
              <a:gd name="connsiteX47" fmla="*/ 1388533 w 3443150"/>
              <a:gd name="connsiteY47" fmla="*/ 248355 h 1817511"/>
              <a:gd name="connsiteX48" fmla="*/ 1309511 w 3443150"/>
              <a:gd name="connsiteY48" fmla="*/ 270933 h 1817511"/>
              <a:gd name="connsiteX49" fmla="*/ 1275644 w 3443150"/>
              <a:gd name="connsiteY49" fmla="*/ 293511 h 1817511"/>
              <a:gd name="connsiteX50" fmla="*/ 1174044 w 3443150"/>
              <a:gd name="connsiteY50" fmla="*/ 316088 h 1817511"/>
              <a:gd name="connsiteX51" fmla="*/ 1106311 w 3443150"/>
              <a:gd name="connsiteY51" fmla="*/ 349955 h 1817511"/>
              <a:gd name="connsiteX52" fmla="*/ 1072444 w 3443150"/>
              <a:gd name="connsiteY52" fmla="*/ 361244 h 1817511"/>
              <a:gd name="connsiteX53" fmla="*/ 1038578 w 3443150"/>
              <a:gd name="connsiteY53" fmla="*/ 383822 h 1817511"/>
              <a:gd name="connsiteX54" fmla="*/ 1004711 w 3443150"/>
              <a:gd name="connsiteY54" fmla="*/ 395111 h 1817511"/>
              <a:gd name="connsiteX55" fmla="*/ 948266 w 3443150"/>
              <a:gd name="connsiteY55" fmla="*/ 417688 h 1817511"/>
              <a:gd name="connsiteX56" fmla="*/ 891822 w 3443150"/>
              <a:gd name="connsiteY56" fmla="*/ 428977 h 1817511"/>
              <a:gd name="connsiteX57" fmla="*/ 857955 w 3443150"/>
              <a:gd name="connsiteY57" fmla="*/ 440266 h 1817511"/>
              <a:gd name="connsiteX58" fmla="*/ 812800 w 3443150"/>
              <a:gd name="connsiteY58" fmla="*/ 451555 h 1817511"/>
              <a:gd name="connsiteX59" fmla="*/ 778933 w 3443150"/>
              <a:gd name="connsiteY59" fmla="*/ 474133 h 1817511"/>
              <a:gd name="connsiteX60" fmla="*/ 699911 w 3443150"/>
              <a:gd name="connsiteY60" fmla="*/ 496711 h 1817511"/>
              <a:gd name="connsiteX61" fmla="*/ 632178 w 3443150"/>
              <a:gd name="connsiteY61" fmla="*/ 541866 h 1817511"/>
              <a:gd name="connsiteX62" fmla="*/ 564444 w 3443150"/>
              <a:gd name="connsiteY62" fmla="*/ 598311 h 1817511"/>
              <a:gd name="connsiteX63" fmla="*/ 530578 w 3443150"/>
              <a:gd name="connsiteY63" fmla="*/ 609600 h 1817511"/>
              <a:gd name="connsiteX64" fmla="*/ 451555 w 3443150"/>
              <a:gd name="connsiteY64" fmla="*/ 688622 h 1817511"/>
              <a:gd name="connsiteX65" fmla="*/ 383822 w 3443150"/>
              <a:gd name="connsiteY65" fmla="*/ 745066 h 1817511"/>
              <a:gd name="connsiteX66" fmla="*/ 372533 w 3443150"/>
              <a:gd name="connsiteY66" fmla="*/ 778933 h 1817511"/>
              <a:gd name="connsiteX67" fmla="*/ 327378 w 3443150"/>
              <a:gd name="connsiteY67" fmla="*/ 846666 h 1817511"/>
              <a:gd name="connsiteX68" fmla="*/ 304800 w 3443150"/>
              <a:gd name="connsiteY68" fmla="*/ 880533 h 1817511"/>
              <a:gd name="connsiteX69" fmla="*/ 270933 w 3443150"/>
              <a:gd name="connsiteY69" fmla="*/ 948266 h 1817511"/>
              <a:gd name="connsiteX70" fmla="*/ 225778 w 3443150"/>
              <a:gd name="connsiteY70" fmla="*/ 1049866 h 1817511"/>
              <a:gd name="connsiteX71" fmla="*/ 191911 w 3443150"/>
              <a:gd name="connsiteY71" fmla="*/ 1072444 h 1817511"/>
              <a:gd name="connsiteX72" fmla="*/ 180622 w 3443150"/>
              <a:gd name="connsiteY72" fmla="*/ 1106311 h 1817511"/>
              <a:gd name="connsiteX73" fmla="*/ 135466 w 3443150"/>
              <a:gd name="connsiteY73" fmla="*/ 1174044 h 1817511"/>
              <a:gd name="connsiteX74" fmla="*/ 90311 w 3443150"/>
              <a:gd name="connsiteY74" fmla="*/ 1230488 h 1817511"/>
              <a:gd name="connsiteX75" fmla="*/ 67733 w 3443150"/>
              <a:gd name="connsiteY75" fmla="*/ 1264355 h 1817511"/>
              <a:gd name="connsiteX76" fmla="*/ 33866 w 3443150"/>
              <a:gd name="connsiteY76" fmla="*/ 1298222 h 1817511"/>
              <a:gd name="connsiteX77" fmla="*/ 11289 w 3443150"/>
              <a:gd name="connsiteY77" fmla="*/ 1388533 h 1817511"/>
              <a:gd name="connsiteX78" fmla="*/ 0 w 3443150"/>
              <a:gd name="connsiteY78" fmla="*/ 1806222 h 1817511"/>
              <a:gd name="connsiteX79" fmla="*/ 79022 w 3443150"/>
              <a:gd name="connsiteY79"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404533 w 3443150"/>
              <a:gd name="connsiteY16" fmla="*/ 587022 h 1817511"/>
              <a:gd name="connsiteX17" fmla="*/ 2472266 w 3443150"/>
              <a:gd name="connsiteY17" fmla="*/ 564444 h 1817511"/>
              <a:gd name="connsiteX18" fmla="*/ 2551289 w 3443150"/>
              <a:gd name="connsiteY18" fmla="*/ 530577 h 1817511"/>
              <a:gd name="connsiteX19" fmla="*/ 2585155 w 3443150"/>
              <a:gd name="connsiteY19" fmla="*/ 508000 h 1817511"/>
              <a:gd name="connsiteX20" fmla="*/ 2630311 w 3443150"/>
              <a:gd name="connsiteY20" fmla="*/ 496711 h 1817511"/>
              <a:gd name="connsiteX21" fmla="*/ 2698044 w 3443150"/>
              <a:gd name="connsiteY21" fmla="*/ 474133 h 1817511"/>
              <a:gd name="connsiteX22" fmla="*/ 2743200 w 3443150"/>
              <a:gd name="connsiteY22" fmla="*/ 462844 h 1817511"/>
              <a:gd name="connsiteX23" fmla="*/ 2777066 w 3443150"/>
              <a:gd name="connsiteY23" fmla="*/ 451555 h 1817511"/>
              <a:gd name="connsiteX24" fmla="*/ 2878666 w 3443150"/>
              <a:gd name="connsiteY24" fmla="*/ 440266 h 1817511"/>
              <a:gd name="connsiteX25" fmla="*/ 2946400 w 3443150"/>
              <a:gd name="connsiteY25" fmla="*/ 417688 h 1817511"/>
              <a:gd name="connsiteX26" fmla="*/ 2980266 w 3443150"/>
              <a:gd name="connsiteY26" fmla="*/ 406400 h 1817511"/>
              <a:gd name="connsiteX27" fmla="*/ 3025422 w 3443150"/>
              <a:gd name="connsiteY27" fmla="*/ 395111 h 1817511"/>
              <a:gd name="connsiteX28" fmla="*/ 3059289 w 3443150"/>
              <a:gd name="connsiteY28" fmla="*/ 372533 h 1817511"/>
              <a:gd name="connsiteX29" fmla="*/ 3183466 w 3443150"/>
              <a:gd name="connsiteY29" fmla="*/ 349955 h 1817511"/>
              <a:gd name="connsiteX30" fmla="*/ 3409244 w 3443150"/>
              <a:gd name="connsiteY30" fmla="*/ 327377 h 1817511"/>
              <a:gd name="connsiteX31" fmla="*/ 3431822 w 3443150"/>
              <a:gd name="connsiteY31" fmla="*/ 293511 h 1817511"/>
              <a:gd name="connsiteX32" fmla="*/ 3431822 w 3443150"/>
              <a:gd name="connsiteY32" fmla="*/ 0 h 1817511"/>
              <a:gd name="connsiteX33" fmla="*/ 3206044 w 3443150"/>
              <a:gd name="connsiteY33" fmla="*/ 11288 h 1817511"/>
              <a:gd name="connsiteX34" fmla="*/ 3172178 w 3443150"/>
              <a:gd name="connsiteY34" fmla="*/ 22577 h 1817511"/>
              <a:gd name="connsiteX35" fmla="*/ 2991555 w 3443150"/>
              <a:gd name="connsiteY35" fmla="*/ 33866 h 1817511"/>
              <a:gd name="connsiteX36" fmla="*/ 2156178 w 3443150"/>
              <a:gd name="connsiteY36" fmla="*/ 45155 h 1817511"/>
              <a:gd name="connsiteX37" fmla="*/ 2099733 w 3443150"/>
              <a:gd name="connsiteY37" fmla="*/ 56444 h 1817511"/>
              <a:gd name="connsiteX38" fmla="*/ 1975555 w 3443150"/>
              <a:gd name="connsiteY38" fmla="*/ 79022 h 1817511"/>
              <a:gd name="connsiteX39" fmla="*/ 1930400 w 3443150"/>
              <a:gd name="connsiteY39" fmla="*/ 90311 h 1817511"/>
              <a:gd name="connsiteX40" fmla="*/ 1896533 w 3443150"/>
              <a:gd name="connsiteY40" fmla="*/ 112888 h 1817511"/>
              <a:gd name="connsiteX41" fmla="*/ 1783644 w 3443150"/>
              <a:gd name="connsiteY41" fmla="*/ 135466 h 1817511"/>
              <a:gd name="connsiteX42" fmla="*/ 1670755 w 3443150"/>
              <a:gd name="connsiteY42" fmla="*/ 158044 h 1817511"/>
              <a:gd name="connsiteX43" fmla="*/ 1569155 w 3443150"/>
              <a:gd name="connsiteY43" fmla="*/ 191911 h 1817511"/>
              <a:gd name="connsiteX44" fmla="*/ 1524000 w 3443150"/>
              <a:gd name="connsiteY44" fmla="*/ 203200 h 1817511"/>
              <a:gd name="connsiteX45" fmla="*/ 1422400 w 3443150"/>
              <a:gd name="connsiteY45" fmla="*/ 225777 h 1817511"/>
              <a:gd name="connsiteX46" fmla="*/ 1388533 w 3443150"/>
              <a:gd name="connsiteY46" fmla="*/ 248355 h 1817511"/>
              <a:gd name="connsiteX47" fmla="*/ 1309511 w 3443150"/>
              <a:gd name="connsiteY47" fmla="*/ 270933 h 1817511"/>
              <a:gd name="connsiteX48" fmla="*/ 1275644 w 3443150"/>
              <a:gd name="connsiteY48" fmla="*/ 293511 h 1817511"/>
              <a:gd name="connsiteX49" fmla="*/ 1174044 w 3443150"/>
              <a:gd name="connsiteY49" fmla="*/ 316088 h 1817511"/>
              <a:gd name="connsiteX50" fmla="*/ 1106311 w 3443150"/>
              <a:gd name="connsiteY50" fmla="*/ 349955 h 1817511"/>
              <a:gd name="connsiteX51" fmla="*/ 1072444 w 3443150"/>
              <a:gd name="connsiteY51" fmla="*/ 361244 h 1817511"/>
              <a:gd name="connsiteX52" fmla="*/ 1038578 w 3443150"/>
              <a:gd name="connsiteY52" fmla="*/ 383822 h 1817511"/>
              <a:gd name="connsiteX53" fmla="*/ 1004711 w 3443150"/>
              <a:gd name="connsiteY53" fmla="*/ 395111 h 1817511"/>
              <a:gd name="connsiteX54" fmla="*/ 948266 w 3443150"/>
              <a:gd name="connsiteY54" fmla="*/ 417688 h 1817511"/>
              <a:gd name="connsiteX55" fmla="*/ 891822 w 3443150"/>
              <a:gd name="connsiteY55" fmla="*/ 428977 h 1817511"/>
              <a:gd name="connsiteX56" fmla="*/ 857955 w 3443150"/>
              <a:gd name="connsiteY56" fmla="*/ 440266 h 1817511"/>
              <a:gd name="connsiteX57" fmla="*/ 812800 w 3443150"/>
              <a:gd name="connsiteY57" fmla="*/ 451555 h 1817511"/>
              <a:gd name="connsiteX58" fmla="*/ 778933 w 3443150"/>
              <a:gd name="connsiteY58" fmla="*/ 474133 h 1817511"/>
              <a:gd name="connsiteX59" fmla="*/ 699911 w 3443150"/>
              <a:gd name="connsiteY59" fmla="*/ 496711 h 1817511"/>
              <a:gd name="connsiteX60" fmla="*/ 632178 w 3443150"/>
              <a:gd name="connsiteY60" fmla="*/ 541866 h 1817511"/>
              <a:gd name="connsiteX61" fmla="*/ 564444 w 3443150"/>
              <a:gd name="connsiteY61" fmla="*/ 598311 h 1817511"/>
              <a:gd name="connsiteX62" fmla="*/ 530578 w 3443150"/>
              <a:gd name="connsiteY62" fmla="*/ 609600 h 1817511"/>
              <a:gd name="connsiteX63" fmla="*/ 451555 w 3443150"/>
              <a:gd name="connsiteY63" fmla="*/ 688622 h 1817511"/>
              <a:gd name="connsiteX64" fmla="*/ 383822 w 3443150"/>
              <a:gd name="connsiteY64" fmla="*/ 745066 h 1817511"/>
              <a:gd name="connsiteX65" fmla="*/ 372533 w 3443150"/>
              <a:gd name="connsiteY65" fmla="*/ 778933 h 1817511"/>
              <a:gd name="connsiteX66" fmla="*/ 327378 w 3443150"/>
              <a:gd name="connsiteY66" fmla="*/ 846666 h 1817511"/>
              <a:gd name="connsiteX67" fmla="*/ 304800 w 3443150"/>
              <a:gd name="connsiteY67" fmla="*/ 880533 h 1817511"/>
              <a:gd name="connsiteX68" fmla="*/ 270933 w 3443150"/>
              <a:gd name="connsiteY68" fmla="*/ 948266 h 1817511"/>
              <a:gd name="connsiteX69" fmla="*/ 225778 w 3443150"/>
              <a:gd name="connsiteY69" fmla="*/ 1049866 h 1817511"/>
              <a:gd name="connsiteX70" fmla="*/ 191911 w 3443150"/>
              <a:gd name="connsiteY70" fmla="*/ 1072444 h 1817511"/>
              <a:gd name="connsiteX71" fmla="*/ 180622 w 3443150"/>
              <a:gd name="connsiteY71" fmla="*/ 1106311 h 1817511"/>
              <a:gd name="connsiteX72" fmla="*/ 135466 w 3443150"/>
              <a:gd name="connsiteY72" fmla="*/ 1174044 h 1817511"/>
              <a:gd name="connsiteX73" fmla="*/ 90311 w 3443150"/>
              <a:gd name="connsiteY73" fmla="*/ 1230488 h 1817511"/>
              <a:gd name="connsiteX74" fmla="*/ 67733 w 3443150"/>
              <a:gd name="connsiteY74" fmla="*/ 1264355 h 1817511"/>
              <a:gd name="connsiteX75" fmla="*/ 33866 w 3443150"/>
              <a:gd name="connsiteY75" fmla="*/ 1298222 h 1817511"/>
              <a:gd name="connsiteX76" fmla="*/ 11289 w 3443150"/>
              <a:gd name="connsiteY76" fmla="*/ 1388533 h 1817511"/>
              <a:gd name="connsiteX77" fmla="*/ 0 w 3443150"/>
              <a:gd name="connsiteY77" fmla="*/ 1806222 h 1817511"/>
              <a:gd name="connsiteX78" fmla="*/ 79022 w 3443150"/>
              <a:gd name="connsiteY78"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404533 w 3443150"/>
              <a:gd name="connsiteY16" fmla="*/ 587022 h 1817511"/>
              <a:gd name="connsiteX17" fmla="*/ 2551289 w 3443150"/>
              <a:gd name="connsiteY17" fmla="*/ 530577 h 1817511"/>
              <a:gd name="connsiteX18" fmla="*/ 2585155 w 3443150"/>
              <a:gd name="connsiteY18" fmla="*/ 508000 h 1817511"/>
              <a:gd name="connsiteX19" fmla="*/ 2630311 w 3443150"/>
              <a:gd name="connsiteY19" fmla="*/ 496711 h 1817511"/>
              <a:gd name="connsiteX20" fmla="*/ 2698044 w 3443150"/>
              <a:gd name="connsiteY20" fmla="*/ 474133 h 1817511"/>
              <a:gd name="connsiteX21" fmla="*/ 2743200 w 3443150"/>
              <a:gd name="connsiteY21" fmla="*/ 462844 h 1817511"/>
              <a:gd name="connsiteX22" fmla="*/ 2777066 w 3443150"/>
              <a:gd name="connsiteY22" fmla="*/ 451555 h 1817511"/>
              <a:gd name="connsiteX23" fmla="*/ 2878666 w 3443150"/>
              <a:gd name="connsiteY23" fmla="*/ 440266 h 1817511"/>
              <a:gd name="connsiteX24" fmla="*/ 2946400 w 3443150"/>
              <a:gd name="connsiteY24" fmla="*/ 417688 h 1817511"/>
              <a:gd name="connsiteX25" fmla="*/ 2980266 w 3443150"/>
              <a:gd name="connsiteY25" fmla="*/ 406400 h 1817511"/>
              <a:gd name="connsiteX26" fmla="*/ 3025422 w 3443150"/>
              <a:gd name="connsiteY26" fmla="*/ 395111 h 1817511"/>
              <a:gd name="connsiteX27" fmla="*/ 3059289 w 3443150"/>
              <a:gd name="connsiteY27" fmla="*/ 372533 h 1817511"/>
              <a:gd name="connsiteX28" fmla="*/ 3183466 w 3443150"/>
              <a:gd name="connsiteY28" fmla="*/ 349955 h 1817511"/>
              <a:gd name="connsiteX29" fmla="*/ 3409244 w 3443150"/>
              <a:gd name="connsiteY29" fmla="*/ 327377 h 1817511"/>
              <a:gd name="connsiteX30" fmla="*/ 3431822 w 3443150"/>
              <a:gd name="connsiteY30" fmla="*/ 293511 h 1817511"/>
              <a:gd name="connsiteX31" fmla="*/ 3431822 w 3443150"/>
              <a:gd name="connsiteY31" fmla="*/ 0 h 1817511"/>
              <a:gd name="connsiteX32" fmla="*/ 3206044 w 3443150"/>
              <a:gd name="connsiteY32" fmla="*/ 11288 h 1817511"/>
              <a:gd name="connsiteX33" fmla="*/ 3172178 w 3443150"/>
              <a:gd name="connsiteY33" fmla="*/ 22577 h 1817511"/>
              <a:gd name="connsiteX34" fmla="*/ 2991555 w 3443150"/>
              <a:gd name="connsiteY34" fmla="*/ 33866 h 1817511"/>
              <a:gd name="connsiteX35" fmla="*/ 2156178 w 3443150"/>
              <a:gd name="connsiteY35" fmla="*/ 45155 h 1817511"/>
              <a:gd name="connsiteX36" fmla="*/ 2099733 w 3443150"/>
              <a:gd name="connsiteY36" fmla="*/ 56444 h 1817511"/>
              <a:gd name="connsiteX37" fmla="*/ 1975555 w 3443150"/>
              <a:gd name="connsiteY37" fmla="*/ 79022 h 1817511"/>
              <a:gd name="connsiteX38" fmla="*/ 1930400 w 3443150"/>
              <a:gd name="connsiteY38" fmla="*/ 90311 h 1817511"/>
              <a:gd name="connsiteX39" fmla="*/ 1896533 w 3443150"/>
              <a:gd name="connsiteY39" fmla="*/ 112888 h 1817511"/>
              <a:gd name="connsiteX40" fmla="*/ 1783644 w 3443150"/>
              <a:gd name="connsiteY40" fmla="*/ 135466 h 1817511"/>
              <a:gd name="connsiteX41" fmla="*/ 1670755 w 3443150"/>
              <a:gd name="connsiteY41" fmla="*/ 158044 h 1817511"/>
              <a:gd name="connsiteX42" fmla="*/ 1569155 w 3443150"/>
              <a:gd name="connsiteY42" fmla="*/ 191911 h 1817511"/>
              <a:gd name="connsiteX43" fmla="*/ 1524000 w 3443150"/>
              <a:gd name="connsiteY43" fmla="*/ 203200 h 1817511"/>
              <a:gd name="connsiteX44" fmla="*/ 1422400 w 3443150"/>
              <a:gd name="connsiteY44" fmla="*/ 225777 h 1817511"/>
              <a:gd name="connsiteX45" fmla="*/ 1388533 w 3443150"/>
              <a:gd name="connsiteY45" fmla="*/ 248355 h 1817511"/>
              <a:gd name="connsiteX46" fmla="*/ 1309511 w 3443150"/>
              <a:gd name="connsiteY46" fmla="*/ 270933 h 1817511"/>
              <a:gd name="connsiteX47" fmla="*/ 1275644 w 3443150"/>
              <a:gd name="connsiteY47" fmla="*/ 293511 h 1817511"/>
              <a:gd name="connsiteX48" fmla="*/ 1174044 w 3443150"/>
              <a:gd name="connsiteY48" fmla="*/ 316088 h 1817511"/>
              <a:gd name="connsiteX49" fmla="*/ 1106311 w 3443150"/>
              <a:gd name="connsiteY49" fmla="*/ 349955 h 1817511"/>
              <a:gd name="connsiteX50" fmla="*/ 1072444 w 3443150"/>
              <a:gd name="connsiteY50" fmla="*/ 361244 h 1817511"/>
              <a:gd name="connsiteX51" fmla="*/ 1038578 w 3443150"/>
              <a:gd name="connsiteY51" fmla="*/ 383822 h 1817511"/>
              <a:gd name="connsiteX52" fmla="*/ 1004711 w 3443150"/>
              <a:gd name="connsiteY52" fmla="*/ 395111 h 1817511"/>
              <a:gd name="connsiteX53" fmla="*/ 948266 w 3443150"/>
              <a:gd name="connsiteY53" fmla="*/ 417688 h 1817511"/>
              <a:gd name="connsiteX54" fmla="*/ 891822 w 3443150"/>
              <a:gd name="connsiteY54" fmla="*/ 428977 h 1817511"/>
              <a:gd name="connsiteX55" fmla="*/ 857955 w 3443150"/>
              <a:gd name="connsiteY55" fmla="*/ 440266 h 1817511"/>
              <a:gd name="connsiteX56" fmla="*/ 812800 w 3443150"/>
              <a:gd name="connsiteY56" fmla="*/ 451555 h 1817511"/>
              <a:gd name="connsiteX57" fmla="*/ 778933 w 3443150"/>
              <a:gd name="connsiteY57" fmla="*/ 474133 h 1817511"/>
              <a:gd name="connsiteX58" fmla="*/ 699911 w 3443150"/>
              <a:gd name="connsiteY58" fmla="*/ 496711 h 1817511"/>
              <a:gd name="connsiteX59" fmla="*/ 632178 w 3443150"/>
              <a:gd name="connsiteY59" fmla="*/ 541866 h 1817511"/>
              <a:gd name="connsiteX60" fmla="*/ 564444 w 3443150"/>
              <a:gd name="connsiteY60" fmla="*/ 598311 h 1817511"/>
              <a:gd name="connsiteX61" fmla="*/ 530578 w 3443150"/>
              <a:gd name="connsiteY61" fmla="*/ 609600 h 1817511"/>
              <a:gd name="connsiteX62" fmla="*/ 451555 w 3443150"/>
              <a:gd name="connsiteY62" fmla="*/ 688622 h 1817511"/>
              <a:gd name="connsiteX63" fmla="*/ 383822 w 3443150"/>
              <a:gd name="connsiteY63" fmla="*/ 745066 h 1817511"/>
              <a:gd name="connsiteX64" fmla="*/ 372533 w 3443150"/>
              <a:gd name="connsiteY64" fmla="*/ 778933 h 1817511"/>
              <a:gd name="connsiteX65" fmla="*/ 327378 w 3443150"/>
              <a:gd name="connsiteY65" fmla="*/ 846666 h 1817511"/>
              <a:gd name="connsiteX66" fmla="*/ 304800 w 3443150"/>
              <a:gd name="connsiteY66" fmla="*/ 880533 h 1817511"/>
              <a:gd name="connsiteX67" fmla="*/ 270933 w 3443150"/>
              <a:gd name="connsiteY67" fmla="*/ 948266 h 1817511"/>
              <a:gd name="connsiteX68" fmla="*/ 225778 w 3443150"/>
              <a:gd name="connsiteY68" fmla="*/ 1049866 h 1817511"/>
              <a:gd name="connsiteX69" fmla="*/ 191911 w 3443150"/>
              <a:gd name="connsiteY69" fmla="*/ 1072444 h 1817511"/>
              <a:gd name="connsiteX70" fmla="*/ 180622 w 3443150"/>
              <a:gd name="connsiteY70" fmla="*/ 1106311 h 1817511"/>
              <a:gd name="connsiteX71" fmla="*/ 135466 w 3443150"/>
              <a:gd name="connsiteY71" fmla="*/ 1174044 h 1817511"/>
              <a:gd name="connsiteX72" fmla="*/ 90311 w 3443150"/>
              <a:gd name="connsiteY72" fmla="*/ 1230488 h 1817511"/>
              <a:gd name="connsiteX73" fmla="*/ 67733 w 3443150"/>
              <a:gd name="connsiteY73" fmla="*/ 1264355 h 1817511"/>
              <a:gd name="connsiteX74" fmla="*/ 33866 w 3443150"/>
              <a:gd name="connsiteY74" fmla="*/ 1298222 h 1817511"/>
              <a:gd name="connsiteX75" fmla="*/ 11289 w 3443150"/>
              <a:gd name="connsiteY75" fmla="*/ 1388533 h 1817511"/>
              <a:gd name="connsiteX76" fmla="*/ 0 w 3443150"/>
              <a:gd name="connsiteY76" fmla="*/ 1806222 h 1817511"/>
              <a:gd name="connsiteX77" fmla="*/ 79022 w 3443150"/>
              <a:gd name="connsiteY77"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404533 w 3443150"/>
              <a:gd name="connsiteY16" fmla="*/ 587022 h 1817511"/>
              <a:gd name="connsiteX17" fmla="*/ 2551289 w 3443150"/>
              <a:gd name="connsiteY17" fmla="*/ 530577 h 1817511"/>
              <a:gd name="connsiteX18" fmla="*/ 2630311 w 3443150"/>
              <a:gd name="connsiteY18" fmla="*/ 496711 h 1817511"/>
              <a:gd name="connsiteX19" fmla="*/ 2698044 w 3443150"/>
              <a:gd name="connsiteY19" fmla="*/ 474133 h 1817511"/>
              <a:gd name="connsiteX20" fmla="*/ 2743200 w 3443150"/>
              <a:gd name="connsiteY20" fmla="*/ 462844 h 1817511"/>
              <a:gd name="connsiteX21" fmla="*/ 2777066 w 3443150"/>
              <a:gd name="connsiteY21" fmla="*/ 451555 h 1817511"/>
              <a:gd name="connsiteX22" fmla="*/ 2878666 w 3443150"/>
              <a:gd name="connsiteY22" fmla="*/ 440266 h 1817511"/>
              <a:gd name="connsiteX23" fmla="*/ 2946400 w 3443150"/>
              <a:gd name="connsiteY23" fmla="*/ 417688 h 1817511"/>
              <a:gd name="connsiteX24" fmla="*/ 2980266 w 3443150"/>
              <a:gd name="connsiteY24" fmla="*/ 406400 h 1817511"/>
              <a:gd name="connsiteX25" fmla="*/ 3025422 w 3443150"/>
              <a:gd name="connsiteY25" fmla="*/ 395111 h 1817511"/>
              <a:gd name="connsiteX26" fmla="*/ 3059289 w 3443150"/>
              <a:gd name="connsiteY26" fmla="*/ 372533 h 1817511"/>
              <a:gd name="connsiteX27" fmla="*/ 3183466 w 3443150"/>
              <a:gd name="connsiteY27" fmla="*/ 349955 h 1817511"/>
              <a:gd name="connsiteX28" fmla="*/ 3409244 w 3443150"/>
              <a:gd name="connsiteY28" fmla="*/ 327377 h 1817511"/>
              <a:gd name="connsiteX29" fmla="*/ 3431822 w 3443150"/>
              <a:gd name="connsiteY29" fmla="*/ 293511 h 1817511"/>
              <a:gd name="connsiteX30" fmla="*/ 3431822 w 3443150"/>
              <a:gd name="connsiteY30" fmla="*/ 0 h 1817511"/>
              <a:gd name="connsiteX31" fmla="*/ 3206044 w 3443150"/>
              <a:gd name="connsiteY31" fmla="*/ 11288 h 1817511"/>
              <a:gd name="connsiteX32" fmla="*/ 3172178 w 3443150"/>
              <a:gd name="connsiteY32" fmla="*/ 22577 h 1817511"/>
              <a:gd name="connsiteX33" fmla="*/ 2991555 w 3443150"/>
              <a:gd name="connsiteY33" fmla="*/ 33866 h 1817511"/>
              <a:gd name="connsiteX34" fmla="*/ 2156178 w 3443150"/>
              <a:gd name="connsiteY34" fmla="*/ 45155 h 1817511"/>
              <a:gd name="connsiteX35" fmla="*/ 2099733 w 3443150"/>
              <a:gd name="connsiteY35" fmla="*/ 56444 h 1817511"/>
              <a:gd name="connsiteX36" fmla="*/ 1975555 w 3443150"/>
              <a:gd name="connsiteY36" fmla="*/ 79022 h 1817511"/>
              <a:gd name="connsiteX37" fmla="*/ 1930400 w 3443150"/>
              <a:gd name="connsiteY37" fmla="*/ 90311 h 1817511"/>
              <a:gd name="connsiteX38" fmla="*/ 1896533 w 3443150"/>
              <a:gd name="connsiteY38" fmla="*/ 112888 h 1817511"/>
              <a:gd name="connsiteX39" fmla="*/ 1783644 w 3443150"/>
              <a:gd name="connsiteY39" fmla="*/ 135466 h 1817511"/>
              <a:gd name="connsiteX40" fmla="*/ 1670755 w 3443150"/>
              <a:gd name="connsiteY40" fmla="*/ 158044 h 1817511"/>
              <a:gd name="connsiteX41" fmla="*/ 1569155 w 3443150"/>
              <a:gd name="connsiteY41" fmla="*/ 191911 h 1817511"/>
              <a:gd name="connsiteX42" fmla="*/ 1524000 w 3443150"/>
              <a:gd name="connsiteY42" fmla="*/ 203200 h 1817511"/>
              <a:gd name="connsiteX43" fmla="*/ 1422400 w 3443150"/>
              <a:gd name="connsiteY43" fmla="*/ 225777 h 1817511"/>
              <a:gd name="connsiteX44" fmla="*/ 1388533 w 3443150"/>
              <a:gd name="connsiteY44" fmla="*/ 248355 h 1817511"/>
              <a:gd name="connsiteX45" fmla="*/ 1309511 w 3443150"/>
              <a:gd name="connsiteY45" fmla="*/ 270933 h 1817511"/>
              <a:gd name="connsiteX46" fmla="*/ 1275644 w 3443150"/>
              <a:gd name="connsiteY46" fmla="*/ 293511 h 1817511"/>
              <a:gd name="connsiteX47" fmla="*/ 1174044 w 3443150"/>
              <a:gd name="connsiteY47" fmla="*/ 316088 h 1817511"/>
              <a:gd name="connsiteX48" fmla="*/ 1106311 w 3443150"/>
              <a:gd name="connsiteY48" fmla="*/ 349955 h 1817511"/>
              <a:gd name="connsiteX49" fmla="*/ 1072444 w 3443150"/>
              <a:gd name="connsiteY49" fmla="*/ 361244 h 1817511"/>
              <a:gd name="connsiteX50" fmla="*/ 1038578 w 3443150"/>
              <a:gd name="connsiteY50" fmla="*/ 383822 h 1817511"/>
              <a:gd name="connsiteX51" fmla="*/ 1004711 w 3443150"/>
              <a:gd name="connsiteY51" fmla="*/ 395111 h 1817511"/>
              <a:gd name="connsiteX52" fmla="*/ 948266 w 3443150"/>
              <a:gd name="connsiteY52" fmla="*/ 417688 h 1817511"/>
              <a:gd name="connsiteX53" fmla="*/ 891822 w 3443150"/>
              <a:gd name="connsiteY53" fmla="*/ 428977 h 1817511"/>
              <a:gd name="connsiteX54" fmla="*/ 857955 w 3443150"/>
              <a:gd name="connsiteY54" fmla="*/ 440266 h 1817511"/>
              <a:gd name="connsiteX55" fmla="*/ 812800 w 3443150"/>
              <a:gd name="connsiteY55" fmla="*/ 451555 h 1817511"/>
              <a:gd name="connsiteX56" fmla="*/ 778933 w 3443150"/>
              <a:gd name="connsiteY56" fmla="*/ 474133 h 1817511"/>
              <a:gd name="connsiteX57" fmla="*/ 699911 w 3443150"/>
              <a:gd name="connsiteY57" fmla="*/ 496711 h 1817511"/>
              <a:gd name="connsiteX58" fmla="*/ 632178 w 3443150"/>
              <a:gd name="connsiteY58" fmla="*/ 541866 h 1817511"/>
              <a:gd name="connsiteX59" fmla="*/ 564444 w 3443150"/>
              <a:gd name="connsiteY59" fmla="*/ 598311 h 1817511"/>
              <a:gd name="connsiteX60" fmla="*/ 530578 w 3443150"/>
              <a:gd name="connsiteY60" fmla="*/ 609600 h 1817511"/>
              <a:gd name="connsiteX61" fmla="*/ 451555 w 3443150"/>
              <a:gd name="connsiteY61" fmla="*/ 688622 h 1817511"/>
              <a:gd name="connsiteX62" fmla="*/ 383822 w 3443150"/>
              <a:gd name="connsiteY62" fmla="*/ 745066 h 1817511"/>
              <a:gd name="connsiteX63" fmla="*/ 372533 w 3443150"/>
              <a:gd name="connsiteY63" fmla="*/ 778933 h 1817511"/>
              <a:gd name="connsiteX64" fmla="*/ 327378 w 3443150"/>
              <a:gd name="connsiteY64" fmla="*/ 846666 h 1817511"/>
              <a:gd name="connsiteX65" fmla="*/ 304800 w 3443150"/>
              <a:gd name="connsiteY65" fmla="*/ 880533 h 1817511"/>
              <a:gd name="connsiteX66" fmla="*/ 270933 w 3443150"/>
              <a:gd name="connsiteY66" fmla="*/ 948266 h 1817511"/>
              <a:gd name="connsiteX67" fmla="*/ 225778 w 3443150"/>
              <a:gd name="connsiteY67" fmla="*/ 1049866 h 1817511"/>
              <a:gd name="connsiteX68" fmla="*/ 191911 w 3443150"/>
              <a:gd name="connsiteY68" fmla="*/ 1072444 h 1817511"/>
              <a:gd name="connsiteX69" fmla="*/ 180622 w 3443150"/>
              <a:gd name="connsiteY69" fmla="*/ 1106311 h 1817511"/>
              <a:gd name="connsiteX70" fmla="*/ 135466 w 3443150"/>
              <a:gd name="connsiteY70" fmla="*/ 1174044 h 1817511"/>
              <a:gd name="connsiteX71" fmla="*/ 90311 w 3443150"/>
              <a:gd name="connsiteY71" fmla="*/ 1230488 h 1817511"/>
              <a:gd name="connsiteX72" fmla="*/ 67733 w 3443150"/>
              <a:gd name="connsiteY72" fmla="*/ 1264355 h 1817511"/>
              <a:gd name="connsiteX73" fmla="*/ 33866 w 3443150"/>
              <a:gd name="connsiteY73" fmla="*/ 1298222 h 1817511"/>
              <a:gd name="connsiteX74" fmla="*/ 11289 w 3443150"/>
              <a:gd name="connsiteY74" fmla="*/ 1388533 h 1817511"/>
              <a:gd name="connsiteX75" fmla="*/ 0 w 3443150"/>
              <a:gd name="connsiteY75" fmla="*/ 1806222 h 1817511"/>
              <a:gd name="connsiteX76" fmla="*/ 79022 w 3443150"/>
              <a:gd name="connsiteY76"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404533 w 3443150"/>
              <a:gd name="connsiteY16" fmla="*/ 587022 h 1817511"/>
              <a:gd name="connsiteX17" fmla="*/ 2551289 w 3443150"/>
              <a:gd name="connsiteY17" fmla="*/ 530577 h 1817511"/>
              <a:gd name="connsiteX18" fmla="*/ 2698044 w 3443150"/>
              <a:gd name="connsiteY18" fmla="*/ 474133 h 1817511"/>
              <a:gd name="connsiteX19" fmla="*/ 2743200 w 3443150"/>
              <a:gd name="connsiteY19" fmla="*/ 462844 h 1817511"/>
              <a:gd name="connsiteX20" fmla="*/ 2777066 w 3443150"/>
              <a:gd name="connsiteY20" fmla="*/ 451555 h 1817511"/>
              <a:gd name="connsiteX21" fmla="*/ 2878666 w 3443150"/>
              <a:gd name="connsiteY21" fmla="*/ 440266 h 1817511"/>
              <a:gd name="connsiteX22" fmla="*/ 2946400 w 3443150"/>
              <a:gd name="connsiteY22" fmla="*/ 417688 h 1817511"/>
              <a:gd name="connsiteX23" fmla="*/ 2980266 w 3443150"/>
              <a:gd name="connsiteY23" fmla="*/ 406400 h 1817511"/>
              <a:gd name="connsiteX24" fmla="*/ 3025422 w 3443150"/>
              <a:gd name="connsiteY24" fmla="*/ 395111 h 1817511"/>
              <a:gd name="connsiteX25" fmla="*/ 3059289 w 3443150"/>
              <a:gd name="connsiteY25" fmla="*/ 372533 h 1817511"/>
              <a:gd name="connsiteX26" fmla="*/ 3183466 w 3443150"/>
              <a:gd name="connsiteY26" fmla="*/ 349955 h 1817511"/>
              <a:gd name="connsiteX27" fmla="*/ 3409244 w 3443150"/>
              <a:gd name="connsiteY27" fmla="*/ 327377 h 1817511"/>
              <a:gd name="connsiteX28" fmla="*/ 3431822 w 3443150"/>
              <a:gd name="connsiteY28" fmla="*/ 293511 h 1817511"/>
              <a:gd name="connsiteX29" fmla="*/ 3431822 w 3443150"/>
              <a:gd name="connsiteY29" fmla="*/ 0 h 1817511"/>
              <a:gd name="connsiteX30" fmla="*/ 3206044 w 3443150"/>
              <a:gd name="connsiteY30" fmla="*/ 11288 h 1817511"/>
              <a:gd name="connsiteX31" fmla="*/ 3172178 w 3443150"/>
              <a:gd name="connsiteY31" fmla="*/ 22577 h 1817511"/>
              <a:gd name="connsiteX32" fmla="*/ 2991555 w 3443150"/>
              <a:gd name="connsiteY32" fmla="*/ 33866 h 1817511"/>
              <a:gd name="connsiteX33" fmla="*/ 2156178 w 3443150"/>
              <a:gd name="connsiteY33" fmla="*/ 45155 h 1817511"/>
              <a:gd name="connsiteX34" fmla="*/ 2099733 w 3443150"/>
              <a:gd name="connsiteY34" fmla="*/ 56444 h 1817511"/>
              <a:gd name="connsiteX35" fmla="*/ 1975555 w 3443150"/>
              <a:gd name="connsiteY35" fmla="*/ 79022 h 1817511"/>
              <a:gd name="connsiteX36" fmla="*/ 1930400 w 3443150"/>
              <a:gd name="connsiteY36" fmla="*/ 90311 h 1817511"/>
              <a:gd name="connsiteX37" fmla="*/ 1896533 w 3443150"/>
              <a:gd name="connsiteY37" fmla="*/ 112888 h 1817511"/>
              <a:gd name="connsiteX38" fmla="*/ 1783644 w 3443150"/>
              <a:gd name="connsiteY38" fmla="*/ 135466 h 1817511"/>
              <a:gd name="connsiteX39" fmla="*/ 1670755 w 3443150"/>
              <a:gd name="connsiteY39" fmla="*/ 158044 h 1817511"/>
              <a:gd name="connsiteX40" fmla="*/ 1569155 w 3443150"/>
              <a:gd name="connsiteY40" fmla="*/ 191911 h 1817511"/>
              <a:gd name="connsiteX41" fmla="*/ 1524000 w 3443150"/>
              <a:gd name="connsiteY41" fmla="*/ 203200 h 1817511"/>
              <a:gd name="connsiteX42" fmla="*/ 1422400 w 3443150"/>
              <a:gd name="connsiteY42" fmla="*/ 225777 h 1817511"/>
              <a:gd name="connsiteX43" fmla="*/ 1388533 w 3443150"/>
              <a:gd name="connsiteY43" fmla="*/ 248355 h 1817511"/>
              <a:gd name="connsiteX44" fmla="*/ 1309511 w 3443150"/>
              <a:gd name="connsiteY44" fmla="*/ 270933 h 1817511"/>
              <a:gd name="connsiteX45" fmla="*/ 1275644 w 3443150"/>
              <a:gd name="connsiteY45" fmla="*/ 293511 h 1817511"/>
              <a:gd name="connsiteX46" fmla="*/ 1174044 w 3443150"/>
              <a:gd name="connsiteY46" fmla="*/ 316088 h 1817511"/>
              <a:gd name="connsiteX47" fmla="*/ 1106311 w 3443150"/>
              <a:gd name="connsiteY47" fmla="*/ 349955 h 1817511"/>
              <a:gd name="connsiteX48" fmla="*/ 1072444 w 3443150"/>
              <a:gd name="connsiteY48" fmla="*/ 361244 h 1817511"/>
              <a:gd name="connsiteX49" fmla="*/ 1038578 w 3443150"/>
              <a:gd name="connsiteY49" fmla="*/ 383822 h 1817511"/>
              <a:gd name="connsiteX50" fmla="*/ 1004711 w 3443150"/>
              <a:gd name="connsiteY50" fmla="*/ 395111 h 1817511"/>
              <a:gd name="connsiteX51" fmla="*/ 948266 w 3443150"/>
              <a:gd name="connsiteY51" fmla="*/ 417688 h 1817511"/>
              <a:gd name="connsiteX52" fmla="*/ 891822 w 3443150"/>
              <a:gd name="connsiteY52" fmla="*/ 428977 h 1817511"/>
              <a:gd name="connsiteX53" fmla="*/ 857955 w 3443150"/>
              <a:gd name="connsiteY53" fmla="*/ 440266 h 1817511"/>
              <a:gd name="connsiteX54" fmla="*/ 812800 w 3443150"/>
              <a:gd name="connsiteY54" fmla="*/ 451555 h 1817511"/>
              <a:gd name="connsiteX55" fmla="*/ 778933 w 3443150"/>
              <a:gd name="connsiteY55" fmla="*/ 474133 h 1817511"/>
              <a:gd name="connsiteX56" fmla="*/ 699911 w 3443150"/>
              <a:gd name="connsiteY56" fmla="*/ 496711 h 1817511"/>
              <a:gd name="connsiteX57" fmla="*/ 632178 w 3443150"/>
              <a:gd name="connsiteY57" fmla="*/ 541866 h 1817511"/>
              <a:gd name="connsiteX58" fmla="*/ 564444 w 3443150"/>
              <a:gd name="connsiteY58" fmla="*/ 598311 h 1817511"/>
              <a:gd name="connsiteX59" fmla="*/ 530578 w 3443150"/>
              <a:gd name="connsiteY59" fmla="*/ 609600 h 1817511"/>
              <a:gd name="connsiteX60" fmla="*/ 451555 w 3443150"/>
              <a:gd name="connsiteY60" fmla="*/ 688622 h 1817511"/>
              <a:gd name="connsiteX61" fmla="*/ 383822 w 3443150"/>
              <a:gd name="connsiteY61" fmla="*/ 745066 h 1817511"/>
              <a:gd name="connsiteX62" fmla="*/ 372533 w 3443150"/>
              <a:gd name="connsiteY62" fmla="*/ 778933 h 1817511"/>
              <a:gd name="connsiteX63" fmla="*/ 327378 w 3443150"/>
              <a:gd name="connsiteY63" fmla="*/ 846666 h 1817511"/>
              <a:gd name="connsiteX64" fmla="*/ 304800 w 3443150"/>
              <a:gd name="connsiteY64" fmla="*/ 880533 h 1817511"/>
              <a:gd name="connsiteX65" fmla="*/ 270933 w 3443150"/>
              <a:gd name="connsiteY65" fmla="*/ 948266 h 1817511"/>
              <a:gd name="connsiteX66" fmla="*/ 225778 w 3443150"/>
              <a:gd name="connsiteY66" fmla="*/ 1049866 h 1817511"/>
              <a:gd name="connsiteX67" fmla="*/ 191911 w 3443150"/>
              <a:gd name="connsiteY67" fmla="*/ 1072444 h 1817511"/>
              <a:gd name="connsiteX68" fmla="*/ 180622 w 3443150"/>
              <a:gd name="connsiteY68" fmla="*/ 1106311 h 1817511"/>
              <a:gd name="connsiteX69" fmla="*/ 135466 w 3443150"/>
              <a:gd name="connsiteY69" fmla="*/ 1174044 h 1817511"/>
              <a:gd name="connsiteX70" fmla="*/ 90311 w 3443150"/>
              <a:gd name="connsiteY70" fmla="*/ 1230488 h 1817511"/>
              <a:gd name="connsiteX71" fmla="*/ 67733 w 3443150"/>
              <a:gd name="connsiteY71" fmla="*/ 1264355 h 1817511"/>
              <a:gd name="connsiteX72" fmla="*/ 33866 w 3443150"/>
              <a:gd name="connsiteY72" fmla="*/ 1298222 h 1817511"/>
              <a:gd name="connsiteX73" fmla="*/ 11289 w 3443150"/>
              <a:gd name="connsiteY73" fmla="*/ 1388533 h 1817511"/>
              <a:gd name="connsiteX74" fmla="*/ 0 w 3443150"/>
              <a:gd name="connsiteY74" fmla="*/ 1806222 h 1817511"/>
              <a:gd name="connsiteX75" fmla="*/ 79022 w 3443150"/>
              <a:gd name="connsiteY75"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404533 w 3443150"/>
              <a:gd name="connsiteY16" fmla="*/ 587022 h 1817511"/>
              <a:gd name="connsiteX17" fmla="*/ 2551289 w 3443150"/>
              <a:gd name="connsiteY17" fmla="*/ 530577 h 1817511"/>
              <a:gd name="connsiteX18" fmla="*/ 2698044 w 3443150"/>
              <a:gd name="connsiteY18" fmla="*/ 474133 h 1817511"/>
              <a:gd name="connsiteX19" fmla="*/ 2743200 w 3443150"/>
              <a:gd name="connsiteY19" fmla="*/ 462844 h 1817511"/>
              <a:gd name="connsiteX20" fmla="*/ 2878666 w 3443150"/>
              <a:gd name="connsiteY20" fmla="*/ 440266 h 1817511"/>
              <a:gd name="connsiteX21" fmla="*/ 2946400 w 3443150"/>
              <a:gd name="connsiteY21" fmla="*/ 417688 h 1817511"/>
              <a:gd name="connsiteX22" fmla="*/ 2980266 w 3443150"/>
              <a:gd name="connsiteY22" fmla="*/ 406400 h 1817511"/>
              <a:gd name="connsiteX23" fmla="*/ 3025422 w 3443150"/>
              <a:gd name="connsiteY23" fmla="*/ 395111 h 1817511"/>
              <a:gd name="connsiteX24" fmla="*/ 3059289 w 3443150"/>
              <a:gd name="connsiteY24" fmla="*/ 372533 h 1817511"/>
              <a:gd name="connsiteX25" fmla="*/ 3183466 w 3443150"/>
              <a:gd name="connsiteY25" fmla="*/ 349955 h 1817511"/>
              <a:gd name="connsiteX26" fmla="*/ 3409244 w 3443150"/>
              <a:gd name="connsiteY26" fmla="*/ 327377 h 1817511"/>
              <a:gd name="connsiteX27" fmla="*/ 3431822 w 3443150"/>
              <a:gd name="connsiteY27" fmla="*/ 293511 h 1817511"/>
              <a:gd name="connsiteX28" fmla="*/ 3431822 w 3443150"/>
              <a:gd name="connsiteY28" fmla="*/ 0 h 1817511"/>
              <a:gd name="connsiteX29" fmla="*/ 3206044 w 3443150"/>
              <a:gd name="connsiteY29" fmla="*/ 11288 h 1817511"/>
              <a:gd name="connsiteX30" fmla="*/ 3172178 w 3443150"/>
              <a:gd name="connsiteY30" fmla="*/ 22577 h 1817511"/>
              <a:gd name="connsiteX31" fmla="*/ 2991555 w 3443150"/>
              <a:gd name="connsiteY31" fmla="*/ 33866 h 1817511"/>
              <a:gd name="connsiteX32" fmla="*/ 2156178 w 3443150"/>
              <a:gd name="connsiteY32" fmla="*/ 45155 h 1817511"/>
              <a:gd name="connsiteX33" fmla="*/ 2099733 w 3443150"/>
              <a:gd name="connsiteY33" fmla="*/ 56444 h 1817511"/>
              <a:gd name="connsiteX34" fmla="*/ 1975555 w 3443150"/>
              <a:gd name="connsiteY34" fmla="*/ 79022 h 1817511"/>
              <a:gd name="connsiteX35" fmla="*/ 1930400 w 3443150"/>
              <a:gd name="connsiteY35" fmla="*/ 90311 h 1817511"/>
              <a:gd name="connsiteX36" fmla="*/ 1896533 w 3443150"/>
              <a:gd name="connsiteY36" fmla="*/ 112888 h 1817511"/>
              <a:gd name="connsiteX37" fmla="*/ 1783644 w 3443150"/>
              <a:gd name="connsiteY37" fmla="*/ 135466 h 1817511"/>
              <a:gd name="connsiteX38" fmla="*/ 1670755 w 3443150"/>
              <a:gd name="connsiteY38" fmla="*/ 158044 h 1817511"/>
              <a:gd name="connsiteX39" fmla="*/ 1569155 w 3443150"/>
              <a:gd name="connsiteY39" fmla="*/ 191911 h 1817511"/>
              <a:gd name="connsiteX40" fmla="*/ 1524000 w 3443150"/>
              <a:gd name="connsiteY40" fmla="*/ 203200 h 1817511"/>
              <a:gd name="connsiteX41" fmla="*/ 1422400 w 3443150"/>
              <a:gd name="connsiteY41" fmla="*/ 225777 h 1817511"/>
              <a:gd name="connsiteX42" fmla="*/ 1388533 w 3443150"/>
              <a:gd name="connsiteY42" fmla="*/ 248355 h 1817511"/>
              <a:gd name="connsiteX43" fmla="*/ 1309511 w 3443150"/>
              <a:gd name="connsiteY43" fmla="*/ 270933 h 1817511"/>
              <a:gd name="connsiteX44" fmla="*/ 1275644 w 3443150"/>
              <a:gd name="connsiteY44" fmla="*/ 293511 h 1817511"/>
              <a:gd name="connsiteX45" fmla="*/ 1174044 w 3443150"/>
              <a:gd name="connsiteY45" fmla="*/ 316088 h 1817511"/>
              <a:gd name="connsiteX46" fmla="*/ 1106311 w 3443150"/>
              <a:gd name="connsiteY46" fmla="*/ 349955 h 1817511"/>
              <a:gd name="connsiteX47" fmla="*/ 1072444 w 3443150"/>
              <a:gd name="connsiteY47" fmla="*/ 361244 h 1817511"/>
              <a:gd name="connsiteX48" fmla="*/ 1038578 w 3443150"/>
              <a:gd name="connsiteY48" fmla="*/ 383822 h 1817511"/>
              <a:gd name="connsiteX49" fmla="*/ 1004711 w 3443150"/>
              <a:gd name="connsiteY49" fmla="*/ 395111 h 1817511"/>
              <a:gd name="connsiteX50" fmla="*/ 948266 w 3443150"/>
              <a:gd name="connsiteY50" fmla="*/ 417688 h 1817511"/>
              <a:gd name="connsiteX51" fmla="*/ 891822 w 3443150"/>
              <a:gd name="connsiteY51" fmla="*/ 428977 h 1817511"/>
              <a:gd name="connsiteX52" fmla="*/ 857955 w 3443150"/>
              <a:gd name="connsiteY52" fmla="*/ 440266 h 1817511"/>
              <a:gd name="connsiteX53" fmla="*/ 812800 w 3443150"/>
              <a:gd name="connsiteY53" fmla="*/ 451555 h 1817511"/>
              <a:gd name="connsiteX54" fmla="*/ 778933 w 3443150"/>
              <a:gd name="connsiteY54" fmla="*/ 474133 h 1817511"/>
              <a:gd name="connsiteX55" fmla="*/ 699911 w 3443150"/>
              <a:gd name="connsiteY55" fmla="*/ 496711 h 1817511"/>
              <a:gd name="connsiteX56" fmla="*/ 632178 w 3443150"/>
              <a:gd name="connsiteY56" fmla="*/ 541866 h 1817511"/>
              <a:gd name="connsiteX57" fmla="*/ 564444 w 3443150"/>
              <a:gd name="connsiteY57" fmla="*/ 598311 h 1817511"/>
              <a:gd name="connsiteX58" fmla="*/ 530578 w 3443150"/>
              <a:gd name="connsiteY58" fmla="*/ 609600 h 1817511"/>
              <a:gd name="connsiteX59" fmla="*/ 451555 w 3443150"/>
              <a:gd name="connsiteY59" fmla="*/ 688622 h 1817511"/>
              <a:gd name="connsiteX60" fmla="*/ 383822 w 3443150"/>
              <a:gd name="connsiteY60" fmla="*/ 745066 h 1817511"/>
              <a:gd name="connsiteX61" fmla="*/ 372533 w 3443150"/>
              <a:gd name="connsiteY61" fmla="*/ 778933 h 1817511"/>
              <a:gd name="connsiteX62" fmla="*/ 327378 w 3443150"/>
              <a:gd name="connsiteY62" fmla="*/ 846666 h 1817511"/>
              <a:gd name="connsiteX63" fmla="*/ 304800 w 3443150"/>
              <a:gd name="connsiteY63" fmla="*/ 880533 h 1817511"/>
              <a:gd name="connsiteX64" fmla="*/ 270933 w 3443150"/>
              <a:gd name="connsiteY64" fmla="*/ 948266 h 1817511"/>
              <a:gd name="connsiteX65" fmla="*/ 225778 w 3443150"/>
              <a:gd name="connsiteY65" fmla="*/ 1049866 h 1817511"/>
              <a:gd name="connsiteX66" fmla="*/ 191911 w 3443150"/>
              <a:gd name="connsiteY66" fmla="*/ 1072444 h 1817511"/>
              <a:gd name="connsiteX67" fmla="*/ 180622 w 3443150"/>
              <a:gd name="connsiteY67" fmla="*/ 1106311 h 1817511"/>
              <a:gd name="connsiteX68" fmla="*/ 135466 w 3443150"/>
              <a:gd name="connsiteY68" fmla="*/ 1174044 h 1817511"/>
              <a:gd name="connsiteX69" fmla="*/ 90311 w 3443150"/>
              <a:gd name="connsiteY69" fmla="*/ 1230488 h 1817511"/>
              <a:gd name="connsiteX70" fmla="*/ 67733 w 3443150"/>
              <a:gd name="connsiteY70" fmla="*/ 1264355 h 1817511"/>
              <a:gd name="connsiteX71" fmla="*/ 33866 w 3443150"/>
              <a:gd name="connsiteY71" fmla="*/ 1298222 h 1817511"/>
              <a:gd name="connsiteX72" fmla="*/ 11289 w 3443150"/>
              <a:gd name="connsiteY72" fmla="*/ 1388533 h 1817511"/>
              <a:gd name="connsiteX73" fmla="*/ 0 w 3443150"/>
              <a:gd name="connsiteY73" fmla="*/ 1806222 h 1817511"/>
              <a:gd name="connsiteX74" fmla="*/ 79022 w 3443150"/>
              <a:gd name="connsiteY74"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404533 w 3443150"/>
              <a:gd name="connsiteY16" fmla="*/ 587022 h 1817511"/>
              <a:gd name="connsiteX17" fmla="*/ 2551289 w 3443150"/>
              <a:gd name="connsiteY17" fmla="*/ 530577 h 1817511"/>
              <a:gd name="connsiteX18" fmla="*/ 2698044 w 3443150"/>
              <a:gd name="connsiteY18" fmla="*/ 474133 h 1817511"/>
              <a:gd name="connsiteX19" fmla="*/ 2878666 w 3443150"/>
              <a:gd name="connsiteY19" fmla="*/ 440266 h 1817511"/>
              <a:gd name="connsiteX20" fmla="*/ 2946400 w 3443150"/>
              <a:gd name="connsiteY20" fmla="*/ 417688 h 1817511"/>
              <a:gd name="connsiteX21" fmla="*/ 2980266 w 3443150"/>
              <a:gd name="connsiteY21" fmla="*/ 406400 h 1817511"/>
              <a:gd name="connsiteX22" fmla="*/ 3025422 w 3443150"/>
              <a:gd name="connsiteY22" fmla="*/ 395111 h 1817511"/>
              <a:gd name="connsiteX23" fmla="*/ 3059289 w 3443150"/>
              <a:gd name="connsiteY23" fmla="*/ 372533 h 1817511"/>
              <a:gd name="connsiteX24" fmla="*/ 3183466 w 3443150"/>
              <a:gd name="connsiteY24" fmla="*/ 349955 h 1817511"/>
              <a:gd name="connsiteX25" fmla="*/ 3409244 w 3443150"/>
              <a:gd name="connsiteY25" fmla="*/ 327377 h 1817511"/>
              <a:gd name="connsiteX26" fmla="*/ 3431822 w 3443150"/>
              <a:gd name="connsiteY26" fmla="*/ 293511 h 1817511"/>
              <a:gd name="connsiteX27" fmla="*/ 3431822 w 3443150"/>
              <a:gd name="connsiteY27" fmla="*/ 0 h 1817511"/>
              <a:gd name="connsiteX28" fmla="*/ 3206044 w 3443150"/>
              <a:gd name="connsiteY28" fmla="*/ 11288 h 1817511"/>
              <a:gd name="connsiteX29" fmla="*/ 3172178 w 3443150"/>
              <a:gd name="connsiteY29" fmla="*/ 22577 h 1817511"/>
              <a:gd name="connsiteX30" fmla="*/ 2991555 w 3443150"/>
              <a:gd name="connsiteY30" fmla="*/ 33866 h 1817511"/>
              <a:gd name="connsiteX31" fmla="*/ 2156178 w 3443150"/>
              <a:gd name="connsiteY31" fmla="*/ 45155 h 1817511"/>
              <a:gd name="connsiteX32" fmla="*/ 2099733 w 3443150"/>
              <a:gd name="connsiteY32" fmla="*/ 56444 h 1817511"/>
              <a:gd name="connsiteX33" fmla="*/ 1975555 w 3443150"/>
              <a:gd name="connsiteY33" fmla="*/ 79022 h 1817511"/>
              <a:gd name="connsiteX34" fmla="*/ 1930400 w 3443150"/>
              <a:gd name="connsiteY34" fmla="*/ 90311 h 1817511"/>
              <a:gd name="connsiteX35" fmla="*/ 1896533 w 3443150"/>
              <a:gd name="connsiteY35" fmla="*/ 112888 h 1817511"/>
              <a:gd name="connsiteX36" fmla="*/ 1783644 w 3443150"/>
              <a:gd name="connsiteY36" fmla="*/ 135466 h 1817511"/>
              <a:gd name="connsiteX37" fmla="*/ 1670755 w 3443150"/>
              <a:gd name="connsiteY37" fmla="*/ 158044 h 1817511"/>
              <a:gd name="connsiteX38" fmla="*/ 1569155 w 3443150"/>
              <a:gd name="connsiteY38" fmla="*/ 191911 h 1817511"/>
              <a:gd name="connsiteX39" fmla="*/ 1524000 w 3443150"/>
              <a:gd name="connsiteY39" fmla="*/ 203200 h 1817511"/>
              <a:gd name="connsiteX40" fmla="*/ 1422400 w 3443150"/>
              <a:gd name="connsiteY40" fmla="*/ 225777 h 1817511"/>
              <a:gd name="connsiteX41" fmla="*/ 1388533 w 3443150"/>
              <a:gd name="connsiteY41" fmla="*/ 248355 h 1817511"/>
              <a:gd name="connsiteX42" fmla="*/ 1309511 w 3443150"/>
              <a:gd name="connsiteY42" fmla="*/ 270933 h 1817511"/>
              <a:gd name="connsiteX43" fmla="*/ 1275644 w 3443150"/>
              <a:gd name="connsiteY43" fmla="*/ 293511 h 1817511"/>
              <a:gd name="connsiteX44" fmla="*/ 1174044 w 3443150"/>
              <a:gd name="connsiteY44" fmla="*/ 316088 h 1817511"/>
              <a:gd name="connsiteX45" fmla="*/ 1106311 w 3443150"/>
              <a:gd name="connsiteY45" fmla="*/ 349955 h 1817511"/>
              <a:gd name="connsiteX46" fmla="*/ 1072444 w 3443150"/>
              <a:gd name="connsiteY46" fmla="*/ 361244 h 1817511"/>
              <a:gd name="connsiteX47" fmla="*/ 1038578 w 3443150"/>
              <a:gd name="connsiteY47" fmla="*/ 383822 h 1817511"/>
              <a:gd name="connsiteX48" fmla="*/ 1004711 w 3443150"/>
              <a:gd name="connsiteY48" fmla="*/ 395111 h 1817511"/>
              <a:gd name="connsiteX49" fmla="*/ 948266 w 3443150"/>
              <a:gd name="connsiteY49" fmla="*/ 417688 h 1817511"/>
              <a:gd name="connsiteX50" fmla="*/ 891822 w 3443150"/>
              <a:gd name="connsiteY50" fmla="*/ 428977 h 1817511"/>
              <a:gd name="connsiteX51" fmla="*/ 857955 w 3443150"/>
              <a:gd name="connsiteY51" fmla="*/ 440266 h 1817511"/>
              <a:gd name="connsiteX52" fmla="*/ 812800 w 3443150"/>
              <a:gd name="connsiteY52" fmla="*/ 451555 h 1817511"/>
              <a:gd name="connsiteX53" fmla="*/ 778933 w 3443150"/>
              <a:gd name="connsiteY53" fmla="*/ 474133 h 1817511"/>
              <a:gd name="connsiteX54" fmla="*/ 699911 w 3443150"/>
              <a:gd name="connsiteY54" fmla="*/ 496711 h 1817511"/>
              <a:gd name="connsiteX55" fmla="*/ 632178 w 3443150"/>
              <a:gd name="connsiteY55" fmla="*/ 541866 h 1817511"/>
              <a:gd name="connsiteX56" fmla="*/ 564444 w 3443150"/>
              <a:gd name="connsiteY56" fmla="*/ 598311 h 1817511"/>
              <a:gd name="connsiteX57" fmla="*/ 530578 w 3443150"/>
              <a:gd name="connsiteY57" fmla="*/ 609600 h 1817511"/>
              <a:gd name="connsiteX58" fmla="*/ 451555 w 3443150"/>
              <a:gd name="connsiteY58" fmla="*/ 688622 h 1817511"/>
              <a:gd name="connsiteX59" fmla="*/ 383822 w 3443150"/>
              <a:gd name="connsiteY59" fmla="*/ 745066 h 1817511"/>
              <a:gd name="connsiteX60" fmla="*/ 372533 w 3443150"/>
              <a:gd name="connsiteY60" fmla="*/ 778933 h 1817511"/>
              <a:gd name="connsiteX61" fmla="*/ 327378 w 3443150"/>
              <a:gd name="connsiteY61" fmla="*/ 846666 h 1817511"/>
              <a:gd name="connsiteX62" fmla="*/ 304800 w 3443150"/>
              <a:gd name="connsiteY62" fmla="*/ 880533 h 1817511"/>
              <a:gd name="connsiteX63" fmla="*/ 270933 w 3443150"/>
              <a:gd name="connsiteY63" fmla="*/ 948266 h 1817511"/>
              <a:gd name="connsiteX64" fmla="*/ 225778 w 3443150"/>
              <a:gd name="connsiteY64" fmla="*/ 1049866 h 1817511"/>
              <a:gd name="connsiteX65" fmla="*/ 191911 w 3443150"/>
              <a:gd name="connsiteY65" fmla="*/ 1072444 h 1817511"/>
              <a:gd name="connsiteX66" fmla="*/ 180622 w 3443150"/>
              <a:gd name="connsiteY66" fmla="*/ 1106311 h 1817511"/>
              <a:gd name="connsiteX67" fmla="*/ 135466 w 3443150"/>
              <a:gd name="connsiteY67" fmla="*/ 1174044 h 1817511"/>
              <a:gd name="connsiteX68" fmla="*/ 90311 w 3443150"/>
              <a:gd name="connsiteY68" fmla="*/ 1230488 h 1817511"/>
              <a:gd name="connsiteX69" fmla="*/ 67733 w 3443150"/>
              <a:gd name="connsiteY69" fmla="*/ 1264355 h 1817511"/>
              <a:gd name="connsiteX70" fmla="*/ 33866 w 3443150"/>
              <a:gd name="connsiteY70" fmla="*/ 1298222 h 1817511"/>
              <a:gd name="connsiteX71" fmla="*/ 11289 w 3443150"/>
              <a:gd name="connsiteY71" fmla="*/ 1388533 h 1817511"/>
              <a:gd name="connsiteX72" fmla="*/ 0 w 3443150"/>
              <a:gd name="connsiteY72" fmla="*/ 1806222 h 1817511"/>
              <a:gd name="connsiteX73" fmla="*/ 79022 w 3443150"/>
              <a:gd name="connsiteY73"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404533 w 3443150"/>
              <a:gd name="connsiteY16" fmla="*/ 587022 h 1817511"/>
              <a:gd name="connsiteX17" fmla="*/ 2551289 w 3443150"/>
              <a:gd name="connsiteY17" fmla="*/ 530577 h 1817511"/>
              <a:gd name="connsiteX18" fmla="*/ 2698044 w 3443150"/>
              <a:gd name="connsiteY18" fmla="*/ 474133 h 1817511"/>
              <a:gd name="connsiteX19" fmla="*/ 2878666 w 3443150"/>
              <a:gd name="connsiteY19" fmla="*/ 440266 h 1817511"/>
              <a:gd name="connsiteX20" fmla="*/ 2946400 w 3443150"/>
              <a:gd name="connsiteY20" fmla="*/ 417688 h 1817511"/>
              <a:gd name="connsiteX21" fmla="*/ 3025422 w 3443150"/>
              <a:gd name="connsiteY21" fmla="*/ 395111 h 1817511"/>
              <a:gd name="connsiteX22" fmla="*/ 3059289 w 3443150"/>
              <a:gd name="connsiteY22" fmla="*/ 372533 h 1817511"/>
              <a:gd name="connsiteX23" fmla="*/ 3183466 w 3443150"/>
              <a:gd name="connsiteY23" fmla="*/ 349955 h 1817511"/>
              <a:gd name="connsiteX24" fmla="*/ 3409244 w 3443150"/>
              <a:gd name="connsiteY24" fmla="*/ 327377 h 1817511"/>
              <a:gd name="connsiteX25" fmla="*/ 3431822 w 3443150"/>
              <a:gd name="connsiteY25" fmla="*/ 293511 h 1817511"/>
              <a:gd name="connsiteX26" fmla="*/ 3431822 w 3443150"/>
              <a:gd name="connsiteY26" fmla="*/ 0 h 1817511"/>
              <a:gd name="connsiteX27" fmla="*/ 3206044 w 3443150"/>
              <a:gd name="connsiteY27" fmla="*/ 11288 h 1817511"/>
              <a:gd name="connsiteX28" fmla="*/ 3172178 w 3443150"/>
              <a:gd name="connsiteY28" fmla="*/ 22577 h 1817511"/>
              <a:gd name="connsiteX29" fmla="*/ 2991555 w 3443150"/>
              <a:gd name="connsiteY29" fmla="*/ 33866 h 1817511"/>
              <a:gd name="connsiteX30" fmla="*/ 2156178 w 3443150"/>
              <a:gd name="connsiteY30" fmla="*/ 45155 h 1817511"/>
              <a:gd name="connsiteX31" fmla="*/ 2099733 w 3443150"/>
              <a:gd name="connsiteY31" fmla="*/ 56444 h 1817511"/>
              <a:gd name="connsiteX32" fmla="*/ 1975555 w 3443150"/>
              <a:gd name="connsiteY32" fmla="*/ 79022 h 1817511"/>
              <a:gd name="connsiteX33" fmla="*/ 1930400 w 3443150"/>
              <a:gd name="connsiteY33" fmla="*/ 90311 h 1817511"/>
              <a:gd name="connsiteX34" fmla="*/ 1896533 w 3443150"/>
              <a:gd name="connsiteY34" fmla="*/ 112888 h 1817511"/>
              <a:gd name="connsiteX35" fmla="*/ 1783644 w 3443150"/>
              <a:gd name="connsiteY35" fmla="*/ 135466 h 1817511"/>
              <a:gd name="connsiteX36" fmla="*/ 1670755 w 3443150"/>
              <a:gd name="connsiteY36" fmla="*/ 158044 h 1817511"/>
              <a:gd name="connsiteX37" fmla="*/ 1569155 w 3443150"/>
              <a:gd name="connsiteY37" fmla="*/ 191911 h 1817511"/>
              <a:gd name="connsiteX38" fmla="*/ 1524000 w 3443150"/>
              <a:gd name="connsiteY38" fmla="*/ 203200 h 1817511"/>
              <a:gd name="connsiteX39" fmla="*/ 1422400 w 3443150"/>
              <a:gd name="connsiteY39" fmla="*/ 225777 h 1817511"/>
              <a:gd name="connsiteX40" fmla="*/ 1388533 w 3443150"/>
              <a:gd name="connsiteY40" fmla="*/ 248355 h 1817511"/>
              <a:gd name="connsiteX41" fmla="*/ 1309511 w 3443150"/>
              <a:gd name="connsiteY41" fmla="*/ 270933 h 1817511"/>
              <a:gd name="connsiteX42" fmla="*/ 1275644 w 3443150"/>
              <a:gd name="connsiteY42" fmla="*/ 293511 h 1817511"/>
              <a:gd name="connsiteX43" fmla="*/ 1174044 w 3443150"/>
              <a:gd name="connsiteY43" fmla="*/ 316088 h 1817511"/>
              <a:gd name="connsiteX44" fmla="*/ 1106311 w 3443150"/>
              <a:gd name="connsiteY44" fmla="*/ 349955 h 1817511"/>
              <a:gd name="connsiteX45" fmla="*/ 1072444 w 3443150"/>
              <a:gd name="connsiteY45" fmla="*/ 361244 h 1817511"/>
              <a:gd name="connsiteX46" fmla="*/ 1038578 w 3443150"/>
              <a:gd name="connsiteY46" fmla="*/ 383822 h 1817511"/>
              <a:gd name="connsiteX47" fmla="*/ 1004711 w 3443150"/>
              <a:gd name="connsiteY47" fmla="*/ 395111 h 1817511"/>
              <a:gd name="connsiteX48" fmla="*/ 948266 w 3443150"/>
              <a:gd name="connsiteY48" fmla="*/ 417688 h 1817511"/>
              <a:gd name="connsiteX49" fmla="*/ 891822 w 3443150"/>
              <a:gd name="connsiteY49" fmla="*/ 428977 h 1817511"/>
              <a:gd name="connsiteX50" fmla="*/ 857955 w 3443150"/>
              <a:gd name="connsiteY50" fmla="*/ 440266 h 1817511"/>
              <a:gd name="connsiteX51" fmla="*/ 812800 w 3443150"/>
              <a:gd name="connsiteY51" fmla="*/ 451555 h 1817511"/>
              <a:gd name="connsiteX52" fmla="*/ 778933 w 3443150"/>
              <a:gd name="connsiteY52" fmla="*/ 474133 h 1817511"/>
              <a:gd name="connsiteX53" fmla="*/ 699911 w 3443150"/>
              <a:gd name="connsiteY53" fmla="*/ 496711 h 1817511"/>
              <a:gd name="connsiteX54" fmla="*/ 632178 w 3443150"/>
              <a:gd name="connsiteY54" fmla="*/ 541866 h 1817511"/>
              <a:gd name="connsiteX55" fmla="*/ 564444 w 3443150"/>
              <a:gd name="connsiteY55" fmla="*/ 598311 h 1817511"/>
              <a:gd name="connsiteX56" fmla="*/ 530578 w 3443150"/>
              <a:gd name="connsiteY56" fmla="*/ 609600 h 1817511"/>
              <a:gd name="connsiteX57" fmla="*/ 451555 w 3443150"/>
              <a:gd name="connsiteY57" fmla="*/ 688622 h 1817511"/>
              <a:gd name="connsiteX58" fmla="*/ 383822 w 3443150"/>
              <a:gd name="connsiteY58" fmla="*/ 745066 h 1817511"/>
              <a:gd name="connsiteX59" fmla="*/ 372533 w 3443150"/>
              <a:gd name="connsiteY59" fmla="*/ 778933 h 1817511"/>
              <a:gd name="connsiteX60" fmla="*/ 327378 w 3443150"/>
              <a:gd name="connsiteY60" fmla="*/ 846666 h 1817511"/>
              <a:gd name="connsiteX61" fmla="*/ 304800 w 3443150"/>
              <a:gd name="connsiteY61" fmla="*/ 880533 h 1817511"/>
              <a:gd name="connsiteX62" fmla="*/ 270933 w 3443150"/>
              <a:gd name="connsiteY62" fmla="*/ 948266 h 1817511"/>
              <a:gd name="connsiteX63" fmla="*/ 225778 w 3443150"/>
              <a:gd name="connsiteY63" fmla="*/ 1049866 h 1817511"/>
              <a:gd name="connsiteX64" fmla="*/ 191911 w 3443150"/>
              <a:gd name="connsiteY64" fmla="*/ 1072444 h 1817511"/>
              <a:gd name="connsiteX65" fmla="*/ 180622 w 3443150"/>
              <a:gd name="connsiteY65" fmla="*/ 1106311 h 1817511"/>
              <a:gd name="connsiteX66" fmla="*/ 135466 w 3443150"/>
              <a:gd name="connsiteY66" fmla="*/ 1174044 h 1817511"/>
              <a:gd name="connsiteX67" fmla="*/ 90311 w 3443150"/>
              <a:gd name="connsiteY67" fmla="*/ 1230488 h 1817511"/>
              <a:gd name="connsiteX68" fmla="*/ 67733 w 3443150"/>
              <a:gd name="connsiteY68" fmla="*/ 1264355 h 1817511"/>
              <a:gd name="connsiteX69" fmla="*/ 33866 w 3443150"/>
              <a:gd name="connsiteY69" fmla="*/ 1298222 h 1817511"/>
              <a:gd name="connsiteX70" fmla="*/ 11289 w 3443150"/>
              <a:gd name="connsiteY70" fmla="*/ 1388533 h 1817511"/>
              <a:gd name="connsiteX71" fmla="*/ 0 w 3443150"/>
              <a:gd name="connsiteY71" fmla="*/ 1806222 h 1817511"/>
              <a:gd name="connsiteX72" fmla="*/ 79022 w 3443150"/>
              <a:gd name="connsiteY72"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404533 w 3443150"/>
              <a:gd name="connsiteY16" fmla="*/ 587022 h 1817511"/>
              <a:gd name="connsiteX17" fmla="*/ 2551289 w 3443150"/>
              <a:gd name="connsiteY17" fmla="*/ 530577 h 1817511"/>
              <a:gd name="connsiteX18" fmla="*/ 2698044 w 3443150"/>
              <a:gd name="connsiteY18" fmla="*/ 474133 h 1817511"/>
              <a:gd name="connsiteX19" fmla="*/ 2878666 w 3443150"/>
              <a:gd name="connsiteY19" fmla="*/ 440266 h 1817511"/>
              <a:gd name="connsiteX20" fmla="*/ 3025422 w 3443150"/>
              <a:gd name="connsiteY20" fmla="*/ 395111 h 1817511"/>
              <a:gd name="connsiteX21" fmla="*/ 3059289 w 3443150"/>
              <a:gd name="connsiteY21" fmla="*/ 372533 h 1817511"/>
              <a:gd name="connsiteX22" fmla="*/ 3183466 w 3443150"/>
              <a:gd name="connsiteY22" fmla="*/ 349955 h 1817511"/>
              <a:gd name="connsiteX23" fmla="*/ 3409244 w 3443150"/>
              <a:gd name="connsiteY23" fmla="*/ 327377 h 1817511"/>
              <a:gd name="connsiteX24" fmla="*/ 3431822 w 3443150"/>
              <a:gd name="connsiteY24" fmla="*/ 293511 h 1817511"/>
              <a:gd name="connsiteX25" fmla="*/ 3431822 w 3443150"/>
              <a:gd name="connsiteY25" fmla="*/ 0 h 1817511"/>
              <a:gd name="connsiteX26" fmla="*/ 3206044 w 3443150"/>
              <a:gd name="connsiteY26" fmla="*/ 11288 h 1817511"/>
              <a:gd name="connsiteX27" fmla="*/ 3172178 w 3443150"/>
              <a:gd name="connsiteY27" fmla="*/ 22577 h 1817511"/>
              <a:gd name="connsiteX28" fmla="*/ 2991555 w 3443150"/>
              <a:gd name="connsiteY28" fmla="*/ 33866 h 1817511"/>
              <a:gd name="connsiteX29" fmla="*/ 2156178 w 3443150"/>
              <a:gd name="connsiteY29" fmla="*/ 45155 h 1817511"/>
              <a:gd name="connsiteX30" fmla="*/ 2099733 w 3443150"/>
              <a:gd name="connsiteY30" fmla="*/ 56444 h 1817511"/>
              <a:gd name="connsiteX31" fmla="*/ 1975555 w 3443150"/>
              <a:gd name="connsiteY31" fmla="*/ 79022 h 1817511"/>
              <a:gd name="connsiteX32" fmla="*/ 1930400 w 3443150"/>
              <a:gd name="connsiteY32" fmla="*/ 90311 h 1817511"/>
              <a:gd name="connsiteX33" fmla="*/ 1896533 w 3443150"/>
              <a:gd name="connsiteY33" fmla="*/ 112888 h 1817511"/>
              <a:gd name="connsiteX34" fmla="*/ 1783644 w 3443150"/>
              <a:gd name="connsiteY34" fmla="*/ 135466 h 1817511"/>
              <a:gd name="connsiteX35" fmla="*/ 1670755 w 3443150"/>
              <a:gd name="connsiteY35" fmla="*/ 158044 h 1817511"/>
              <a:gd name="connsiteX36" fmla="*/ 1569155 w 3443150"/>
              <a:gd name="connsiteY36" fmla="*/ 191911 h 1817511"/>
              <a:gd name="connsiteX37" fmla="*/ 1524000 w 3443150"/>
              <a:gd name="connsiteY37" fmla="*/ 203200 h 1817511"/>
              <a:gd name="connsiteX38" fmla="*/ 1422400 w 3443150"/>
              <a:gd name="connsiteY38" fmla="*/ 225777 h 1817511"/>
              <a:gd name="connsiteX39" fmla="*/ 1388533 w 3443150"/>
              <a:gd name="connsiteY39" fmla="*/ 248355 h 1817511"/>
              <a:gd name="connsiteX40" fmla="*/ 1309511 w 3443150"/>
              <a:gd name="connsiteY40" fmla="*/ 270933 h 1817511"/>
              <a:gd name="connsiteX41" fmla="*/ 1275644 w 3443150"/>
              <a:gd name="connsiteY41" fmla="*/ 293511 h 1817511"/>
              <a:gd name="connsiteX42" fmla="*/ 1174044 w 3443150"/>
              <a:gd name="connsiteY42" fmla="*/ 316088 h 1817511"/>
              <a:gd name="connsiteX43" fmla="*/ 1106311 w 3443150"/>
              <a:gd name="connsiteY43" fmla="*/ 349955 h 1817511"/>
              <a:gd name="connsiteX44" fmla="*/ 1072444 w 3443150"/>
              <a:gd name="connsiteY44" fmla="*/ 361244 h 1817511"/>
              <a:gd name="connsiteX45" fmla="*/ 1038578 w 3443150"/>
              <a:gd name="connsiteY45" fmla="*/ 383822 h 1817511"/>
              <a:gd name="connsiteX46" fmla="*/ 1004711 w 3443150"/>
              <a:gd name="connsiteY46" fmla="*/ 395111 h 1817511"/>
              <a:gd name="connsiteX47" fmla="*/ 948266 w 3443150"/>
              <a:gd name="connsiteY47" fmla="*/ 417688 h 1817511"/>
              <a:gd name="connsiteX48" fmla="*/ 891822 w 3443150"/>
              <a:gd name="connsiteY48" fmla="*/ 428977 h 1817511"/>
              <a:gd name="connsiteX49" fmla="*/ 857955 w 3443150"/>
              <a:gd name="connsiteY49" fmla="*/ 440266 h 1817511"/>
              <a:gd name="connsiteX50" fmla="*/ 812800 w 3443150"/>
              <a:gd name="connsiteY50" fmla="*/ 451555 h 1817511"/>
              <a:gd name="connsiteX51" fmla="*/ 778933 w 3443150"/>
              <a:gd name="connsiteY51" fmla="*/ 474133 h 1817511"/>
              <a:gd name="connsiteX52" fmla="*/ 699911 w 3443150"/>
              <a:gd name="connsiteY52" fmla="*/ 496711 h 1817511"/>
              <a:gd name="connsiteX53" fmla="*/ 632178 w 3443150"/>
              <a:gd name="connsiteY53" fmla="*/ 541866 h 1817511"/>
              <a:gd name="connsiteX54" fmla="*/ 564444 w 3443150"/>
              <a:gd name="connsiteY54" fmla="*/ 598311 h 1817511"/>
              <a:gd name="connsiteX55" fmla="*/ 530578 w 3443150"/>
              <a:gd name="connsiteY55" fmla="*/ 609600 h 1817511"/>
              <a:gd name="connsiteX56" fmla="*/ 451555 w 3443150"/>
              <a:gd name="connsiteY56" fmla="*/ 688622 h 1817511"/>
              <a:gd name="connsiteX57" fmla="*/ 383822 w 3443150"/>
              <a:gd name="connsiteY57" fmla="*/ 745066 h 1817511"/>
              <a:gd name="connsiteX58" fmla="*/ 372533 w 3443150"/>
              <a:gd name="connsiteY58" fmla="*/ 778933 h 1817511"/>
              <a:gd name="connsiteX59" fmla="*/ 327378 w 3443150"/>
              <a:gd name="connsiteY59" fmla="*/ 846666 h 1817511"/>
              <a:gd name="connsiteX60" fmla="*/ 304800 w 3443150"/>
              <a:gd name="connsiteY60" fmla="*/ 880533 h 1817511"/>
              <a:gd name="connsiteX61" fmla="*/ 270933 w 3443150"/>
              <a:gd name="connsiteY61" fmla="*/ 948266 h 1817511"/>
              <a:gd name="connsiteX62" fmla="*/ 225778 w 3443150"/>
              <a:gd name="connsiteY62" fmla="*/ 1049866 h 1817511"/>
              <a:gd name="connsiteX63" fmla="*/ 191911 w 3443150"/>
              <a:gd name="connsiteY63" fmla="*/ 1072444 h 1817511"/>
              <a:gd name="connsiteX64" fmla="*/ 180622 w 3443150"/>
              <a:gd name="connsiteY64" fmla="*/ 1106311 h 1817511"/>
              <a:gd name="connsiteX65" fmla="*/ 135466 w 3443150"/>
              <a:gd name="connsiteY65" fmla="*/ 1174044 h 1817511"/>
              <a:gd name="connsiteX66" fmla="*/ 90311 w 3443150"/>
              <a:gd name="connsiteY66" fmla="*/ 1230488 h 1817511"/>
              <a:gd name="connsiteX67" fmla="*/ 67733 w 3443150"/>
              <a:gd name="connsiteY67" fmla="*/ 1264355 h 1817511"/>
              <a:gd name="connsiteX68" fmla="*/ 33866 w 3443150"/>
              <a:gd name="connsiteY68" fmla="*/ 1298222 h 1817511"/>
              <a:gd name="connsiteX69" fmla="*/ 11289 w 3443150"/>
              <a:gd name="connsiteY69" fmla="*/ 1388533 h 1817511"/>
              <a:gd name="connsiteX70" fmla="*/ 0 w 3443150"/>
              <a:gd name="connsiteY70" fmla="*/ 1806222 h 1817511"/>
              <a:gd name="connsiteX71" fmla="*/ 79022 w 3443150"/>
              <a:gd name="connsiteY71" fmla="*/ 1817511 h 1817511"/>
              <a:gd name="connsiteX0" fmla="*/ 79022 w 3443150"/>
              <a:gd name="connsiteY0" fmla="*/ 1817511 h 1817511"/>
              <a:gd name="connsiteX1" fmla="*/ 79022 w 3443150"/>
              <a:gd name="connsiteY1" fmla="*/ 1817511 h 1817511"/>
              <a:gd name="connsiteX2" fmla="*/ 358775 w 3443150"/>
              <a:gd name="connsiteY2" fmla="*/ 1670755 h 1817511"/>
              <a:gd name="connsiteX3" fmla="*/ 481189 w 3443150"/>
              <a:gd name="connsiteY3" fmla="*/ 1579914 h 1817511"/>
              <a:gd name="connsiteX4" fmla="*/ 587022 w 3443150"/>
              <a:gd name="connsiteY4" fmla="*/ 1444977 h 1817511"/>
              <a:gd name="connsiteX5" fmla="*/ 654755 w 3443150"/>
              <a:gd name="connsiteY5" fmla="*/ 1388533 h 1817511"/>
              <a:gd name="connsiteX6" fmla="*/ 790222 w 3443150"/>
              <a:gd name="connsiteY6" fmla="*/ 1298222 h 1817511"/>
              <a:gd name="connsiteX7" fmla="*/ 948266 w 3443150"/>
              <a:gd name="connsiteY7" fmla="*/ 1185333 h 1817511"/>
              <a:gd name="connsiteX8" fmla="*/ 1140178 w 3443150"/>
              <a:gd name="connsiteY8" fmla="*/ 1117600 h 1817511"/>
              <a:gd name="connsiteX9" fmla="*/ 1309511 w 3443150"/>
              <a:gd name="connsiteY9" fmla="*/ 1027288 h 1817511"/>
              <a:gd name="connsiteX10" fmla="*/ 1478844 w 3443150"/>
              <a:gd name="connsiteY10" fmla="*/ 948266 h 1817511"/>
              <a:gd name="connsiteX11" fmla="*/ 1625600 w 3443150"/>
              <a:gd name="connsiteY11" fmla="*/ 891822 h 1817511"/>
              <a:gd name="connsiteX12" fmla="*/ 1761066 w 3443150"/>
              <a:gd name="connsiteY12" fmla="*/ 812800 h 1817511"/>
              <a:gd name="connsiteX13" fmla="*/ 1896533 w 3443150"/>
              <a:gd name="connsiteY13" fmla="*/ 767644 h 1817511"/>
              <a:gd name="connsiteX14" fmla="*/ 2054578 w 3443150"/>
              <a:gd name="connsiteY14" fmla="*/ 711200 h 1817511"/>
              <a:gd name="connsiteX15" fmla="*/ 2235200 w 3443150"/>
              <a:gd name="connsiteY15" fmla="*/ 654755 h 1817511"/>
              <a:gd name="connsiteX16" fmla="*/ 2404533 w 3443150"/>
              <a:gd name="connsiteY16" fmla="*/ 587022 h 1817511"/>
              <a:gd name="connsiteX17" fmla="*/ 2551289 w 3443150"/>
              <a:gd name="connsiteY17" fmla="*/ 530577 h 1817511"/>
              <a:gd name="connsiteX18" fmla="*/ 2698044 w 3443150"/>
              <a:gd name="connsiteY18" fmla="*/ 474133 h 1817511"/>
              <a:gd name="connsiteX19" fmla="*/ 2878666 w 3443150"/>
              <a:gd name="connsiteY19" fmla="*/ 440266 h 1817511"/>
              <a:gd name="connsiteX20" fmla="*/ 3059289 w 3443150"/>
              <a:gd name="connsiteY20" fmla="*/ 372533 h 1817511"/>
              <a:gd name="connsiteX21" fmla="*/ 3183466 w 3443150"/>
              <a:gd name="connsiteY21" fmla="*/ 349955 h 1817511"/>
              <a:gd name="connsiteX22" fmla="*/ 3409244 w 3443150"/>
              <a:gd name="connsiteY22" fmla="*/ 327377 h 1817511"/>
              <a:gd name="connsiteX23" fmla="*/ 3431822 w 3443150"/>
              <a:gd name="connsiteY23" fmla="*/ 293511 h 1817511"/>
              <a:gd name="connsiteX24" fmla="*/ 3431822 w 3443150"/>
              <a:gd name="connsiteY24" fmla="*/ 0 h 1817511"/>
              <a:gd name="connsiteX25" fmla="*/ 3206044 w 3443150"/>
              <a:gd name="connsiteY25" fmla="*/ 11288 h 1817511"/>
              <a:gd name="connsiteX26" fmla="*/ 3172178 w 3443150"/>
              <a:gd name="connsiteY26" fmla="*/ 22577 h 1817511"/>
              <a:gd name="connsiteX27" fmla="*/ 2991555 w 3443150"/>
              <a:gd name="connsiteY27" fmla="*/ 33866 h 1817511"/>
              <a:gd name="connsiteX28" fmla="*/ 2156178 w 3443150"/>
              <a:gd name="connsiteY28" fmla="*/ 45155 h 1817511"/>
              <a:gd name="connsiteX29" fmla="*/ 2099733 w 3443150"/>
              <a:gd name="connsiteY29" fmla="*/ 56444 h 1817511"/>
              <a:gd name="connsiteX30" fmla="*/ 1975555 w 3443150"/>
              <a:gd name="connsiteY30" fmla="*/ 79022 h 1817511"/>
              <a:gd name="connsiteX31" fmla="*/ 1930400 w 3443150"/>
              <a:gd name="connsiteY31" fmla="*/ 90311 h 1817511"/>
              <a:gd name="connsiteX32" fmla="*/ 1896533 w 3443150"/>
              <a:gd name="connsiteY32" fmla="*/ 112888 h 1817511"/>
              <a:gd name="connsiteX33" fmla="*/ 1783644 w 3443150"/>
              <a:gd name="connsiteY33" fmla="*/ 135466 h 1817511"/>
              <a:gd name="connsiteX34" fmla="*/ 1670755 w 3443150"/>
              <a:gd name="connsiteY34" fmla="*/ 158044 h 1817511"/>
              <a:gd name="connsiteX35" fmla="*/ 1569155 w 3443150"/>
              <a:gd name="connsiteY35" fmla="*/ 191911 h 1817511"/>
              <a:gd name="connsiteX36" fmla="*/ 1524000 w 3443150"/>
              <a:gd name="connsiteY36" fmla="*/ 203200 h 1817511"/>
              <a:gd name="connsiteX37" fmla="*/ 1422400 w 3443150"/>
              <a:gd name="connsiteY37" fmla="*/ 225777 h 1817511"/>
              <a:gd name="connsiteX38" fmla="*/ 1388533 w 3443150"/>
              <a:gd name="connsiteY38" fmla="*/ 248355 h 1817511"/>
              <a:gd name="connsiteX39" fmla="*/ 1309511 w 3443150"/>
              <a:gd name="connsiteY39" fmla="*/ 270933 h 1817511"/>
              <a:gd name="connsiteX40" fmla="*/ 1275644 w 3443150"/>
              <a:gd name="connsiteY40" fmla="*/ 293511 h 1817511"/>
              <a:gd name="connsiteX41" fmla="*/ 1174044 w 3443150"/>
              <a:gd name="connsiteY41" fmla="*/ 316088 h 1817511"/>
              <a:gd name="connsiteX42" fmla="*/ 1106311 w 3443150"/>
              <a:gd name="connsiteY42" fmla="*/ 349955 h 1817511"/>
              <a:gd name="connsiteX43" fmla="*/ 1072444 w 3443150"/>
              <a:gd name="connsiteY43" fmla="*/ 361244 h 1817511"/>
              <a:gd name="connsiteX44" fmla="*/ 1038578 w 3443150"/>
              <a:gd name="connsiteY44" fmla="*/ 383822 h 1817511"/>
              <a:gd name="connsiteX45" fmla="*/ 1004711 w 3443150"/>
              <a:gd name="connsiteY45" fmla="*/ 395111 h 1817511"/>
              <a:gd name="connsiteX46" fmla="*/ 948266 w 3443150"/>
              <a:gd name="connsiteY46" fmla="*/ 417688 h 1817511"/>
              <a:gd name="connsiteX47" fmla="*/ 891822 w 3443150"/>
              <a:gd name="connsiteY47" fmla="*/ 428977 h 1817511"/>
              <a:gd name="connsiteX48" fmla="*/ 857955 w 3443150"/>
              <a:gd name="connsiteY48" fmla="*/ 440266 h 1817511"/>
              <a:gd name="connsiteX49" fmla="*/ 812800 w 3443150"/>
              <a:gd name="connsiteY49" fmla="*/ 451555 h 1817511"/>
              <a:gd name="connsiteX50" fmla="*/ 778933 w 3443150"/>
              <a:gd name="connsiteY50" fmla="*/ 474133 h 1817511"/>
              <a:gd name="connsiteX51" fmla="*/ 699911 w 3443150"/>
              <a:gd name="connsiteY51" fmla="*/ 496711 h 1817511"/>
              <a:gd name="connsiteX52" fmla="*/ 632178 w 3443150"/>
              <a:gd name="connsiteY52" fmla="*/ 541866 h 1817511"/>
              <a:gd name="connsiteX53" fmla="*/ 564444 w 3443150"/>
              <a:gd name="connsiteY53" fmla="*/ 598311 h 1817511"/>
              <a:gd name="connsiteX54" fmla="*/ 530578 w 3443150"/>
              <a:gd name="connsiteY54" fmla="*/ 609600 h 1817511"/>
              <a:gd name="connsiteX55" fmla="*/ 451555 w 3443150"/>
              <a:gd name="connsiteY55" fmla="*/ 688622 h 1817511"/>
              <a:gd name="connsiteX56" fmla="*/ 383822 w 3443150"/>
              <a:gd name="connsiteY56" fmla="*/ 745066 h 1817511"/>
              <a:gd name="connsiteX57" fmla="*/ 372533 w 3443150"/>
              <a:gd name="connsiteY57" fmla="*/ 778933 h 1817511"/>
              <a:gd name="connsiteX58" fmla="*/ 327378 w 3443150"/>
              <a:gd name="connsiteY58" fmla="*/ 846666 h 1817511"/>
              <a:gd name="connsiteX59" fmla="*/ 304800 w 3443150"/>
              <a:gd name="connsiteY59" fmla="*/ 880533 h 1817511"/>
              <a:gd name="connsiteX60" fmla="*/ 270933 w 3443150"/>
              <a:gd name="connsiteY60" fmla="*/ 948266 h 1817511"/>
              <a:gd name="connsiteX61" fmla="*/ 225778 w 3443150"/>
              <a:gd name="connsiteY61" fmla="*/ 1049866 h 1817511"/>
              <a:gd name="connsiteX62" fmla="*/ 191911 w 3443150"/>
              <a:gd name="connsiteY62" fmla="*/ 1072444 h 1817511"/>
              <a:gd name="connsiteX63" fmla="*/ 180622 w 3443150"/>
              <a:gd name="connsiteY63" fmla="*/ 1106311 h 1817511"/>
              <a:gd name="connsiteX64" fmla="*/ 135466 w 3443150"/>
              <a:gd name="connsiteY64" fmla="*/ 1174044 h 1817511"/>
              <a:gd name="connsiteX65" fmla="*/ 90311 w 3443150"/>
              <a:gd name="connsiteY65" fmla="*/ 1230488 h 1817511"/>
              <a:gd name="connsiteX66" fmla="*/ 67733 w 3443150"/>
              <a:gd name="connsiteY66" fmla="*/ 1264355 h 1817511"/>
              <a:gd name="connsiteX67" fmla="*/ 33866 w 3443150"/>
              <a:gd name="connsiteY67" fmla="*/ 1298222 h 1817511"/>
              <a:gd name="connsiteX68" fmla="*/ 11289 w 3443150"/>
              <a:gd name="connsiteY68" fmla="*/ 1388533 h 1817511"/>
              <a:gd name="connsiteX69" fmla="*/ 0 w 3443150"/>
              <a:gd name="connsiteY69" fmla="*/ 1806222 h 1817511"/>
              <a:gd name="connsiteX70" fmla="*/ 79022 w 3443150"/>
              <a:gd name="connsiteY70" fmla="*/ 1817511 h 1817511"/>
              <a:gd name="connsiteX0" fmla="*/ 79022 w 3439365"/>
              <a:gd name="connsiteY0" fmla="*/ 1817511 h 1817511"/>
              <a:gd name="connsiteX1" fmla="*/ 79022 w 3439365"/>
              <a:gd name="connsiteY1" fmla="*/ 1817511 h 1817511"/>
              <a:gd name="connsiteX2" fmla="*/ 358775 w 3439365"/>
              <a:gd name="connsiteY2" fmla="*/ 1670755 h 1817511"/>
              <a:gd name="connsiteX3" fmla="*/ 481189 w 3439365"/>
              <a:gd name="connsiteY3" fmla="*/ 1579914 h 1817511"/>
              <a:gd name="connsiteX4" fmla="*/ 587022 w 3439365"/>
              <a:gd name="connsiteY4" fmla="*/ 1444977 h 1817511"/>
              <a:gd name="connsiteX5" fmla="*/ 654755 w 3439365"/>
              <a:gd name="connsiteY5" fmla="*/ 1388533 h 1817511"/>
              <a:gd name="connsiteX6" fmla="*/ 790222 w 3439365"/>
              <a:gd name="connsiteY6" fmla="*/ 1298222 h 1817511"/>
              <a:gd name="connsiteX7" fmla="*/ 948266 w 3439365"/>
              <a:gd name="connsiteY7" fmla="*/ 1185333 h 1817511"/>
              <a:gd name="connsiteX8" fmla="*/ 1140178 w 3439365"/>
              <a:gd name="connsiteY8" fmla="*/ 1117600 h 1817511"/>
              <a:gd name="connsiteX9" fmla="*/ 1309511 w 3439365"/>
              <a:gd name="connsiteY9" fmla="*/ 1027288 h 1817511"/>
              <a:gd name="connsiteX10" fmla="*/ 1478844 w 3439365"/>
              <a:gd name="connsiteY10" fmla="*/ 948266 h 1817511"/>
              <a:gd name="connsiteX11" fmla="*/ 1625600 w 3439365"/>
              <a:gd name="connsiteY11" fmla="*/ 891822 h 1817511"/>
              <a:gd name="connsiteX12" fmla="*/ 1761066 w 3439365"/>
              <a:gd name="connsiteY12" fmla="*/ 812800 h 1817511"/>
              <a:gd name="connsiteX13" fmla="*/ 1896533 w 3439365"/>
              <a:gd name="connsiteY13" fmla="*/ 767644 h 1817511"/>
              <a:gd name="connsiteX14" fmla="*/ 2054578 w 3439365"/>
              <a:gd name="connsiteY14" fmla="*/ 711200 h 1817511"/>
              <a:gd name="connsiteX15" fmla="*/ 2235200 w 3439365"/>
              <a:gd name="connsiteY15" fmla="*/ 654755 h 1817511"/>
              <a:gd name="connsiteX16" fmla="*/ 2404533 w 3439365"/>
              <a:gd name="connsiteY16" fmla="*/ 587022 h 1817511"/>
              <a:gd name="connsiteX17" fmla="*/ 2551289 w 3439365"/>
              <a:gd name="connsiteY17" fmla="*/ 530577 h 1817511"/>
              <a:gd name="connsiteX18" fmla="*/ 2698044 w 3439365"/>
              <a:gd name="connsiteY18" fmla="*/ 474133 h 1817511"/>
              <a:gd name="connsiteX19" fmla="*/ 2878666 w 3439365"/>
              <a:gd name="connsiteY19" fmla="*/ 440266 h 1817511"/>
              <a:gd name="connsiteX20" fmla="*/ 3059289 w 3439365"/>
              <a:gd name="connsiteY20" fmla="*/ 372533 h 1817511"/>
              <a:gd name="connsiteX21" fmla="*/ 3183466 w 3439365"/>
              <a:gd name="connsiteY21" fmla="*/ 349955 h 1817511"/>
              <a:gd name="connsiteX22" fmla="*/ 3347332 w 3439365"/>
              <a:gd name="connsiteY22" fmla="*/ 336902 h 1817511"/>
              <a:gd name="connsiteX23" fmla="*/ 3431822 w 3439365"/>
              <a:gd name="connsiteY23" fmla="*/ 293511 h 1817511"/>
              <a:gd name="connsiteX24" fmla="*/ 3431822 w 3439365"/>
              <a:gd name="connsiteY24" fmla="*/ 0 h 1817511"/>
              <a:gd name="connsiteX25" fmla="*/ 3206044 w 3439365"/>
              <a:gd name="connsiteY25" fmla="*/ 11288 h 1817511"/>
              <a:gd name="connsiteX26" fmla="*/ 3172178 w 3439365"/>
              <a:gd name="connsiteY26" fmla="*/ 22577 h 1817511"/>
              <a:gd name="connsiteX27" fmla="*/ 2991555 w 3439365"/>
              <a:gd name="connsiteY27" fmla="*/ 33866 h 1817511"/>
              <a:gd name="connsiteX28" fmla="*/ 2156178 w 3439365"/>
              <a:gd name="connsiteY28" fmla="*/ 45155 h 1817511"/>
              <a:gd name="connsiteX29" fmla="*/ 2099733 w 3439365"/>
              <a:gd name="connsiteY29" fmla="*/ 56444 h 1817511"/>
              <a:gd name="connsiteX30" fmla="*/ 1975555 w 3439365"/>
              <a:gd name="connsiteY30" fmla="*/ 79022 h 1817511"/>
              <a:gd name="connsiteX31" fmla="*/ 1930400 w 3439365"/>
              <a:gd name="connsiteY31" fmla="*/ 90311 h 1817511"/>
              <a:gd name="connsiteX32" fmla="*/ 1896533 w 3439365"/>
              <a:gd name="connsiteY32" fmla="*/ 112888 h 1817511"/>
              <a:gd name="connsiteX33" fmla="*/ 1783644 w 3439365"/>
              <a:gd name="connsiteY33" fmla="*/ 135466 h 1817511"/>
              <a:gd name="connsiteX34" fmla="*/ 1670755 w 3439365"/>
              <a:gd name="connsiteY34" fmla="*/ 158044 h 1817511"/>
              <a:gd name="connsiteX35" fmla="*/ 1569155 w 3439365"/>
              <a:gd name="connsiteY35" fmla="*/ 191911 h 1817511"/>
              <a:gd name="connsiteX36" fmla="*/ 1524000 w 3439365"/>
              <a:gd name="connsiteY36" fmla="*/ 203200 h 1817511"/>
              <a:gd name="connsiteX37" fmla="*/ 1422400 w 3439365"/>
              <a:gd name="connsiteY37" fmla="*/ 225777 h 1817511"/>
              <a:gd name="connsiteX38" fmla="*/ 1388533 w 3439365"/>
              <a:gd name="connsiteY38" fmla="*/ 248355 h 1817511"/>
              <a:gd name="connsiteX39" fmla="*/ 1309511 w 3439365"/>
              <a:gd name="connsiteY39" fmla="*/ 270933 h 1817511"/>
              <a:gd name="connsiteX40" fmla="*/ 1275644 w 3439365"/>
              <a:gd name="connsiteY40" fmla="*/ 293511 h 1817511"/>
              <a:gd name="connsiteX41" fmla="*/ 1174044 w 3439365"/>
              <a:gd name="connsiteY41" fmla="*/ 316088 h 1817511"/>
              <a:gd name="connsiteX42" fmla="*/ 1106311 w 3439365"/>
              <a:gd name="connsiteY42" fmla="*/ 349955 h 1817511"/>
              <a:gd name="connsiteX43" fmla="*/ 1072444 w 3439365"/>
              <a:gd name="connsiteY43" fmla="*/ 361244 h 1817511"/>
              <a:gd name="connsiteX44" fmla="*/ 1038578 w 3439365"/>
              <a:gd name="connsiteY44" fmla="*/ 383822 h 1817511"/>
              <a:gd name="connsiteX45" fmla="*/ 1004711 w 3439365"/>
              <a:gd name="connsiteY45" fmla="*/ 395111 h 1817511"/>
              <a:gd name="connsiteX46" fmla="*/ 948266 w 3439365"/>
              <a:gd name="connsiteY46" fmla="*/ 417688 h 1817511"/>
              <a:gd name="connsiteX47" fmla="*/ 891822 w 3439365"/>
              <a:gd name="connsiteY47" fmla="*/ 428977 h 1817511"/>
              <a:gd name="connsiteX48" fmla="*/ 857955 w 3439365"/>
              <a:gd name="connsiteY48" fmla="*/ 440266 h 1817511"/>
              <a:gd name="connsiteX49" fmla="*/ 812800 w 3439365"/>
              <a:gd name="connsiteY49" fmla="*/ 451555 h 1817511"/>
              <a:gd name="connsiteX50" fmla="*/ 778933 w 3439365"/>
              <a:gd name="connsiteY50" fmla="*/ 474133 h 1817511"/>
              <a:gd name="connsiteX51" fmla="*/ 699911 w 3439365"/>
              <a:gd name="connsiteY51" fmla="*/ 496711 h 1817511"/>
              <a:gd name="connsiteX52" fmla="*/ 632178 w 3439365"/>
              <a:gd name="connsiteY52" fmla="*/ 541866 h 1817511"/>
              <a:gd name="connsiteX53" fmla="*/ 564444 w 3439365"/>
              <a:gd name="connsiteY53" fmla="*/ 598311 h 1817511"/>
              <a:gd name="connsiteX54" fmla="*/ 530578 w 3439365"/>
              <a:gd name="connsiteY54" fmla="*/ 609600 h 1817511"/>
              <a:gd name="connsiteX55" fmla="*/ 451555 w 3439365"/>
              <a:gd name="connsiteY55" fmla="*/ 688622 h 1817511"/>
              <a:gd name="connsiteX56" fmla="*/ 383822 w 3439365"/>
              <a:gd name="connsiteY56" fmla="*/ 745066 h 1817511"/>
              <a:gd name="connsiteX57" fmla="*/ 372533 w 3439365"/>
              <a:gd name="connsiteY57" fmla="*/ 778933 h 1817511"/>
              <a:gd name="connsiteX58" fmla="*/ 327378 w 3439365"/>
              <a:gd name="connsiteY58" fmla="*/ 846666 h 1817511"/>
              <a:gd name="connsiteX59" fmla="*/ 304800 w 3439365"/>
              <a:gd name="connsiteY59" fmla="*/ 880533 h 1817511"/>
              <a:gd name="connsiteX60" fmla="*/ 270933 w 3439365"/>
              <a:gd name="connsiteY60" fmla="*/ 948266 h 1817511"/>
              <a:gd name="connsiteX61" fmla="*/ 225778 w 3439365"/>
              <a:gd name="connsiteY61" fmla="*/ 1049866 h 1817511"/>
              <a:gd name="connsiteX62" fmla="*/ 191911 w 3439365"/>
              <a:gd name="connsiteY62" fmla="*/ 1072444 h 1817511"/>
              <a:gd name="connsiteX63" fmla="*/ 180622 w 3439365"/>
              <a:gd name="connsiteY63" fmla="*/ 1106311 h 1817511"/>
              <a:gd name="connsiteX64" fmla="*/ 135466 w 3439365"/>
              <a:gd name="connsiteY64" fmla="*/ 1174044 h 1817511"/>
              <a:gd name="connsiteX65" fmla="*/ 90311 w 3439365"/>
              <a:gd name="connsiteY65" fmla="*/ 1230488 h 1817511"/>
              <a:gd name="connsiteX66" fmla="*/ 67733 w 3439365"/>
              <a:gd name="connsiteY66" fmla="*/ 1264355 h 1817511"/>
              <a:gd name="connsiteX67" fmla="*/ 33866 w 3439365"/>
              <a:gd name="connsiteY67" fmla="*/ 1298222 h 1817511"/>
              <a:gd name="connsiteX68" fmla="*/ 11289 w 3439365"/>
              <a:gd name="connsiteY68" fmla="*/ 1388533 h 1817511"/>
              <a:gd name="connsiteX69" fmla="*/ 0 w 3439365"/>
              <a:gd name="connsiteY69" fmla="*/ 1806222 h 1817511"/>
              <a:gd name="connsiteX70" fmla="*/ 79022 w 3439365"/>
              <a:gd name="connsiteY70" fmla="*/ 1817511 h 1817511"/>
              <a:gd name="connsiteX0" fmla="*/ 79022 w 3432162"/>
              <a:gd name="connsiteY0" fmla="*/ 1817511 h 1817511"/>
              <a:gd name="connsiteX1" fmla="*/ 79022 w 3432162"/>
              <a:gd name="connsiteY1" fmla="*/ 1817511 h 1817511"/>
              <a:gd name="connsiteX2" fmla="*/ 358775 w 3432162"/>
              <a:gd name="connsiteY2" fmla="*/ 1670755 h 1817511"/>
              <a:gd name="connsiteX3" fmla="*/ 481189 w 3432162"/>
              <a:gd name="connsiteY3" fmla="*/ 1579914 h 1817511"/>
              <a:gd name="connsiteX4" fmla="*/ 587022 w 3432162"/>
              <a:gd name="connsiteY4" fmla="*/ 1444977 h 1817511"/>
              <a:gd name="connsiteX5" fmla="*/ 654755 w 3432162"/>
              <a:gd name="connsiteY5" fmla="*/ 1388533 h 1817511"/>
              <a:gd name="connsiteX6" fmla="*/ 790222 w 3432162"/>
              <a:gd name="connsiteY6" fmla="*/ 1298222 h 1817511"/>
              <a:gd name="connsiteX7" fmla="*/ 948266 w 3432162"/>
              <a:gd name="connsiteY7" fmla="*/ 1185333 h 1817511"/>
              <a:gd name="connsiteX8" fmla="*/ 1140178 w 3432162"/>
              <a:gd name="connsiteY8" fmla="*/ 1117600 h 1817511"/>
              <a:gd name="connsiteX9" fmla="*/ 1309511 w 3432162"/>
              <a:gd name="connsiteY9" fmla="*/ 1027288 h 1817511"/>
              <a:gd name="connsiteX10" fmla="*/ 1478844 w 3432162"/>
              <a:gd name="connsiteY10" fmla="*/ 948266 h 1817511"/>
              <a:gd name="connsiteX11" fmla="*/ 1625600 w 3432162"/>
              <a:gd name="connsiteY11" fmla="*/ 891822 h 1817511"/>
              <a:gd name="connsiteX12" fmla="*/ 1761066 w 3432162"/>
              <a:gd name="connsiteY12" fmla="*/ 812800 h 1817511"/>
              <a:gd name="connsiteX13" fmla="*/ 1896533 w 3432162"/>
              <a:gd name="connsiteY13" fmla="*/ 767644 h 1817511"/>
              <a:gd name="connsiteX14" fmla="*/ 2054578 w 3432162"/>
              <a:gd name="connsiteY14" fmla="*/ 711200 h 1817511"/>
              <a:gd name="connsiteX15" fmla="*/ 2235200 w 3432162"/>
              <a:gd name="connsiteY15" fmla="*/ 654755 h 1817511"/>
              <a:gd name="connsiteX16" fmla="*/ 2404533 w 3432162"/>
              <a:gd name="connsiteY16" fmla="*/ 587022 h 1817511"/>
              <a:gd name="connsiteX17" fmla="*/ 2551289 w 3432162"/>
              <a:gd name="connsiteY17" fmla="*/ 530577 h 1817511"/>
              <a:gd name="connsiteX18" fmla="*/ 2698044 w 3432162"/>
              <a:gd name="connsiteY18" fmla="*/ 474133 h 1817511"/>
              <a:gd name="connsiteX19" fmla="*/ 2878666 w 3432162"/>
              <a:gd name="connsiteY19" fmla="*/ 440266 h 1817511"/>
              <a:gd name="connsiteX20" fmla="*/ 3059289 w 3432162"/>
              <a:gd name="connsiteY20" fmla="*/ 372533 h 1817511"/>
              <a:gd name="connsiteX21" fmla="*/ 3183466 w 3432162"/>
              <a:gd name="connsiteY21" fmla="*/ 349955 h 1817511"/>
              <a:gd name="connsiteX22" fmla="*/ 3347332 w 3432162"/>
              <a:gd name="connsiteY22" fmla="*/ 336902 h 1817511"/>
              <a:gd name="connsiteX23" fmla="*/ 3369910 w 3432162"/>
              <a:gd name="connsiteY23" fmla="*/ 212548 h 1817511"/>
              <a:gd name="connsiteX24" fmla="*/ 3431822 w 3432162"/>
              <a:gd name="connsiteY24" fmla="*/ 0 h 1817511"/>
              <a:gd name="connsiteX25" fmla="*/ 3206044 w 3432162"/>
              <a:gd name="connsiteY25" fmla="*/ 11288 h 1817511"/>
              <a:gd name="connsiteX26" fmla="*/ 3172178 w 3432162"/>
              <a:gd name="connsiteY26" fmla="*/ 22577 h 1817511"/>
              <a:gd name="connsiteX27" fmla="*/ 2991555 w 3432162"/>
              <a:gd name="connsiteY27" fmla="*/ 33866 h 1817511"/>
              <a:gd name="connsiteX28" fmla="*/ 2156178 w 3432162"/>
              <a:gd name="connsiteY28" fmla="*/ 45155 h 1817511"/>
              <a:gd name="connsiteX29" fmla="*/ 2099733 w 3432162"/>
              <a:gd name="connsiteY29" fmla="*/ 56444 h 1817511"/>
              <a:gd name="connsiteX30" fmla="*/ 1975555 w 3432162"/>
              <a:gd name="connsiteY30" fmla="*/ 79022 h 1817511"/>
              <a:gd name="connsiteX31" fmla="*/ 1930400 w 3432162"/>
              <a:gd name="connsiteY31" fmla="*/ 90311 h 1817511"/>
              <a:gd name="connsiteX32" fmla="*/ 1896533 w 3432162"/>
              <a:gd name="connsiteY32" fmla="*/ 112888 h 1817511"/>
              <a:gd name="connsiteX33" fmla="*/ 1783644 w 3432162"/>
              <a:gd name="connsiteY33" fmla="*/ 135466 h 1817511"/>
              <a:gd name="connsiteX34" fmla="*/ 1670755 w 3432162"/>
              <a:gd name="connsiteY34" fmla="*/ 158044 h 1817511"/>
              <a:gd name="connsiteX35" fmla="*/ 1569155 w 3432162"/>
              <a:gd name="connsiteY35" fmla="*/ 191911 h 1817511"/>
              <a:gd name="connsiteX36" fmla="*/ 1524000 w 3432162"/>
              <a:gd name="connsiteY36" fmla="*/ 203200 h 1817511"/>
              <a:gd name="connsiteX37" fmla="*/ 1422400 w 3432162"/>
              <a:gd name="connsiteY37" fmla="*/ 225777 h 1817511"/>
              <a:gd name="connsiteX38" fmla="*/ 1388533 w 3432162"/>
              <a:gd name="connsiteY38" fmla="*/ 248355 h 1817511"/>
              <a:gd name="connsiteX39" fmla="*/ 1309511 w 3432162"/>
              <a:gd name="connsiteY39" fmla="*/ 270933 h 1817511"/>
              <a:gd name="connsiteX40" fmla="*/ 1275644 w 3432162"/>
              <a:gd name="connsiteY40" fmla="*/ 293511 h 1817511"/>
              <a:gd name="connsiteX41" fmla="*/ 1174044 w 3432162"/>
              <a:gd name="connsiteY41" fmla="*/ 316088 h 1817511"/>
              <a:gd name="connsiteX42" fmla="*/ 1106311 w 3432162"/>
              <a:gd name="connsiteY42" fmla="*/ 349955 h 1817511"/>
              <a:gd name="connsiteX43" fmla="*/ 1072444 w 3432162"/>
              <a:gd name="connsiteY43" fmla="*/ 361244 h 1817511"/>
              <a:gd name="connsiteX44" fmla="*/ 1038578 w 3432162"/>
              <a:gd name="connsiteY44" fmla="*/ 383822 h 1817511"/>
              <a:gd name="connsiteX45" fmla="*/ 1004711 w 3432162"/>
              <a:gd name="connsiteY45" fmla="*/ 395111 h 1817511"/>
              <a:gd name="connsiteX46" fmla="*/ 948266 w 3432162"/>
              <a:gd name="connsiteY46" fmla="*/ 417688 h 1817511"/>
              <a:gd name="connsiteX47" fmla="*/ 891822 w 3432162"/>
              <a:gd name="connsiteY47" fmla="*/ 428977 h 1817511"/>
              <a:gd name="connsiteX48" fmla="*/ 857955 w 3432162"/>
              <a:gd name="connsiteY48" fmla="*/ 440266 h 1817511"/>
              <a:gd name="connsiteX49" fmla="*/ 812800 w 3432162"/>
              <a:gd name="connsiteY49" fmla="*/ 451555 h 1817511"/>
              <a:gd name="connsiteX50" fmla="*/ 778933 w 3432162"/>
              <a:gd name="connsiteY50" fmla="*/ 474133 h 1817511"/>
              <a:gd name="connsiteX51" fmla="*/ 699911 w 3432162"/>
              <a:gd name="connsiteY51" fmla="*/ 496711 h 1817511"/>
              <a:gd name="connsiteX52" fmla="*/ 632178 w 3432162"/>
              <a:gd name="connsiteY52" fmla="*/ 541866 h 1817511"/>
              <a:gd name="connsiteX53" fmla="*/ 564444 w 3432162"/>
              <a:gd name="connsiteY53" fmla="*/ 598311 h 1817511"/>
              <a:gd name="connsiteX54" fmla="*/ 530578 w 3432162"/>
              <a:gd name="connsiteY54" fmla="*/ 609600 h 1817511"/>
              <a:gd name="connsiteX55" fmla="*/ 451555 w 3432162"/>
              <a:gd name="connsiteY55" fmla="*/ 688622 h 1817511"/>
              <a:gd name="connsiteX56" fmla="*/ 383822 w 3432162"/>
              <a:gd name="connsiteY56" fmla="*/ 745066 h 1817511"/>
              <a:gd name="connsiteX57" fmla="*/ 372533 w 3432162"/>
              <a:gd name="connsiteY57" fmla="*/ 778933 h 1817511"/>
              <a:gd name="connsiteX58" fmla="*/ 327378 w 3432162"/>
              <a:gd name="connsiteY58" fmla="*/ 846666 h 1817511"/>
              <a:gd name="connsiteX59" fmla="*/ 304800 w 3432162"/>
              <a:gd name="connsiteY59" fmla="*/ 880533 h 1817511"/>
              <a:gd name="connsiteX60" fmla="*/ 270933 w 3432162"/>
              <a:gd name="connsiteY60" fmla="*/ 948266 h 1817511"/>
              <a:gd name="connsiteX61" fmla="*/ 225778 w 3432162"/>
              <a:gd name="connsiteY61" fmla="*/ 1049866 h 1817511"/>
              <a:gd name="connsiteX62" fmla="*/ 191911 w 3432162"/>
              <a:gd name="connsiteY62" fmla="*/ 1072444 h 1817511"/>
              <a:gd name="connsiteX63" fmla="*/ 180622 w 3432162"/>
              <a:gd name="connsiteY63" fmla="*/ 1106311 h 1817511"/>
              <a:gd name="connsiteX64" fmla="*/ 135466 w 3432162"/>
              <a:gd name="connsiteY64" fmla="*/ 1174044 h 1817511"/>
              <a:gd name="connsiteX65" fmla="*/ 90311 w 3432162"/>
              <a:gd name="connsiteY65" fmla="*/ 1230488 h 1817511"/>
              <a:gd name="connsiteX66" fmla="*/ 67733 w 3432162"/>
              <a:gd name="connsiteY66" fmla="*/ 1264355 h 1817511"/>
              <a:gd name="connsiteX67" fmla="*/ 33866 w 3432162"/>
              <a:gd name="connsiteY67" fmla="*/ 1298222 h 1817511"/>
              <a:gd name="connsiteX68" fmla="*/ 11289 w 3432162"/>
              <a:gd name="connsiteY68" fmla="*/ 1388533 h 1817511"/>
              <a:gd name="connsiteX69" fmla="*/ 0 w 3432162"/>
              <a:gd name="connsiteY69" fmla="*/ 1806222 h 1817511"/>
              <a:gd name="connsiteX70" fmla="*/ 79022 w 3432162"/>
              <a:gd name="connsiteY70" fmla="*/ 1817511 h 1817511"/>
              <a:gd name="connsiteX0" fmla="*/ 79022 w 3371150"/>
              <a:gd name="connsiteY0" fmla="*/ 1806408 h 1806408"/>
              <a:gd name="connsiteX1" fmla="*/ 79022 w 3371150"/>
              <a:gd name="connsiteY1" fmla="*/ 1806408 h 1806408"/>
              <a:gd name="connsiteX2" fmla="*/ 358775 w 3371150"/>
              <a:gd name="connsiteY2" fmla="*/ 1659652 h 1806408"/>
              <a:gd name="connsiteX3" fmla="*/ 481189 w 3371150"/>
              <a:gd name="connsiteY3" fmla="*/ 1568811 h 1806408"/>
              <a:gd name="connsiteX4" fmla="*/ 587022 w 3371150"/>
              <a:gd name="connsiteY4" fmla="*/ 1433874 h 1806408"/>
              <a:gd name="connsiteX5" fmla="*/ 654755 w 3371150"/>
              <a:gd name="connsiteY5" fmla="*/ 1377430 h 1806408"/>
              <a:gd name="connsiteX6" fmla="*/ 790222 w 3371150"/>
              <a:gd name="connsiteY6" fmla="*/ 1287119 h 1806408"/>
              <a:gd name="connsiteX7" fmla="*/ 948266 w 3371150"/>
              <a:gd name="connsiteY7" fmla="*/ 1174230 h 1806408"/>
              <a:gd name="connsiteX8" fmla="*/ 1140178 w 3371150"/>
              <a:gd name="connsiteY8" fmla="*/ 1106497 h 1806408"/>
              <a:gd name="connsiteX9" fmla="*/ 1309511 w 3371150"/>
              <a:gd name="connsiteY9" fmla="*/ 1016185 h 1806408"/>
              <a:gd name="connsiteX10" fmla="*/ 1478844 w 3371150"/>
              <a:gd name="connsiteY10" fmla="*/ 937163 h 1806408"/>
              <a:gd name="connsiteX11" fmla="*/ 1625600 w 3371150"/>
              <a:gd name="connsiteY11" fmla="*/ 880719 h 1806408"/>
              <a:gd name="connsiteX12" fmla="*/ 1761066 w 3371150"/>
              <a:gd name="connsiteY12" fmla="*/ 801697 h 1806408"/>
              <a:gd name="connsiteX13" fmla="*/ 1896533 w 3371150"/>
              <a:gd name="connsiteY13" fmla="*/ 756541 h 1806408"/>
              <a:gd name="connsiteX14" fmla="*/ 2054578 w 3371150"/>
              <a:gd name="connsiteY14" fmla="*/ 700097 h 1806408"/>
              <a:gd name="connsiteX15" fmla="*/ 2235200 w 3371150"/>
              <a:gd name="connsiteY15" fmla="*/ 643652 h 1806408"/>
              <a:gd name="connsiteX16" fmla="*/ 2404533 w 3371150"/>
              <a:gd name="connsiteY16" fmla="*/ 575919 h 1806408"/>
              <a:gd name="connsiteX17" fmla="*/ 2551289 w 3371150"/>
              <a:gd name="connsiteY17" fmla="*/ 519474 h 1806408"/>
              <a:gd name="connsiteX18" fmla="*/ 2698044 w 3371150"/>
              <a:gd name="connsiteY18" fmla="*/ 463030 h 1806408"/>
              <a:gd name="connsiteX19" fmla="*/ 2878666 w 3371150"/>
              <a:gd name="connsiteY19" fmla="*/ 429163 h 1806408"/>
              <a:gd name="connsiteX20" fmla="*/ 3059289 w 3371150"/>
              <a:gd name="connsiteY20" fmla="*/ 361430 h 1806408"/>
              <a:gd name="connsiteX21" fmla="*/ 3183466 w 3371150"/>
              <a:gd name="connsiteY21" fmla="*/ 338852 h 1806408"/>
              <a:gd name="connsiteX22" fmla="*/ 3347332 w 3371150"/>
              <a:gd name="connsiteY22" fmla="*/ 325799 h 1806408"/>
              <a:gd name="connsiteX23" fmla="*/ 3369910 w 3371150"/>
              <a:gd name="connsiteY23" fmla="*/ 201445 h 1806408"/>
              <a:gd name="connsiteX24" fmla="*/ 3365147 w 3371150"/>
              <a:gd name="connsiteY24" fmla="*/ 22234 h 1806408"/>
              <a:gd name="connsiteX25" fmla="*/ 3206044 w 3371150"/>
              <a:gd name="connsiteY25" fmla="*/ 185 h 1806408"/>
              <a:gd name="connsiteX26" fmla="*/ 3172178 w 3371150"/>
              <a:gd name="connsiteY26" fmla="*/ 11474 h 1806408"/>
              <a:gd name="connsiteX27" fmla="*/ 2991555 w 3371150"/>
              <a:gd name="connsiteY27" fmla="*/ 22763 h 1806408"/>
              <a:gd name="connsiteX28" fmla="*/ 2156178 w 3371150"/>
              <a:gd name="connsiteY28" fmla="*/ 34052 h 1806408"/>
              <a:gd name="connsiteX29" fmla="*/ 2099733 w 3371150"/>
              <a:gd name="connsiteY29" fmla="*/ 45341 h 1806408"/>
              <a:gd name="connsiteX30" fmla="*/ 1975555 w 3371150"/>
              <a:gd name="connsiteY30" fmla="*/ 67919 h 1806408"/>
              <a:gd name="connsiteX31" fmla="*/ 1930400 w 3371150"/>
              <a:gd name="connsiteY31" fmla="*/ 79208 h 1806408"/>
              <a:gd name="connsiteX32" fmla="*/ 1896533 w 3371150"/>
              <a:gd name="connsiteY32" fmla="*/ 101785 h 1806408"/>
              <a:gd name="connsiteX33" fmla="*/ 1783644 w 3371150"/>
              <a:gd name="connsiteY33" fmla="*/ 124363 h 1806408"/>
              <a:gd name="connsiteX34" fmla="*/ 1670755 w 3371150"/>
              <a:gd name="connsiteY34" fmla="*/ 146941 h 1806408"/>
              <a:gd name="connsiteX35" fmla="*/ 1569155 w 3371150"/>
              <a:gd name="connsiteY35" fmla="*/ 180808 h 1806408"/>
              <a:gd name="connsiteX36" fmla="*/ 1524000 w 3371150"/>
              <a:gd name="connsiteY36" fmla="*/ 192097 h 1806408"/>
              <a:gd name="connsiteX37" fmla="*/ 1422400 w 3371150"/>
              <a:gd name="connsiteY37" fmla="*/ 214674 h 1806408"/>
              <a:gd name="connsiteX38" fmla="*/ 1388533 w 3371150"/>
              <a:gd name="connsiteY38" fmla="*/ 237252 h 1806408"/>
              <a:gd name="connsiteX39" fmla="*/ 1309511 w 3371150"/>
              <a:gd name="connsiteY39" fmla="*/ 259830 h 1806408"/>
              <a:gd name="connsiteX40" fmla="*/ 1275644 w 3371150"/>
              <a:gd name="connsiteY40" fmla="*/ 282408 h 1806408"/>
              <a:gd name="connsiteX41" fmla="*/ 1174044 w 3371150"/>
              <a:gd name="connsiteY41" fmla="*/ 304985 h 1806408"/>
              <a:gd name="connsiteX42" fmla="*/ 1106311 w 3371150"/>
              <a:gd name="connsiteY42" fmla="*/ 338852 h 1806408"/>
              <a:gd name="connsiteX43" fmla="*/ 1072444 w 3371150"/>
              <a:gd name="connsiteY43" fmla="*/ 350141 h 1806408"/>
              <a:gd name="connsiteX44" fmla="*/ 1038578 w 3371150"/>
              <a:gd name="connsiteY44" fmla="*/ 372719 h 1806408"/>
              <a:gd name="connsiteX45" fmla="*/ 1004711 w 3371150"/>
              <a:gd name="connsiteY45" fmla="*/ 384008 h 1806408"/>
              <a:gd name="connsiteX46" fmla="*/ 948266 w 3371150"/>
              <a:gd name="connsiteY46" fmla="*/ 406585 h 1806408"/>
              <a:gd name="connsiteX47" fmla="*/ 891822 w 3371150"/>
              <a:gd name="connsiteY47" fmla="*/ 417874 h 1806408"/>
              <a:gd name="connsiteX48" fmla="*/ 857955 w 3371150"/>
              <a:gd name="connsiteY48" fmla="*/ 429163 h 1806408"/>
              <a:gd name="connsiteX49" fmla="*/ 812800 w 3371150"/>
              <a:gd name="connsiteY49" fmla="*/ 440452 h 1806408"/>
              <a:gd name="connsiteX50" fmla="*/ 778933 w 3371150"/>
              <a:gd name="connsiteY50" fmla="*/ 463030 h 1806408"/>
              <a:gd name="connsiteX51" fmla="*/ 699911 w 3371150"/>
              <a:gd name="connsiteY51" fmla="*/ 485608 h 1806408"/>
              <a:gd name="connsiteX52" fmla="*/ 632178 w 3371150"/>
              <a:gd name="connsiteY52" fmla="*/ 530763 h 1806408"/>
              <a:gd name="connsiteX53" fmla="*/ 564444 w 3371150"/>
              <a:gd name="connsiteY53" fmla="*/ 587208 h 1806408"/>
              <a:gd name="connsiteX54" fmla="*/ 530578 w 3371150"/>
              <a:gd name="connsiteY54" fmla="*/ 598497 h 1806408"/>
              <a:gd name="connsiteX55" fmla="*/ 451555 w 3371150"/>
              <a:gd name="connsiteY55" fmla="*/ 677519 h 1806408"/>
              <a:gd name="connsiteX56" fmla="*/ 383822 w 3371150"/>
              <a:gd name="connsiteY56" fmla="*/ 733963 h 1806408"/>
              <a:gd name="connsiteX57" fmla="*/ 372533 w 3371150"/>
              <a:gd name="connsiteY57" fmla="*/ 767830 h 1806408"/>
              <a:gd name="connsiteX58" fmla="*/ 327378 w 3371150"/>
              <a:gd name="connsiteY58" fmla="*/ 835563 h 1806408"/>
              <a:gd name="connsiteX59" fmla="*/ 304800 w 3371150"/>
              <a:gd name="connsiteY59" fmla="*/ 869430 h 1806408"/>
              <a:gd name="connsiteX60" fmla="*/ 270933 w 3371150"/>
              <a:gd name="connsiteY60" fmla="*/ 937163 h 1806408"/>
              <a:gd name="connsiteX61" fmla="*/ 225778 w 3371150"/>
              <a:gd name="connsiteY61" fmla="*/ 1038763 h 1806408"/>
              <a:gd name="connsiteX62" fmla="*/ 191911 w 3371150"/>
              <a:gd name="connsiteY62" fmla="*/ 1061341 h 1806408"/>
              <a:gd name="connsiteX63" fmla="*/ 180622 w 3371150"/>
              <a:gd name="connsiteY63" fmla="*/ 1095208 h 1806408"/>
              <a:gd name="connsiteX64" fmla="*/ 135466 w 3371150"/>
              <a:gd name="connsiteY64" fmla="*/ 1162941 h 1806408"/>
              <a:gd name="connsiteX65" fmla="*/ 90311 w 3371150"/>
              <a:gd name="connsiteY65" fmla="*/ 1219385 h 1806408"/>
              <a:gd name="connsiteX66" fmla="*/ 67733 w 3371150"/>
              <a:gd name="connsiteY66" fmla="*/ 1253252 h 1806408"/>
              <a:gd name="connsiteX67" fmla="*/ 33866 w 3371150"/>
              <a:gd name="connsiteY67" fmla="*/ 1287119 h 1806408"/>
              <a:gd name="connsiteX68" fmla="*/ 11289 w 3371150"/>
              <a:gd name="connsiteY68" fmla="*/ 1377430 h 1806408"/>
              <a:gd name="connsiteX69" fmla="*/ 0 w 3371150"/>
              <a:gd name="connsiteY69" fmla="*/ 1795119 h 1806408"/>
              <a:gd name="connsiteX70" fmla="*/ 79022 w 3371150"/>
              <a:gd name="connsiteY70" fmla="*/ 1806408 h 1806408"/>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2099733 w 3371150"/>
              <a:gd name="connsiteY28" fmla="*/ 40663 h 1801730"/>
              <a:gd name="connsiteX29" fmla="*/ 1975555 w 3371150"/>
              <a:gd name="connsiteY29" fmla="*/ 63241 h 1801730"/>
              <a:gd name="connsiteX30" fmla="*/ 1930400 w 3371150"/>
              <a:gd name="connsiteY30" fmla="*/ 74530 h 1801730"/>
              <a:gd name="connsiteX31" fmla="*/ 1896533 w 3371150"/>
              <a:gd name="connsiteY31" fmla="*/ 97107 h 1801730"/>
              <a:gd name="connsiteX32" fmla="*/ 1783644 w 3371150"/>
              <a:gd name="connsiteY32" fmla="*/ 119685 h 1801730"/>
              <a:gd name="connsiteX33" fmla="*/ 1670755 w 3371150"/>
              <a:gd name="connsiteY33" fmla="*/ 142263 h 1801730"/>
              <a:gd name="connsiteX34" fmla="*/ 1569155 w 3371150"/>
              <a:gd name="connsiteY34" fmla="*/ 176130 h 1801730"/>
              <a:gd name="connsiteX35" fmla="*/ 1524000 w 3371150"/>
              <a:gd name="connsiteY35" fmla="*/ 187419 h 1801730"/>
              <a:gd name="connsiteX36" fmla="*/ 1422400 w 3371150"/>
              <a:gd name="connsiteY36" fmla="*/ 209996 h 1801730"/>
              <a:gd name="connsiteX37" fmla="*/ 1388533 w 3371150"/>
              <a:gd name="connsiteY37" fmla="*/ 232574 h 1801730"/>
              <a:gd name="connsiteX38" fmla="*/ 1309511 w 3371150"/>
              <a:gd name="connsiteY38" fmla="*/ 255152 h 1801730"/>
              <a:gd name="connsiteX39" fmla="*/ 1275644 w 3371150"/>
              <a:gd name="connsiteY39" fmla="*/ 277730 h 1801730"/>
              <a:gd name="connsiteX40" fmla="*/ 1174044 w 3371150"/>
              <a:gd name="connsiteY40" fmla="*/ 300307 h 1801730"/>
              <a:gd name="connsiteX41" fmla="*/ 1106311 w 3371150"/>
              <a:gd name="connsiteY41" fmla="*/ 334174 h 1801730"/>
              <a:gd name="connsiteX42" fmla="*/ 1072444 w 3371150"/>
              <a:gd name="connsiteY42" fmla="*/ 345463 h 1801730"/>
              <a:gd name="connsiteX43" fmla="*/ 1038578 w 3371150"/>
              <a:gd name="connsiteY43" fmla="*/ 368041 h 1801730"/>
              <a:gd name="connsiteX44" fmla="*/ 1004711 w 3371150"/>
              <a:gd name="connsiteY44" fmla="*/ 379330 h 1801730"/>
              <a:gd name="connsiteX45" fmla="*/ 948266 w 3371150"/>
              <a:gd name="connsiteY45" fmla="*/ 401907 h 1801730"/>
              <a:gd name="connsiteX46" fmla="*/ 891822 w 3371150"/>
              <a:gd name="connsiteY46" fmla="*/ 413196 h 1801730"/>
              <a:gd name="connsiteX47" fmla="*/ 857955 w 3371150"/>
              <a:gd name="connsiteY47" fmla="*/ 424485 h 1801730"/>
              <a:gd name="connsiteX48" fmla="*/ 812800 w 3371150"/>
              <a:gd name="connsiteY48" fmla="*/ 435774 h 1801730"/>
              <a:gd name="connsiteX49" fmla="*/ 778933 w 3371150"/>
              <a:gd name="connsiteY49" fmla="*/ 458352 h 1801730"/>
              <a:gd name="connsiteX50" fmla="*/ 699911 w 3371150"/>
              <a:gd name="connsiteY50" fmla="*/ 480930 h 1801730"/>
              <a:gd name="connsiteX51" fmla="*/ 632178 w 3371150"/>
              <a:gd name="connsiteY51" fmla="*/ 526085 h 1801730"/>
              <a:gd name="connsiteX52" fmla="*/ 564444 w 3371150"/>
              <a:gd name="connsiteY52" fmla="*/ 582530 h 1801730"/>
              <a:gd name="connsiteX53" fmla="*/ 530578 w 3371150"/>
              <a:gd name="connsiteY53" fmla="*/ 593819 h 1801730"/>
              <a:gd name="connsiteX54" fmla="*/ 451555 w 3371150"/>
              <a:gd name="connsiteY54" fmla="*/ 672841 h 1801730"/>
              <a:gd name="connsiteX55" fmla="*/ 383822 w 3371150"/>
              <a:gd name="connsiteY55" fmla="*/ 729285 h 1801730"/>
              <a:gd name="connsiteX56" fmla="*/ 372533 w 3371150"/>
              <a:gd name="connsiteY56" fmla="*/ 763152 h 1801730"/>
              <a:gd name="connsiteX57" fmla="*/ 327378 w 3371150"/>
              <a:gd name="connsiteY57" fmla="*/ 830885 h 1801730"/>
              <a:gd name="connsiteX58" fmla="*/ 304800 w 3371150"/>
              <a:gd name="connsiteY58" fmla="*/ 864752 h 1801730"/>
              <a:gd name="connsiteX59" fmla="*/ 270933 w 3371150"/>
              <a:gd name="connsiteY59" fmla="*/ 932485 h 1801730"/>
              <a:gd name="connsiteX60" fmla="*/ 225778 w 3371150"/>
              <a:gd name="connsiteY60" fmla="*/ 1034085 h 1801730"/>
              <a:gd name="connsiteX61" fmla="*/ 191911 w 3371150"/>
              <a:gd name="connsiteY61" fmla="*/ 1056663 h 1801730"/>
              <a:gd name="connsiteX62" fmla="*/ 180622 w 3371150"/>
              <a:gd name="connsiteY62" fmla="*/ 1090530 h 1801730"/>
              <a:gd name="connsiteX63" fmla="*/ 135466 w 3371150"/>
              <a:gd name="connsiteY63" fmla="*/ 1158263 h 1801730"/>
              <a:gd name="connsiteX64" fmla="*/ 90311 w 3371150"/>
              <a:gd name="connsiteY64" fmla="*/ 1214707 h 1801730"/>
              <a:gd name="connsiteX65" fmla="*/ 67733 w 3371150"/>
              <a:gd name="connsiteY65" fmla="*/ 1248574 h 1801730"/>
              <a:gd name="connsiteX66" fmla="*/ 33866 w 3371150"/>
              <a:gd name="connsiteY66" fmla="*/ 1282441 h 1801730"/>
              <a:gd name="connsiteX67" fmla="*/ 11289 w 3371150"/>
              <a:gd name="connsiteY67" fmla="*/ 1372752 h 1801730"/>
              <a:gd name="connsiteX68" fmla="*/ 0 w 3371150"/>
              <a:gd name="connsiteY68" fmla="*/ 1790441 h 1801730"/>
              <a:gd name="connsiteX69" fmla="*/ 79022 w 3371150"/>
              <a:gd name="connsiteY69"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930400 w 3371150"/>
              <a:gd name="connsiteY29" fmla="*/ 74530 h 1801730"/>
              <a:gd name="connsiteX30" fmla="*/ 1896533 w 3371150"/>
              <a:gd name="connsiteY30" fmla="*/ 97107 h 1801730"/>
              <a:gd name="connsiteX31" fmla="*/ 1783644 w 3371150"/>
              <a:gd name="connsiteY31" fmla="*/ 119685 h 1801730"/>
              <a:gd name="connsiteX32" fmla="*/ 1670755 w 3371150"/>
              <a:gd name="connsiteY32" fmla="*/ 142263 h 1801730"/>
              <a:gd name="connsiteX33" fmla="*/ 1569155 w 3371150"/>
              <a:gd name="connsiteY33" fmla="*/ 176130 h 1801730"/>
              <a:gd name="connsiteX34" fmla="*/ 1524000 w 3371150"/>
              <a:gd name="connsiteY34" fmla="*/ 187419 h 1801730"/>
              <a:gd name="connsiteX35" fmla="*/ 1422400 w 3371150"/>
              <a:gd name="connsiteY35" fmla="*/ 209996 h 1801730"/>
              <a:gd name="connsiteX36" fmla="*/ 1388533 w 3371150"/>
              <a:gd name="connsiteY36" fmla="*/ 232574 h 1801730"/>
              <a:gd name="connsiteX37" fmla="*/ 1309511 w 3371150"/>
              <a:gd name="connsiteY37" fmla="*/ 255152 h 1801730"/>
              <a:gd name="connsiteX38" fmla="*/ 1275644 w 3371150"/>
              <a:gd name="connsiteY38" fmla="*/ 277730 h 1801730"/>
              <a:gd name="connsiteX39" fmla="*/ 1174044 w 3371150"/>
              <a:gd name="connsiteY39" fmla="*/ 300307 h 1801730"/>
              <a:gd name="connsiteX40" fmla="*/ 1106311 w 3371150"/>
              <a:gd name="connsiteY40" fmla="*/ 334174 h 1801730"/>
              <a:gd name="connsiteX41" fmla="*/ 1072444 w 3371150"/>
              <a:gd name="connsiteY41" fmla="*/ 345463 h 1801730"/>
              <a:gd name="connsiteX42" fmla="*/ 1038578 w 3371150"/>
              <a:gd name="connsiteY42" fmla="*/ 368041 h 1801730"/>
              <a:gd name="connsiteX43" fmla="*/ 1004711 w 3371150"/>
              <a:gd name="connsiteY43" fmla="*/ 379330 h 1801730"/>
              <a:gd name="connsiteX44" fmla="*/ 948266 w 3371150"/>
              <a:gd name="connsiteY44" fmla="*/ 401907 h 1801730"/>
              <a:gd name="connsiteX45" fmla="*/ 891822 w 3371150"/>
              <a:gd name="connsiteY45" fmla="*/ 413196 h 1801730"/>
              <a:gd name="connsiteX46" fmla="*/ 857955 w 3371150"/>
              <a:gd name="connsiteY46" fmla="*/ 424485 h 1801730"/>
              <a:gd name="connsiteX47" fmla="*/ 812800 w 3371150"/>
              <a:gd name="connsiteY47" fmla="*/ 435774 h 1801730"/>
              <a:gd name="connsiteX48" fmla="*/ 778933 w 3371150"/>
              <a:gd name="connsiteY48" fmla="*/ 458352 h 1801730"/>
              <a:gd name="connsiteX49" fmla="*/ 699911 w 3371150"/>
              <a:gd name="connsiteY49" fmla="*/ 480930 h 1801730"/>
              <a:gd name="connsiteX50" fmla="*/ 632178 w 3371150"/>
              <a:gd name="connsiteY50" fmla="*/ 526085 h 1801730"/>
              <a:gd name="connsiteX51" fmla="*/ 564444 w 3371150"/>
              <a:gd name="connsiteY51" fmla="*/ 582530 h 1801730"/>
              <a:gd name="connsiteX52" fmla="*/ 530578 w 3371150"/>
              <a:gd name="connsiteY52" fmla="*/ 593819 h 1801730"/>
              <a:gd name="connsiteX53" fmla="*/ 451555 w 3371150"/>
              <a:gd name="connsiteY53" fmla="*/ 672841 h 1801730"/>
              <a:gd name="connsiteX54" fmla="*/ 383822 w 3371150"/>
              <a:gd name="connsiteY54" fmla="*/ 729285 h 1801730"/>
              <a:gd name="connsiteX55" fmla="*/ 372533 w 3371150"/>
              <a:gd name="connsiteY55" fmla="*/ 763152 h 1801730"/>
              <a:gd name="connsiteX56" fmla="*/ 327378 w 3371150"/>
              <a:gd name="connsiteY56" fmla="*/ 830885 h 1801730"/>
              <a:gd name="connsiteX57" fmla="*/ 304800 w 3371150"/>
              <a:gd name="connsiteY57" fmla="*/ 864752 h 1801730"/>
              <a:gd name="connsiteX58" fmla="*/ 270933 w 3371150"/>
              <a:gd name="connsiteY58" fmla="*/ 932485 h 1801730"/>
              <a:gd name="connsiteX59" fmla="*/ 225778 w 3371150"/>
              <a:gd name="connsiteY59" fmla="*/ 1034085 h 1801730"/>
              <a:gd name="connsiteX60" fmla="*/ 191911 w 3371150"/>
              <a:gd name="connsiteY60" fmla="*/ 1056663 h 1801730"/>
              <a:gd name="connsiteX61" fmla="*/ 180622 w 3371150"/>
              <a:gd name="connsiteY61" fmla="*/ 1090530 h 1801730"/>
              <a:gd name="connsiteX62" fmla="*/ 135466 w 3371150"/>
              <a:gd name="connsiteY62" fmla="*/ 1158263 h 1801730"/>
              <a:gd name="connsiteX63" fmla="*/ 90311 w 3371150"/>
              <a:gd name="connsiteY63" fmla="*/ 1214707 h 1801730"/>
              <a:gd name="connsiteX64" fmla="*/ 67733 w 3371150"/>
              <a:gd name="connsiteY64" fmla="*/ 1248574 h 1801730"/>
              <a:gd name="connsiteX65" fmla="*/ 33866 w 3371150"/>
              <a:gd name="connsiteY65" fmla="*/ 1282441 h 1801730"/>
              <a:gd name="connsiteX66" fmla="*/ 11289 w 3371150"/>
              <a:gd name="connsiteY66" fmla="*/ 1372752 h 1801730"/>
              <a:gd name="connsiteX67" fmla="*/ 0 w 3371150"/>
              <a:gd name="connsiteY67" fmla="*/ 1790441 h 1801730"/>
              <a:gd name="connsiteX68" fmla="*/ 79022 w 3371150"/>
              <a:gd name="connsiteY68"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896533 w 3371150"/>
              <a:gd name="connsiteY29" fmla="*/ 97107 h 1801730"/>
              <a:gd name="connsiteX30" fmla="*/ 1783644 w 3371150"/>
              <a:gd name="connsiteY30" fmla="*/ 119685 h 1801730"/>
              <a:gd name="connsiteX31" fmla="*/ 1670755 w 3371150"/>
              <a:gd name="connsiteY31" fmla="*/ 142263 h 1801730"/>
              <a:gd name="connsiteX32" fmla="*/ 1569155 w 3371150"/>
              <a:gd name="connsiteY32" fmla="*/ 176130 h 1801730"/>
              <a:gd name="connsiteX33" fmla="*/ 1524000 w 3371150"/>
              <a:gd name="connsiteY33" fmla="*/ 187419 h 1801730"/>
              <a:gd name="connsiteX34" fmla="*/ 1422400 w 3371150"/>
              <a:gd name="connsiteY34" fmla="*/ 209996 h 1801730"/>
              <a:gd name="connsiteX35" fmla="*/ 1388533 w 3371150"/>
              <a:gd name="connsiteY35" fmla="*/ 232574 h 1801730"/>
              <a:gd name="connsiteX36" fmla="*/ 1309511 w 3371150"/>
              <a:gd name="connsiteY36" fmla="*/ 255152 h 1801730"/>
              <a:gd name="connsiteX37" fmla="*/ 1275644 w 3371150"/>
              <a:gd name="connsiteY37" fmla="*/ 277730 h 1801730"/>
              <a:gd name="connsiteX38" fmla="*/ 1174044 w 3371150"/>
              <a:gd name="connsiteY38" fmla="*/ 300307 h 1801730"/>
              <a:gd name="connsiteX39" fmla="*/ 1106311 w 3371150"/>
              <a:gd name="connsiteY39" fmla="*/ 334174 h 1801730"/>
              <a:gd name="connsiteX40" fmla="*/ 1072444 w 3371150"/>
              <a:gd name="connsiteY40" fmla="*/ 345463 h 1801730"/>
              <a:gd name="connsiteX41" fmla="*/ 1038578 w 3371150"/>
              <a:gd name="connsiteY41" fmla="*/ 368041 h 1801730"/>
              <a:gd name="connsiteX42" fmla="*/ 1004711 w 3371150"/>
              <a:gd name="connsiteY42" fmla="*/ 379330 h 1801730"/>
              <a:gd name="connsiteX43" fmla="*/ 948266 w 3371150"/>
              <a:gd name="connsiteY43" fmla="*/ 401907 h 1801730"/>
              <a:gd name="connsiteX44" fmla="*/ 891822 w 3371150"/>
              <a:gd name="connsiteY44" fmla="*/ 413196 h 1801730"/>
              <a:gd name="connsiteX45" fmla="*/ 857955 w 3371150"/>
              <a:gd name="connsiteY45" fmla="*/ 424485 h 1801730"/>
              <a:gd name="connsiteX46" fmla="*/ 812800 w 3371150"/>
              <a:gd name="connsiteY46" fmla="*/ 435774 h 1801730"/>
              <a:gd name="connsiteX47" fmla="*/ 778933 w 3371150"/>
              <a:gd name="connsiteY47" fmla="*/ 458352 h 1801730"/>
              <a:gd name="connsiteX48" fmla="*/ 699911 w 3371150"/>
              <a:gd name="connsiteY48" fmla="*/ 480930 h 1801730"/>
              <a:gd name="connsiteX49" fmla="*/ 632178 w 3371150"/>
              <a:gd name="connsiteY49" fmla="*/ 526085 h 1801730"/>
              <a:gd name="connsiteX50" fmla="*/ 564444 w 3371150"/>
              <a:gd name="connsiteY50" fmla="*/ 582530 h 1801730"/>
              <a:gd name="connsiteX51" fmla="*/ 530578 w 3371150"/>
              <a:gd name="connsiteY51" fmla="*/ 593819 h 1801730"/>
              <a:gd name="connsiteX52" fmla="*/ 451555 w 3371150"/>
              <a:gd name="connsiteY52" fmla="*/ 672841 h 1801730"/>
              <a:gd name="connsiteX53" fmla="*/ 383822 w 3371150"/>
              <a:gd name="connsiteY53" fmla="*/ 729285 h 1801730"/>
              <a:gd name="connsiteX54" fmla="*/ 372533 w 3371150"/>
              <a:gd name="connsiteY54" fmla="*/ 763152 h 1801730"/>
              <a:gd name="connsiteX55" fmla="*/ 327378 w 3371150"/>
              <a:gd name="connsiteY55" fmla="*/ 830885 h 1801730"/>
              <a:gd name="connsiteX56" fmla="*/ 304800 w 3371150"/>
              <a:gd name="connsiteY56" fmla="*/ 864752 h 1801730"/>
              <a:gd name="connsiteX57" fmla="*/ 270933 w 3371150"/>
              <a:gd name="connsiteY57" fmla="*/ 932485 h 1801730"/>
              <a:gd name="connsiteX58" fmla="*/ 225778 w 3371150"/>
              <a:gd name="connsiteY58" fmla="*/ 1034085 h 1801730"/>
              <a:gd name="connsiteX59" fmla="*/ 191911 w 3371150"/>
              <a:gd name="connsiteY59" fmla="*/ 1056663 h 1801730"/>
              <a:gd name="connsiteX60" fmla="*/ 180622 w 3371150"/>
              <a:gd name="connsiteY60" fmla="*/ 1090530 h 1801730"/>
              <a:gd name="connsiteX61" fmla="*/ 135466 w 3371150"/>
              <a:gd name="connsiteY61" fmla="*/ 1158263 h 1801730"/>
              <a:gd name="connsiteX62" fmla="*/ 90311 w 3371150"/>
              <a:gd name="connsiteY62" fmla="*/ 1214707 h 1801730"/>
              <a:gd name="connsiteX63" fmla="*/ 67733 w 3371150"/>
              <a:gd name="connsiteY63" fmla="*/ 1248574 h 1801730"/>
              <a:gd name="connsiteX64" fmla="*/ 33866 w 3371150"/>
              <a:gd name="connsiteY64" fmla="*/ 1282441 h 1801730"/>
              <a:gd name="connsiteX65" fmla="*/ 11289 w 3371150"/>
              <a:gd name="connsiteY65" fmla="*/ 1372752 h 1801730"/>
              <a:gd name="connsiteX66" fmla="*/ 0 w 3371150"/>
              <a:gd name="connsiteY66" fmla="*/ 1790441 h 1801730"/>
              <a:gd name="connsiteX67" fmla="*/ 79022 w 3371150"/>
              <a:gd name="connsiteY67"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670755 w 3371150"/>
              <a:gd name="connsiteY30" fmla="*/ 142263 h 1801730"/>
              <a:gd name="connsiteX31" fmla="*/ 1569155 w 3371150"/>
              <a:gd name="connsiteY31" fmla="*/ 176130 h 1801730"/>
              <a:gd name="connsiteX32" fmla="*/ 1524000 w 3371150"/>
              <a:gd name="connsiteY32" fmla="*/ 187419 h 1801730"/>
              <a:gd name="connsiteX33" fmla="*/ 1422400 w 3371150"/>
              <a:gd name="connsiteY33" fmla="*/ 209996 h 1801730"/>
              <a:gd name="connsiteX34" fmla="*/ 1388533 w 3371150"/>
              <a:gd name="connsiteY34" fmla="*/ 232574 h 1801730"/>
              <a:gd name="connsiteX35" fmla="*/ 1309511 w 3371150"/>
              <a:gd name="connsiteY35" fmla="*/ 255152 h 1801730"/>
              <a:gd name="connsiteX36" fmla="*/ 1275644 w 3371150"/>
              <a:gd name="connsiteY36" fmla="*/ 277730 h 1801730"/>
              <a:gd name="connsiteX37" fmla="*/ 1174044 w 3371150"/>
              <a:gd name="connsiteY37" fmla="*/ 300307 h 1801730"/>
              <a:gd name="connsiteX38" fmla="*/ 1106311 w 3371150"/>
              <a:gd name="connsiteY38" fmla="*/ 334174 h 1801730"/>
              <a:gd name="connsiteX39" fmla="*/ 1072444 w 3371150"/>
              <a:gd name="connsiteY39" fmla="*/ 345463 h 1801730"/>
              <a:gd name="connsiteX40" fmla="*/ 1038578 w 3371150"/>
              <a:gd name="connsiteY40" fmla="*/ 368041 h 1801730"/>
              <a:gd name="connsiteX41" fmla="*/ 1004711 w 3371150"/>
              <a:gd name="connsiteY41" fmla="*/ 379330 h 1801730"/>
              <a:gd name="connsiteX42" fmla="*/ 948266 w 3371150"/>
              <a:gd name="connsiteY42" fmla="*/ 401907 h 1801730"/>
              <a:gd name="connsiteX43" fmla="*/ 891822 w 3371150"/>
              <a:gd name="connsiteY43" fmla="*/ 413196 h 1801730"/>
              <a:gd name="connsiteX44" fmla="*/ 857955 w 3371150"/>
              <a:gd name="connsiteY44" fmla="*/ 424485 h 1801730"/>
              <a:gd name="connsiteX45" fmla="*/ 812800 w 3371150"/>
              <a:gd name="connsiteY45" fmla="*/ 435774 h 1801730"/>
              <a:gd name="connsiteX46" fmla="*/ 778933 w 3371150"/>
              <a:gd name="connsiteY46" fmla="*/ 458352 h 1801730"/>
              <a:gd name="connsiteX47" fmla="*/ 699911 w 3371150"/>
              <a:gd name="connsiteY47" fmla="*/ 480930 h 1801730"/>
              <a:gd name="connsiteX48" fmla="*/ 632178 w 3371150"/>
              <a:gd name="connsiteY48" fmla="*/ 526085 h 1801730"/>
              <a:gd name="connsiteX49" fmla="*/ 564444 w 3371150"/>
              <a:gd name="connsiteY49" fmla="*/ 582530 h 1801730"/>
              <a:gd name="connsiteX50" fmla="*/ 530578 w 3371150"/>
              <a:gd name="connsiteY50" fmla="*/ 593819 h 1801730"/>
              <a:gd name="connsiteX51" fmla="*/ 451555 w 3371150"/>
              <a:gd name="connsiteY51" fmla="*/ 672841 h 1801730"/>
              <a:gd name="connsiteX52" fmla="*/ 383822 w 3371150"/>
              <a:gd name="connsiteY52" fmla="*/ 729285 h 1801730"/>
              <a:gd name="connsiteX53" fmla="*/ 372533 w 3371150"/>
              <a:gd name="connsiteY53" fmla="*/ 763152 h 1801730"/>
              <a:gd name="connsiteX54" fmla="*/ 327378 w 3371150"/>
              <a:gd name="connsiteY54" fmla="*/ 830885 h 1801730"/>
              <a:gd name="connsiteX55" fmla="*/ 304800 w 3371150"/>
              <a:gd name="connsiteY55" fmla="*/ 864752 h 1801730"/>
              <a:gd name="connsiteX56" fmla="*/ 270933 w 3371150"/>
              <a:gd name="connsiteY56" fmla="*/ 932485 h 1801730"/>
              <a:gd name="connsiteX57" fmla="*/ 225778 w 3371150"/>
              <a:gd name="connsiteY57" fmla="*/ 1034085 h 1801730"/>
              <a:gd name="connsiteX58" fmla="*/ 191911 w 3371150"/>
              <a:gd name="connsiteY58" fmla="*/ 1056663 h 1801730"/>
              <a:gd name="connsiteX59" fmla="*/ 180622 w 3371150"/>
              <a:gd name="connsiteY59" fmla="*/ 1090530 h 1801730"/>
              <a:gd name="connsiteX60" fmla="*/ 135466 w 3371150"/>
              <a:gd name="connsiteY60" fmla="*/ 1158263 h 1801730"/>
              <a:gd name="connsiteX61" fmla="*/ 90311 w 3371150"/>
              <a:gd name="connsiteY61" fmla="*/ 1214707 h 1801730"/>
              <a:gd name="connsiteX62" fmla="*/ 67733 w 3371150"/>
              <a:gd name="connsiteY62" fmla="*/ 1248574 h 1801730"/>
              <a:gd name="connsiteX63" fmla="*/ 33866 w 3371150"/>
              <a:gd name="connsiteY63" fmla="*/ 1282441 h 1801730"/>
              <a:gd name="connsiteX64" fmla="*/ 11289 w 3371150"/>
              <a:gd name="connsiteY64" fmla="*/ 1372752 h 1801730"/>
              <a:gd name="connsiteX65" fmla="*/ 0 w 3371150"/>
              <a:gd name="connsiteY65" fmla="*/ 1790441 h 1801730"/>
              <a:gd name="connsiteX66" fmla="*/ 79022 w 3371150"/>
              <a:gd name="connsiteY66"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524000 w 3371150"/>
              <a:gd name="connsiteY31" fmla="*/ 187419 h 1801730"/>
              <a:gd name="connsiteX32" fmla="*/ 1422400 w 3371150"/>
              <a:gd name="connsiteY32" fmla="*/ 209996 h 1801730"/>
              <a:gd name="connsiteX33" fmla="*/ 1388533 w 3371150"/>
              <a:gd name="connsiteY33" fmla="*/ 232574 h 1801730"/>
              <a:gd name="connsiteX34" fmla="*/ 1309511 w 3371150"/>
              <a:gd name="connsiteY34" fmla="*/ 255152 h 1801730"/>
              <a:gd name="connsiteX35" fmla="*/ 1275644 w 3371150"/>
              <a:gd name="connsiteY35" fmla="*/ 277730 h 1801730"/>
              <a:gd name="connsiteX36" fmla="*/ 1174044 w 3371150"/>
              <a:gd name="connsiteY36" fmla="*/ 300307 h 1801730"/>
              <a:gd name="connsiteX37" fmla="*/ 1106311 w 3371150"/>
              <a:gd name="connsiteY37" fmla="*/ 334174 h 1801730"/>
              <a:gd name="connsiteX38" fmla="*/ 1072444 w 3371150"/>
              <a:gd name="connsiteY38" fmla="*/ 345463 h 1801730"/>
              <a:gd name="connsiteX39" fmla="*/ 1038578 w 3371150"/>
              <a:gd name="connsiteY39" fmla="*/ 368041 h 1801730"/>
              <a:gd name="connsiteX40" fmla="*/ 1004711 w 3371150"/>
              <a:gd name="connsiteY40" fmla="*/ 379330 h 1801730"/>
              <a:gd name="connsiteX41" fmla="*/ 948266 w 3371150"/>
              <a:gd name="connsiteY41" fmla="*/ 401907 h 1801730"/>
              <a:gd name="connsiteX42" fmla="*/ 891822 w 3371150"/>
              <a:gd name="connsiteY42" fmla="*/ 413196 h 1801730"/>
              <a:gd name="connsiteX43" fmla="*/ 857955 w 3371150"/>
              <a:gd name="connsiteY43" fmla="*/ 424485 h 1801730"/>
              <a:gd name="connsiteX44" fmla="*/ 812800 w 3371150"/>
              <a:gd name="connsiteY44" fmla="*/ 435774 h 1801730"/>
              <a:gd name="connsiteX45" fmla="*/ 778933 w 3371150"/>
              <a:gd name="connsiteY45" fmla="*/ 458352 h 1801730"/>
              <a:gd name="connsiteX46" fmla="*/ 699911 w 3371150"/>
              <a:gd name="connsiteY46" fmla="*/ 480930 h 1801730"/>
              <a:gd name="connsiteX47" fmla="*/ 632178 w 3371150"/>
              <a:gd name="connsiteY47" fmla="*/ 526085 h 1801730"/>
              <a:gd name="connsiteX48" fmla="*/ 564444 w 3371150"/>
              <a:gd name="connsiteY48" fmla="*/ 582530 h 1801730"/>
              <a:gd name="connsiteX49" fmla="*/ 530578 w 3371150"/>
              <a:gd name="connsiteY49" fmla="*/ 593819 h 1801730"/>
              <a:gd name="connsiteX50" fmla="*/ 451555 w 3371150"/>
              <a:gd name="connsiteY50" fmla="*/ 672841 h 1801730"/>
              <a:gd name="connsiteX51" fmla="*/ 383822 w 3371150"/>
              <a:gd name="connsiteY51" fmla="*/ 729285 h 1801730"/>
              <a:gd name="connsiteX52" fmla="*/ 372533 w 3371150"/>
              <a:gd name="connsiteY52" fmla="*/ 763152 h 1801730"/>
              <a:gd name="connsiteX53" fmla="*/ 327378 w 3371150"/>
              <a:gd name="connsiteY53" fmla="*/ 830885 h 1801730"/>
              <a:gd name="connsiteX54" fmla="*/ 304800 w 3371150"/>
              <a:gd name="connsiteY54" fmla="*/ 864752 h 1801730"/>
              <a:gd name="connsiteX55" fmla="*/ 270933 w 3371150"/>
              <a:gd name="connsiteY55" fmla="*/ 932485 h 1801730"/>
              <a:gd name="connsiteX56" fmla="*/ 225778 w 3371150"/>
              <a:gd name="connsiteY56" fmla="*/ 1034085 h 1801730"/>
              <a:gd name="connsiteX57" fmla="*/ 191911 w 3371150"/>
              <a:gd name="connsiteY57" fmla="*/ 1056663 h 1801730"/>
              <a:gd name="connsiteX58" fmla="*/ 180622 w 3371150"/>
              <a:gd name="connsiteY58" fmla="*/ 1090530 h 1801730"/>
              <a:gd name="connsiteX59" fmla="*/ 135466 w 3371150"/>
              <a:gd name="connsiteY59" fmla="*/ 1158263 h 1801730"/>
              <a:gd name="connsiteX60" fmla="*/ 90311 w 3371150"/>
              <a:gd name="connsiteY60" fmla="*/ 1214707 h 1801730"/>
              <a:gd name="connsiteX61" fmla="*/ 67733 w 3371150"/>
              <a:gd name="connsiteY61" fmla="*/ 1248574 h 1801730"/>
              <a:gd name="connsiteX62" fmla="*/ 33866 w 3371150"/>
              <a:gd name="connsiteY62" fmla="*/ 1282441 h 1801730"/>
              <a:gd name="connsiteX63" fmla="*/ 11289 w 3371150"/>
              <a:gd name="connsiteY63" fmla="*/ 1372752 h 1801730"/>
              <a:gd name="connsiteX64" fmla="*/ 0 w 3371150"/>
              <a:gd name="connsiteY64" fmla="*/ 1790441 h 1801730"/>
              <a:gd name="connsiteX65" fmla="*/ 79022 w 3371150"/>
              <a:gd name="connsiteY65"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388533 w 3371150"/>
              <a:gd name="connsiteY32" fmla="*/ 232574 h 1801730"/>
              <a:gd name="connsiteX33" fmla="*/ 1309511 w 3371150"/>
              <a:gd name="connsiteY33" fmla="*/ 255152 h 1801730"/>
              <a:gd name="connsiteX34" fmla="*/ 1275644 w 3371150"/>
              <a:gd name="connsiteY34" fmla="*/ 277730 h 1801730"/>
              <a:gd name="connsiteX35" fmla="*/ 1174044 w 3371150"/>
              <a:gd name="connsiteY35" fmla="*/ 300307 h 1801730"/>
              <a:gd name="connsiteX36" fmla="*/ 1106311 w 3371150"/>
              <a:gd name="connsiteY36" fmla="*/ 334174 h 1801730"/>
              <a:gd name="connsiteX37" fmla="*/ 1072444 w 3371150"/>
              <a:gd name="connsiteY37" fmla="*/ 345463 h 1801730"/>
              <a:gd name="connsiteX38" fmla="*/ 1038578 w 3371150"/>
              <a:gd name="connsiteY38" fmla="*/ 368041 h 1801730"/>
              <a:gd name="connsiteX39" fmla="*/ 1004711 w 3371150"/>
              <a:gd name="connsiteY39" fmla="*/ 379330 h 1801730"/>
              <a:gd name="connsiteX40" fmla="*/ 948266 w 3371150"/>
              <a:gd name="connsiteY40" fmla="*/ 401907 h 1801730"/>
              <a:gd name="connsiteX41" fmla="*/ 891822 w 3371150"/>
              <a:gd name="connsiteY41" fmla="*/ 413196 h 1801730"/>
              <a:gd name="connsiteX42" fmla="*/ 857955 w 3371150"/>
              <a:gd name="connsiteY42" fmla="*/ 424485 h 1801730"/>
              <a:gd name="connsiteX43" fmla="*/ 812800 w 3371150"/>
              <a:gd name="connsiteY43" fmla="*/ 435774 h 1801730"/>
              <a:gd name="connsiteX44" fmla="*/ 778933 w 3371150"/>
              <a:gd name="connsiteY44" fmla="*/ 458352 h 1801730"/>
              <a:gd name="connsiteX45" fmla="*/ 699911 w 3371150"/>
              <a:gd name="connsiteY45" fmla="*/ 480930 h 1801730"/>
              <a:gd name="connsiteX46" fmla="*/ 632178 w 3371150"/>
              <a:gd name="connsiteY46" fmla="*/ 526085 h 1801730"/>
              <a:gd name="connsiteX47" fmla="*/ 564444 w 3371150"/>
              <a:gd name="connsiteY47" fmla="*/ 582530 h 1801730"/>
              <a:gd name="connsiteX48" fmla="*/ 530578 w 3371150"/>
              <a:gd name="connsiteY48" fmla="*/ 593819 h 1801730"/>
              <a:gd name="connsiteX49" fmla="*/ 451555 w 3371150"/>
              <a:gd name="connsiteY49" fmla="*/ 672841 h 1801730"/>
              <a:gd name="connsiteX50" fmla="*/ 383822 w 3371150"/>
              <a:gd name="connsiteY50" fmla="*/ 729285 h 1801730"/>
              <a:gd name="connsiteX51" fmla="*/ 372533 w 3371150"/>
              <a:gd name="connsiteY51" fmla="*/ 763152 h 1801730"/>
              <a:gd name="connsiteX52" fmla="*/ 327378 w 3371150"/>
              <a:gd name="connsiteY52" fmla="*/ 830885 h 1801730"/>
              <a:gd name="connsiteX53" fmla="*/ 304800 w 3371150"/>
              <a:gd name="connsiteY53" fmla="*/ 864752 h 1801730"/>
              <a:gd name="connsiteX54" fmla="*/ 270933 w 3371150"/>
              <a:gd name="connsiteY54" fmla="*/ 932485 h 1801730"/>
              <a:gd name="connsiteX55" fmla="*/ 225778 w 3371150"/>
              <a:gd name="connsiteY55" fmla="*/ 1034085 h 1801730"/>
              <a:gd name="connsiteX56" fmla="*/ 191911 w 3371150"/>
              <a:gd name="connsiteY56" fmla="*/ 1056663 h 1801730"/>
              <a:gd name="connsiteX57" fmla="*/ 180622 w 3371150"/>
              <a:gd name="connsiteY57" fmla="*/ 1090530 h 1801730"/>
              <a:gd name="connsiteX58" fmla="*/ 135466 w 3371150"/>
              <a:gd name="connsiteY58" fmla="*/ 1158263 h 1801730"/>
              <a:gd name="connsiteX59" fmla="*/ 90311 w 3371150"/>
              <a:gd name="connsiteY59" fmla="*/ 1214707 h 1801730"/>
              <a:gd name="connsiteX60" fmla="*/ 67733 w 3371150"/>
              <a:gd name="connsiteY60" fmla="*/ 1248574 h 1801730"/>
              <a:gd name="connsiteX61" fmla="*/ 33866 w 3371150"/>
              <a:gd name="connsiteY61" fmla="*/ 1282441 h 1801730"/>
              <a:gd name="connsiteX62" fmla="*/ 11289 w 3371150"/>
              <a:gd name="connsiteY62" fmla="*/ 1372752 h 1801730"/>
              <a:gd name="connsiteX63" fmla="*/ 0 w 3371150"/>
              <a:gd name="connsiteY63" fmla="*/ 1790441 h 1801730"/>
              <a:gd name="connsiteX64" fmla="*/ 79022 w 3371150"/>
              <a:gd name="connsiteY64"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309511 w 3371150"/>
              <a:gd name="connsiteY32" fmla="*/ 255152 h 1801730"/>
              <a:gd name="connsiteX33" fmla="*/ 1275644 w 3371150"/>
              <a:gd name="connsiteY33" fmla="*/ 277730 h 1801730"/>
              <a:gd name="connsiteX34" fmla="*/ 1174044 w 3371150"/>
              <a:gd name="connsiteY34" fmla="*/ 300307 h 1801730"/>
              <a:gd name="connsiteX35" fmla="*/ 1106311 w 3371150"/>
              <a:gd name="connsiteY35" fmla="*/ 334174 h 1801730"/>
              <a:gd name="connsiteX36" fmla="*/ 1072444 w 3371150"/>
              <a:gd name="connsiteY36" fmla="*/ 345463 h 1801730"/>
              <a:gd name="connsiteX37" fmla="*/ 1038578 w 3371150"/>
              <a:gd name="connsiteY37" fmla="*/ 368041 h 1801730"/>
              <a:gd name="connsiteX38" fmla="*/ 1004711 w 3371150"/>
              <a:gd name="connsiteY38" fmla="*/ 379330 h 1801730"/>
              <a:gd name="connsiteX39" fmla="*/ 948266 w 3371150"/>
              <a:gd name="connsiteY39" fmla="*/ 401907 h 1801730"/>
              <a:gd name="connsiteX40" fmla="*/ 891822 w 3371150"/>
              <a:gd name="connsiteY40" fmla="*/ 413196 h 1801730"/>
              <a:gd name="connsiteX41" fmla="*/ 857955 w 3371150"/>
              <a:gd name="connsiteY41" fmla="*/ 424485 h 1801730"/>
              <a:gd name="connsiteX42" fmla="*/ 812800 w 3371150"/>
              <a:gd name="connsiteY42" fmla="*/ 435774 h 1801730"/>
              <a:gd name="connsiteX43" fmla="*/ 778933 w 3371150"/>
              <a:gd name="connsiteY43" fmla="*/ 458352 h 1801730"/>
              <a:gd name="connsiteX44" fmla="*/ 699911 w 3371150"/>
              <a:gd name="connsiteY44" fmla="*/ 480930 h 1801730"/>
              <a:gd name="connsiteX45" fmla="*/ 632178 w 3371150"/>
              <a:gd name="connsiteY45" fmla="*/ 526085 h 1801730"/>
              <a:gd name="connsiteX46" fmla="*/ 564444 w 3371150"/>
              <a:gd name="connsiteY46" fmla="*/ 582530 h 1801730"/>
              <a:gd name="connsiteX47" fmla="*/ 530578 w 3371150"/>
              <a:gd name="connsiteY47" fmla="*/ 593819 h 1801730"/>
              <a:gd name="connsiteX48" fmla="*/ 451555 w 3371150"/>
              <a:gd name="connsiteY48" fmla="*/ 672841 h 1801730"/>
              <a:gd name="connsiteX49" fmla="*/ 383822 w 3371150"/>
              <a:gd name="connsiteY49" fmla="*/ 729285 h 1801730"/>
              <a:gd name="connsiteX50" fmla="*/ 372533 w 3371150"/>
              <a:gd name="connsiteY50" fmla="*/ 763152 h 1801730"/>
              <a:gd name="connsiteX51" fmla="*/ 327378 w 3371150"/>
              <a:gd name="connsiteY51" fmla="*/ 830885 h 1801730"/>
              <a:gd name="connsiteX52" fmla="*/ 304800 w 3371150"/>
              <a:gd name="connsiteY52" fmla="*/ 864752 h 1801730"/>
              <a:gd name="connsiteX53" fmla="*/ 270933 w 3371150"/>
              <a:gd name="connsiteY53" fmla="*/ 932485 h 1801730"/>
              <a:gd name="connsiteX54" fmla="*/ 225778 w 3371150"/>
              <a:gd name="connsiteY54" fmla="*/ 1034085 h 1801730"/>
              <a:gd name="connsiteX55" fmla="*/ 191911 w 3371150"/>
              <a:gd name="connsiteY55" fmla="*/ 1056663 h 1801730"/>
              <a:gd name="connsiteX56" fmla="*/ 180622 w 3371150"/>
              <a:gd name="connsiteY56" fmla="*/ 1090530 h 1801730"/>
              <a:gd name="connsiteX57" fmla="*/ 135466 w 3371150"/>
              <a:gd name="connsiteY57" fmla="*/ 1158263 h 1801730"/>
              <a:gd name="connsiteX58" fmla="*/ 90311 w 3371150"/>
              <a:gd name="connsiteY58" fmla="*/ 1214707 h 1801730"/>
              <a:gd name="connsiteX59" fmla="*/ 67733 w 3371150"/>
              <a:gd name="connsiteY59" fmla="*/ 1248574 h 1801730"/>
              <a:gd name="connsiteX60" fmla="*/ 33866 w 3371150"/>
              <a:gd name="connsiteY60" fmla="*/ 1282441 h 1801730"/>
              <a:gd name="connsiteX61" fmla="*/ 11289 w 3371150"/>
              <a:gd name="connsiteY61" fmla="*/ 1372752 h 1801730"/>
              <a:gd name="connsiteX62" fmla="*/ 0 w 3371150"/>
              <a:gd name="connsiteY62" fmla="*/ 1790441 h 1801730"/>
              <a:gd name="connsiteX63" fmla="*/ 79022 w 3371150"/>
              <a:gd name="connsiteY63"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74044 w 3371150"/>
              <a:gd name="connsiteY33" fmla="*/ 300307 h 1801730"/>
              <a:gd name="connsiteX34" fmla="*/ 1106311 w 3371150"/>
              <a:gd name="connsiteY34" fmla="*/ 334174 h 1801730"/>
              <a:gd name="connsiteX35" fmla="*/ 1072444 w 3371150"/>
              <a:gd name="connsiteY35" fmla="*/ 345463 h 1801730"/>
              <a:gd name="connsiteX36" fmla="*/ 1038578 w 3371150"/>
              <a:gd name="connsiteY36" fmla="*/ 368041 h 1801730"/>
              <a:gd name="connsiteX37" fmla="*/ 1004711 w 3371150"/>
              <a:gd name="connsiteY37" fmla="*/ 379330 h 1801730"/>
              <a:gd name="connsiteX38" fmla="*/ 948266 w 3371150"/>
              <a:gd name="connsiteY38" fmla="*/ 401907 h 1801730"/>
              <a:gd name="connsiteX39" fmla="*/ 891822 w 3371150"/>
              <a:gd name="connsiteY39" fmla="*/ 413196 h 1801730"/>
              <a:gd name="connsiteX40" fmla="*/ 857955 w 3371150"/>
              <a:gd name="connsiteY40" fmla="*/ 424485 h 1801730"/>
              <a:gd name="connsiteX41" fmla="*/ 812800 w 3371150"/>
              <a:gd name="connsiteY41" fmla="*/ 435774 h 1801730"/>
              <a:gd name="connsiteX42" fmla="*/ 778933 w 3371150"/>
              <a:gd name="connsiteY42" fmla="*/ 458352 h 1801730"/>
              <a:gd name="connsiteX43" fmla="*/ 699911 w 3371150"/>
              <a:gd name="connsiteY43" fmla="*/ 480930 h 1801730"/>
              <a:gd name="connsiteX44" fmla="*/ 632178 w 3371150"/>
              <a:gd name="connsiteY44" fmla="*/ 526085 h 1801730"/>
              <a:gd name="connsiteX45" fmla="*/ 564444 w 3371150"/>
              <a:gd name="connsiteY45" fmla="*/ 582530 h 1801730"/>
              <a:gd name="connsiteX46" fmla="*/ 530578 w 3371150"/>
              <a:gd name="connsiteY46" fmla="*/ 593819 h 1801730"/>
              <a:gd name="connsiteX47" fmla="*/ 451555 w 3371150"/>
              <a:gd name="connsiteY47" fmla="*/ 672841 h 1801730"/>
              <a:gd name="connsiteX48" fmla="*/ 383822 w 3371150"/>
              <a:gd name="connsiteY48" fmla="*/ 729285 h 1801730"/>
              <a:gd name="connsiteX49" fmla="*/ 372533 w 3371150"/>
              <a:gd name="connsiteY49" fmla="*/ 763152 h 1801730"/>
              <a:gd name="connsiteX50" fmla="*/ 327378 w 3371150"/>
              <a:gd name="connsiteY50" fmla="*/ 830885 h 1801730"/>
              <a:gd name="connsiteX51" fmla="*/ 304800 w 3371150"/>
              <a:gd name="connsiteY51" fmla="*/ 864752 h 1801730"/>
              <a:gd name="connsiteX52" fmla="*/ 270933 w 3371150"/>
              <a:gd name="connsiteY52" fmla="*/ 932485 h 1801730"/>
              <a:gd name="connsiteX53" fmla="*/ 225778 w 3371150"/>
              <a:gd name="connsiteY53" fmla="*/ 1034085 h 1801730"/>
              <a:gd name="connsiteX54" fmla="*/ 191911 w 3371150"/>
              <a:gd name="connsiteY54" fmla="*/ 1056663 h 1801730"/>
              <a:gd name="connsiteX55" fmla="*/ 180622 w 3371150"/>
              <a:gd name="connsiteY55" fmla="*/ 1090530 h 1801730"/>
              <a:gd name="connsiteX56" fmla="*/ 135466 w 3371150"/>
              <a:gd name="connsiteY56" fmla="*/ 1158263 h 1801730"/>
              <a:gd name="connsiteX57" fmla="*/ 90311 w 3371150"/>
              <a:gd name="connsiteY57" fmla="*/ 1214707 h 1801730"/>
              <a:gd name="connsiteX58" fmla="*/ 67733 w 3371150"/>
              <a:gd name="connsiteY58" fmla="*/ 1248574 h 1801730"/>
              <a:gd name="connsiteX59" fmla="*/ 33866 w 3371150"/>
              <a:gd name="connsiteY59" fmla="*/ 1282441 h 1801730"/>
              <a:gd name="connsiteX60" fmla="*/ 11289 w 3371150"/>
              <a:gd name="connsiteY60" fmla="*/ 1372752 h 1801730"/>
              <a:gd name="connsiteX61" fmla="*/ 0 w 3371150"/>
              <a:gd name="connsiteY61" fmla="*/ 1790441 h 1801730"/>
              <a:gd name="connsiteX62" fmla="*/ 79022 w 3371150"/>
              <a:gd name="connsiteY62"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1072444 w 3371150"/>
              <a:gd name="connsiteY34" fmla="*/ 345463 h 1801730"/>
              <a:gd name="connsiteX35" fmla="*/ 1038578 w 3371150"/>
              <a:gd name="connsiteY35" fmla="*/ 368041 h 1801730"/>
              <a:gd name="connsiteX36" fmla="*/ 1004711 w 3371150"/>
              <a:gd name="connsiteY36" fmla="*/ 379330 h 1801730"/>
              <a:gd name="connsiteX37" fmla="*/ 948266 w 3371150"/>
              <a:gd name="connsiteY37" fmla="*/ 401907 h 1801730"/>
              <a:gd name="connsiteX38" fmla="*/ 891822 w 3371150"/>
              <a:gd name="connsiteY38" fmla="*/ 413196 h 1801730"/>
              <a:gd name="connsiteX39" fmla="*/ 857955 w 3371150"/>
              <a:gd name="connsiteY39" fmla="*/ 424485 h 1801730"/>
              <a:gd name="connsiteX40" fmla="*/ 812800 w 3371150"/>
              <a:gd name="connsiteY40" fmla="*/ 435774 h 1801730"/>
              <a:gd name="connsiteX41" fmla="*/ 778933 w 3371150"/>
              <a:gd name="connsiteY41" fmla="*/ 458352 h 1801730"/>
              <a:gd name="connsiteX42" fmla="*/ 699911 w 3371150"/>
              <a:gd name="connsiteY42" fmla="*/ 480930 h 1801730"/>
              <a:gd name="connsiteX43" fmla="*/ 632178 w 3371150"/>
              <a:gd name="connsiteY43" fmla="*/ 526085 h 1801730"/>
              <a:gd name="connsiteX44" fmla="*/ 564444 w 3371150"/>
              <a:gd name="connsiteY44" fmla="*/ 582530 h 1801730"/>
              <a:gd name="connsiteX45" fmla="*/ 530578 w 3371150"/>
              <a:gd name="connsiteY45" fmla="*/ 593819 h 1801730"/>
              <a:gd name="connsiteX46" fmla="*/ 451555 w 3371150"/>
              <a:gd name="connsiteY46" fmla="*/ 672841 h 1801730"/>
              <a:gd name="connsiteX47" fmla="*/ 383822 w 3371150"/>
              <a:gd name="connsiteY47" fmla="*/ 729285 h 1801730"/>
              <a:gd name="connsiteX48" fmla="*/ 372533 w 3371150"/>
              <a:gd name="connsiteY48" fmla="*/ 763152 h 1801730"/>
              <a:gd name="connsiteX49" fmla="*/ 327378 w 3371150"/>
              <a:gd name="connsiteY49" fmla="*/ 830885 h 1801730"/>
              <a:gd name="connsiteX50" fmla="*/ 304800 w 3371150"/>
              <a:gd name="connsiteY50" fmla="*/ 864752 h 1801730"/>
              <a:gd name="connsiteX51" fmla="*/ 270933 w 3371150"/>
              <a:gd name="connsiteY51" fmla="*/ 932485 h 1801730"/>
              <a:gd name="connsiteX52" fmla="*/ 225778 w 3371150"/>
              <a:gd name="connsiteY52" fmla="*/ 1034085 h 1801730"/>
              <a:gd name="connsiteX53" fmla="*/ 191911 w 3371150"/>
              <a:gd name="connsiteY53" fmla="*/ 1056663 h 1801730"/>
              <a:gd name="connsiteX54" fmla="*/ 180622 w 3371150"/>
              <a:gd name="connsiteY54" fmla="*/ 1090530 h 1801730"/>
              <a:gd name="connsiteX55" fmla="*/ 135466 w 3371150"/>
              <a:gd name="connsiteY55" fmla="*/ 1158263 h 1801730"/>
              <a:gd name="connsiteX56" fmla="*/ 90311 w 3371150"/>
              <a:gd name="connsiteY56" fmla="*/ 1214707 h 1801730"/>
              <a:gd name="connsiteX57" fmla="*/ 67733 w 3371150"/>
              <a:gd name="connsiteY57" fmla="*/ 1248574 h 1801730"/>
              <a:gd name="connsiteX58" fmla="*/ 33866 w 3371150"/>
              <a:gd name="connsiteY58" fmla="*/ 1282441 h 1801730"/>
              <a:gd name="connsiteX59" fmla="*/ 11289 w 3371150"/>
              <a:gd name="connsiteY59" fmla="*/ 1372752 h 1801730"/>
              <a:gd name="connsiteX60" fmla="*/ 0 w 3371150"/>
              <a:gd name="connsiteY60" fmla="*/ 1790441 h 1801730"/>
              <a:gd name="connsiteX61" fmla="*/ 79022 w 3371150"/>
              <a:gd name="connsiteY61"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1072444 w 3371150"/>
              <a:gd name="connsiteY34" fmla="*/ 345463 h 1801730"/>
              <a:gd name="connsiteX35" fmla="*/ 1004711 w 3371150"/>
              <a:gd name="connsiteY35" fmla="*/ 379330 h 1801730"/>
              <a:gd name="connsiteX36" fmla="*/ 948266 w 3371150"/>
              <a:gd name="connsiteY36" fmla="*/ 401907 h 1801730"/>
              <a:gd name="connsiteX37" fmla="*/ 891822 w 3371150"/>
              <a:gd name="connsiteY37" fmla="*/ 413196 h 1801730"/>
              <a:gd name="connsiteX38" fmla="*/ 857955 w 3371150"/>
              <a:gd name="connsiteY38" fmla="*/ 424485 h 1801730"/>
              <a:gd name="connsiteX39" fmla="*/ 812800 w 3371150"/>
              <a:gd name="connsiteY39" fmla="*/ 435774 h 1801730"/>
              <a:gd name="connsiteX40" fmla="*/ 778933 w 3371150"/>
              <a:gd name="connsiteY40" fmla="*/ 458352 h 1801730"/>
              <a:gd name="connsiteX41" fmla="*/ 699911 w 3371150"/>
              <a:gd name="connsiteY41" fmla="*/ 480930 h 1801730"/>
              <a:gd name="connsiteX42" fmla="*/ 632178 w 3371150"/>
              <a:gd name="connsiteY42" fmla="*/ 526085 h 1801730"/>
              <a:gd name="connsiteX43" fmla="*/ 564444 w 3371150"/>
              <a:gd name="connsiteY43" fmla="*/ 582530 h 1801730"/>
              <a:gd name="connsiteX44" fmla="*/ 530578 w 3371150"/>
              <a:gd name="connsiteY44" fmla="*/ 593819 h 1801730"/>
              <a:gd name="connsiteX45" fmla="*/ 451555 w 3371150"/>
              <a:gd name="connsiteY45" fmla="*/ 672841 h 1801730"/>
              <a:gd name="connsiteX46" fmla="*/ 383822 w 3371150"/>
              <a:gd name="connsiteY46" fmla="*/ 729285 h 1801730"/>
              <a:gd name="connsiteX47" fmla="*/ 372533 w 3371150"/>
              <a:gd name="connsiteY47" fmla="*/ 763152 h 1801730"/>
              <a:gd name="connsiteX48" fmla="*/ 327378 w 3371150"/>
              <a:gd name="connsiteY48" fmla="*/ 830885 h 1801730"/>
              <a:gd name="connsiteX49" fmla="*/ 304800 w 3371150"/>
              <a:gd name="connsiteY49" fmla="*/ 864752 h 1801730"/>
              <a:gd name="connsiteX50" fmla="*/ 270933 w 3371150"/>
              <a:gd name="connsiteY50" fmla="*/ 932485 h 1801730"/>
              <a:gd name="connsiteX51" fmla="*/ 225778 w 3371150"/>
              <a:gd name="connsiteY51" fmla="*/ 1034085 h 1801730"/>
              <a:gd name="connsiteX52" fmla="*/ 191911 w 3371150"/>
              <a:gd name="connsiteY52" fmla="*/ 1056663 h 1801730"/>
              <a:gd name="connsiteX53" fmla="*/ 180622 w 3371150"/>
              <a:gd name="connsiteY53" fmla="*/ 1090530 h 1801730"/>
              <a:gd name="connsiteX54" fmla="*/ 135466 w 3371150"/>
              <a:gd name="connsiteY54" fmla="*/ 1158263 h 1801730"/>
              <a:gd name="connsiteX55" fmla="*/ 90311 w 3371150"/>
              <a:gd name="connsiteY55" fmla="*/ 1214707 h 1801730"/>
              <a:gd name="connsiteX56" fmla="*/ 67733 w 3371150"/>
              <a:gd name="connsiteY56" fmla="*/ 1248574 h 1801730"/>
              <a:gd name="connsiteX57" fmla="*/ 33866 w 3371150"/>
              <a:gd name="connsiteY57" fmla="*/ 1282441 h 1801730"/>
              <a:gd name="connsiteX58" fmla="*/ 11289 w 3371150"/>
              <a:gd name="connsiteY58" fmla="*/ 1372752 h 1801730"/>
              <a:gd name="connsiteX59" fmla="*/ 0 w 3371150"/>
              <a:gd name="connsiteY59" fmla="*/ 1790441 h 1801730"/>
              <a:gd name="connsiteX60" fmla="*/ 79022 w 3371150"/>
              <a:gd name="connsiteY60"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1072444 w 3371150"/>
              <a:gd name="connsiteY34" fmla="*/ 345463 h 1801730"/>
              <a:gd name="connsiteX35" fmla="*/ 948266 w 3371150"/>
              <a:gd name="connsiteY35" fmla="*/ 401907 h 1801730"/>
              <a:gd name="connsiteX36" fmla="*/ 891822 w 3371150"/>
              <a:gd name="connsiteY36" fmla="*/ 413196 h 1801730"/>
              <a:gd name="connsiteX37" fmla="*/ 857955 w 3371150"/>
              <a:gd name="connsiteY37" fmla="*/ 424485 h 1801730"/>
              <a:gd name="connsiteX38" fmla="*/ 812800 w 3371150"/>
              <a:gd name="connsiteY38" fmla="*/ 435774 h 1801730"/>
              <a:gd name="connsiteX39" fmla="*/ 778933 w 3371150"/>
              <a:gd name="connsiteY39" fmla="*/ 458352 h 1801730"/>
              <a:gd name="connsiteX40" fmla="*/ 699911 w 3371150"/>
              <a:gd name="connsiteY40" fmla="*/ 480930 h 1801730"/>
              <a:gd name="connsiteX41" fmla="*/ 632178 w 3371150"/>
              <a:gd name="connsiteY41" fmla="*/ 526085 h 1801730"/>
              <a:gd name="connsiteX42" fmla="*/ 564444 w 3371150"/>
              <a:gd name="connsiteY42" fmla="*/ 582530 h 1801730"/>
              <a:gd name="connsiteX43" fmla="*/ 530578 w 3371150"/>
              <a:gd name="connsiteY43" fmla="*/ 593819 h 1801730"/>
              <a:gd name="connsiteX44" fmla="*/ 451555 w 3371150"/>
              <a:gd name="connsiteY44" fmla="*/ 672841 h 1801730"/>
              <a:gd name="connsiteX45" fmla="*/ 383822 w 3371150"/>
              <a:gd name="connsiteY45" fmla="*/ 729285 h 1801730"/>
              <a:gd name="connsiteX46" fmla="*/ 372533 w 3371150"/>
              <a:gd name="connsiteY46" fmla="*/ 763152 h 1801730"/>
              <a:gd name="connsiteX47" fmla="*/ 327378 w 3371150"/>
              <a:gd name="connsiteY47" fmla="*/ 830885 h 1801730"/>
              <a:gd name="connsiteX48" fmla="*/ 304800 w 3371150"/>
              <a:gd name="connsiteY48" fmla="*/ 864752 h 1801730"/>
              <a:gd name="connsiteX49" fmla="*/ 270933 w 3371150"/>
              <a:gd name="connsiteY49" fmla="*/ 932485 h 1801730"/>
              <a:gd name="connsiteX50" fmla="*/ 225778 w 3371150"/>
              <a:gd name="connsiteY50" fmla="*/ 1034085 h 1801730"/>
              <a:gd name="connsiteX51" fmla="*/ 191911 w 3371150"/>
              <a:gd name="connsiteY51" fmla="*/ 1056663 h 1801730"/>
              <a:gd name="connsiteX52" fmla="*/ 180622 w 3371150"/>
              <a:gd name="connsiteY52" fmla="*/ 1090530 h 1801730"/>
              <a:gd name="connsiteX53" fmla="*/ 135466 w 3371150"/>
              <a:gd name="connsiteY53" fmla="*/ 1158263 h 1801730"/>
              <a:gd name="connsiteX54" fmla="*/ 90311 w 3371150"/>
              <a:gd name="connsiteY54" fmla="*/ 1214707 h 1801730"/>
              <a:gd name="connsiteX55" fmla="*/ 67733 w 3371150"/>
              <a:gd name="connsiteY55" fmla="*/ 1248574 h 1801730"/>
              <a:gd name="connsiteX56" fmla="*/ 33866 w 3371150"/>
              <a:gd name="connsiteY56" fmla="*/ 1282441 h 1801730"/>
              <a:gd name="connsiteX57" fmla="*/ 11289 w 3371150"/>
              <a:gd name="connsiteY57" fmla="*/ 1372752 h 1801730"/>
              <a:gd name="connsiteX58" fmla="*/ 0 w 3371150"/>
              <a:gd name="connsiteY58" fmla="*/ 1790441 h 1801730"/>
              <a:gd name="connsiteX59" fmla="*/ 79022 w 3371150"/>
              <a:gd name="connsiteY59"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891822 w 3371150"/>
              <a:gd name="connsiteY35" fmla="*/ 413196 h 1801730"/>
              <a:gd name="connsiteX36" fmla="*/ 857955 w 3371150"/>
              <a:gd name="connsiteY36" fmla="*/ 424485 h 1801730"/>
              <a:gd name="connsiteX37" fmla="*/ 812800 w 3371150"/>
              <a:gd name="connsiteY37" fmla="*/ 435774 h 1801730"/>
              <a:gd name="connsiteX38" fmla="*/ 778933 w 3371150"/>
              <a:gd name="connsiteY38" fmla="*/ 458352 h 1801730"/>
              <a:gd name="connsiteX39" fmla="*/ 699911 w 3371150"/>
              <a:gd name="connsiteY39" fmla="*/ 480930 h 1801730"/>
              <a:gd name="connsiteX40" fmla="*/ 632178 w 3371150"/>
              <a:gd name="connsiteY40" fmla="*/ 526085 h 1801730"/>
              <a:gd name="connsiteX41" fmla="*/ 564444 w 3371150"/>
              <a:gd name="connsiteY41" fmla="*/ 582530 h 1801730"/>
              <a:gd name="connsiteX42" fmla="*/ 530578 w 3371150"/>
              <a:gd name="connsiteY42" fmla="*/ 593819 h 1801730"/>
              <a:gd name="connsiteX43" fmla="*/ 451555 w 3371150"/>
              <a:gd name="connsiteY43" fmla="*/ 672841 h 1801730"/>
              <a:gd name="connsiteX44" fmla="*/ 383822 w 3371150"/>
              <a:gd name="connsiteY44" fmla="*/ 729285 h 1801730"/>
              <a:gd name="connsiteX45" fmla="*/ 372533 w 3371150"/>
              <a:gd name="connsiteY45" fmla="*/ 763152 h 1801730"/>
              <a:gd name="connsiteX46" fmla="*/ 327378 w 3371150"/>
              <a:gd name="connsiteY46" fmla="*/ 830885 h 1801730"/>
              <a:gd name="connsiteX47" fmla="*/ 304800 w 3371150"/>
              <a:gd name="connsiteY47" fmla="*/ 864752 h 1801730"/>
              <a:gd name="connsiteX48" fmla="*/ 270933 w 3371150"/>
              <a:gd name="connsiteY48" fmla="*/ 932485 h 1801730"/>
              <a:gd name="connsiteX49" fmla="*/ 225778 w 3371150"/>
              <a:gd name="connsiteY49" fmla="*/ 1034085 h 1801730"/>
              <a:gd name="connsiteX50" fmla="*/ 191911 w 3371150"/>
              <a:gd name="connsiteY50" fmla="*/ 1056663 h 1801730"/>
              <a:gd name="connsiteX51" fmla="*/ 180622 w 3371150"/>
              <a:gd name="connsiteY51" fmla="*/ 1090530 h 1801730"/>
              <a:gd name="connsiteX52" fmla="*/ 135466 w 3371150"/>
              <a:gd name="connsiteY52" fmla="*/ 1158263 h 1801730"/>
              <a:gd name="connsiteX53" fmla="*/ 90311 w 3371150"/>
              <a:gd name="connsiteY53" fmla="*/ 1214707 h 1801730"/>
              <a:gd name="connsiteX54" fmla="*/ 67733 w 3371150"/>
              <a:gd name="connsiteY54" fmla="*/ 1248574 h 1801730"/>
              <a:gd name="connsiteX55" fmla="*/ 33866 w 3371150"/>
              <a:gd name="connsiteY55" fmla="*/ 1282441 h 1801730"/>
              <a:gd name="connsiteX56" fmla="*/ 11289 w 3371150"/>
              <a:gd name="connsiteY56" fmla="*/ 1372752 h 1801730"/>
              <a:gd name="connsiteX57" fmla="*/ 0 w 3371150"/>
              <a:gd name="connsiteY57" fmla="*/ 1790441 h 1801730"/>
              <a:gd name="connsiteX58" fmla="*/ 79022 w 3371150"/>
              <a:gd name="connsiteY58"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891822 w 3371150"/>
              <a:gd name="connsiteY35" fmla="*/ 413196 h 1801730"/>
              <a:gd name="connsiteX36" fmla="*/ 812800 w 3371150"/>
              <a:gd name="connsiteY36" fmla="*/ 435774 h 1801730"/>
              <a:gd name="connsiteX37" fmla="*/ 778933 w 3371150"/>
              <a:gd name="connsiteY37" fmla="*/ 458352 h 1801730"/>
              <a:gd name="connsiteX38" fmla="*/ 699911 w 3371150"/>
              <a:gd name="connsiteY38" fmla="*/ 480930 h 1801730"/>
              <a:gd name="connsiteX39" fmla="*/ 632178 w 3371150"/>
              <a:gd name="connsiteY39" fmla="*/ 526085 h 1801730"/>
              <a:gd name="connsiteX40" fmla="*/ 564444 w 3371150"/>
              <a:gd name="connsiteY40" fmla="*/ 582530 h 1801730"/>
              <a:gd name="connsiteX41" fmla="*/ 530578 w 3371150"/>
              <a:gd name="connsiteY41" fmla="*/ 593819 h 1801730"/>
              <a:gd name="connsiteX42" fmla="*/ 451555 w 3371150"/>
              <a:gd name="connsiteY42" fmla="*/ 672841 h 1801730"/>
              <a:gd name="connsiteX43" fmla="*/ 383822 w 3371150"/>
              <a:gd name="connsiteY43" fmla="*/ 729285 h 1801730"/>
              <a:gd name="connsiteX44" fmla="*/ 372533 w 3371150"/>
              <a:gd name="connsiteY44" fmla="*/ 763152 h 1801730"/>
              <a:gd name="connsiteX45" fmla="*/ 327378 w 3371150"/>
              <a:gd name="connsiteY45" fmla="*/ 830885 h 1801730"/>
              <a:gd name="connsiteX46" fmla="*/ 304800 w 3371150"/>
              <a:gd name="connsiteY46" fmla="*/ 864752 h 1801730"/>
              <a:gd name="connsiteX47" fmla="*/ 270933 w 3371150"/>
              <a:gd name="connsiteY47" fmla="*/ 932485 h 1801730"/>
              <a:gd name="connsiteX48" fmla="*/ 225778 w 3371150"/>
              <a:gd name="connsiteY48" fmla="*/ 1034085 h 1801730"/>
              <a:gd name="connsiteX49" fmla="*/ 191911 w 3371150"/>
              <a:gd name="connsiteY49" fmla="*/ 1056663 h 1801730"/>
              <a:gd name="connsiteX50" fmla="*/ 180622 w 3371150"/>
              <a:gd name="connsiteY50" fmla="*/ 1090530 h 1801730"/>
              <a:gd name="connsiteX51" fmla="*/ 135466 w 3371150"/>
              <a:gd name="connsiteY51" fmla="*/ 1158263 h 1801730"/>
              <a:gd name="connsiteX52" fmla="*/ 90311 w 3371150"/>
              <a:gd name="connsiteY52" fmla="*/ 1214707 h 1801730"/>
              <a:gd name="connsiteX53" fmla="*/ 67733 w 3371150"/>
              <a:gd name="connsiteY53" fmla="*/ 1248574 h 1801730"/>
              <a:gd name="connsiteX54" fmla="*/ 33866 w 3371150"/>
              <a:gd name="connsiteY54" fmla="*/ 1282441 h 1801730"/>
              <a:gd name="connsiteX55" fmla="*/ 11289 w 3371150"/>
              <a:gd name="connsiteY55" fmla="*/ 1372752 h 1801730"/>
              <a:gd name="connsiteX56" fmla="*/ 0 w 3371150"/>
              <a:gd name="connsiteY56" fmla="*/ 1790441 h 1801730"/>
              <a:gd name="connsiteX57" fmla="*/ 79022 w 3371150"/>
              <a:gd name="connsiteY57"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812800 w 3371150"/>
              <a:gd name="connsiteY35" fmla="*/ 435774 h 1801730"/>
              <a:gd name="connsiteX36" fmla="*/ 778933 w 3371150"/>
              <a:gd name="connsiteY36" fmla="*/ 458352 h 1801730"/>
              <a:gd name="connsiteX37" fmla="*/ 699911 w 3371150"/>
              <a:gd name="connsiteY37" fmla="*/ 480930 h 1801730"/>
              <a:gd name="connsiteX38" fmla="*/ 632178 w 3371150"/>
              <a:gd name="connsiteY38" fmla="*/ 526085 h 1801730"/>
              <a:gd name="connsiteX39" fmla="*/ 564444 w 3371150"/>
              <a:gd name="connsiteY39" fmla="*/ 582530 h 1801730"/>
              <a:gd name="connsiteX40" fmla="*/ 530578 w 3371150"/>
              <a:gd name="connsiteY40" fmla="*/ 593819 h 1801730"/>
              <a:gd name="connsiteX41" fmla="*/ 451555 w 3371150"/>
              <a:gd name="connsiteY41" fmla="*/ 672841 h 1801730"/>
              <a:gd name="connsiteX42" fmla="*/ 383822 w 3371150"/>
              <a:gd name="connsiteY42" fmla="*/ 729285 h 1801730"/>
              <a:gd name="connsiteX43" fmla="*/ 372533 w 3371150"/>
              <a:gd name="connsiteY43" fmla="*/ 763152 h 1801730"/>
              <a:gd name="connsiteX44" fmla="*/ 327378 w 3371150"/>
              <a:gd name="connsiteY44" fmla="*/ 830885 h 1801730"/>
              <a:gd name="connsiteX45" fmla="*/ 304800 w 3371150"/>
              <a:gd name="connsiteY45" fmla="*/ 864752 h 1801730"/>
              <a:gd name="connsiteX46" fmla="*/ 270933 w 3371150"/>
              <a:gd name="connsiteY46" fmla="*/ 932485 h 1801730"/>
              <a:gd name="connsiteX47" fmla="*/ 225778 w 3371150"/>
              <a:gd name="connsiteY47" fmla="*/ 1034085 h 1801730"/>
              <a:gd name="connsiteX48" fmla="*/ 191911 w 3371150"/>
              <a:gd name="connsiteY48" fmla="*/ 1056663 h 1801730"/>
              <a:gd name="connsiteX49" fmla="*/ 180622 w 3371150"/>
              <a:gd name="connsiteY49" fmla="*/ 1090530 h 1801730"/>
              <a:gd name="connsiteX50" fmla="*/ 135466 w 3371150"/>
              <a:gd name="connsiteY50" fmla="*/ 1158263 h 1801730"/>
              <a:gd name="connsiteX51" fmla="*/ 90311 w 3371150"/>
              <a:gd name="connsiteY51" fmla="*/ 1214707 h 1801730"/>
              <a:gd name="connsiteX52" fmla="*/ 67733 w 3371150"/>
              <a:gd name="connsiteY52" fmla="*/ 1248574 h 1801730"/>
              <a:gd name="connsiteX53" fmla="*/ 33866 w 3371150"/>
              <a:gd name="connsiteY53" fmla="*/ 1282441 h 1801730"/>
              <a:gd name="connsiteX54" fmla="*/ 11289 w 3371150"/>
              <a:gd name="connsiteY54" fmla="*/ 1372752 h 1801730"/>
              <a:gd name="connsiteX55" fmla="*/ 0 w 3371150"/>
              <a:gd name="connsiteY55" fmla="*/ 1790441 h 1801730"/>
              <a:gd name="connsiteX56" fmla="*/ 79022 w 3371150"/>
              <a:gd name="connsiteY56"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699911 w 3371150"/>
              <a:gd name="connsiteY36" fmla="*/ 480930 h 1801730"/>
              <a:gd name="connsiteX37" fmla="*/ 632178 w 3371150"/>
              <a:gd name="connsiteY37" fmla="*/ 526085 h 1801730"/>
              <a:gd name="connsiteX38" fmla="*/ 564444 w 3371150"/>
              <a:gd name="connsiteY38" fmla="*/ 582530 h 1801730"/>
              <a:gd name="connsiteX39" fmla="*/ 530578 w 3371150"/>
              <a:gd name="connsiteY39" fmla="*/ 593819 h 1801730"/>
              <a:gd name="connsiteX40" fmla="*/ 451555 w 3371150"/>
              <a:gd name="connsiteY40" fmla="*/ 672841 h 1801730"/>
              <a:gd name="connsiteX41" fmla="*/ 383822 w 3371150"/>
              <a:gd name="connsiteY41" fmla="*/ 729285 h 1801730"/>
              <a:gd name="connsiteX42" fmla="*/ 372533 w 3371150"/>
              <a:gd name="connsiteY42" fmla="*/ 763152 h 1801730"/>
              <a:gd name="connsiteX43" fmla="*/ 327378 w 3371150"/>
              <a:gd name="connsiteY43" fmla="*/ 830885 h 1801730"/>
              <a:gd name="connsiteX44" fmla="*/ 304800 w 3371150"/>
              <a:gd name="connsiteY44" fmla="*/ 864752 h 1801730"/>
              <a:gd name="connsiteX45" fmla="*/ 270933 w 3371150"/>
              <a:gd name="connsiteY45" fmla="*/ 932485 h 1801730"/>
              <a:gd name="connsiteX46" fmla="*/ 225778 w 3371150"/>
              <a:gd name="connsiteY46" fmla="*/ 1034085 h 1801730"/>
              <a:gd name="connsiteX47" fmla="*/ 191911 w 3371150"/>
              <a:gd name="connsiteY47" fmla="*/ 1056663 h 1801730"/>
              <a:gd name="connsiteX48" fmla="*/ 180622 w 3371150"/>
              <a:gd name="connsiteY48" fmla="*/ 1090530 h 1801730"/>
              <a:gd name="connsiteX49" fmla="*/ 135466 w 3371150"/>
              <a:gd name="connsiteY49" fmla="*/ 1158263 h 1801730"/>
              <a:gd name="connsiteX50" fmla="*/ 90311 w 3371150"/>
              <a:gd name="connsiteY50" fmla="*/ 1214707 h 1801730"/>
              <a:gd name="connsiteX51" fmla="*/ 67733 w 3371150"/>
              <a:gd name="connsiteY51" fmla="*/ 1248574 h 1801730"/>
              <a:gd name="connsiteX52" fmla="*/ 33866 w 3371150"/>
              <a:gd name="connsiteY52" fmla="*/ 1282441 h 1801730"/>
              <a:gd name="connsiteX53" fmla="*/ 11289 w 3371150"/>
              <a:gd name="connsiteY53" fmla="*/ 1372752 h 1801730"/>
              <a:gd name="connsiteX54" fmla="*/ 0 w 3371150"/>
              <a:gd name="connsiteY54" fmla="*/ 1790441 h 1801730"/>
              <a:gd name="connsiteX55" fmla="*/ 79022 w 3371150"/>
              <a:gd name="connsiteY55"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632178 w 3371150"/>
              <a:gd name="connsiteY36" fmla="*/ 526085 h 1801730"/>
              <a:gd name="connsiteX37" fmla="*/ 564444 w 3371150"/>
              <a:gd name="connsiteY37" fmla="*/ 582530 h 1801730"/>
              <a:gd name="connsiteX38" fmla="*/ 530578 w 3371150"/>
              <a:gd name="connsiteY38" fmla="*/ 593819 h 1801730"/>
              <a:gd name="connsiteX39" fmla="*/ 451555 w 3371150"/>
              <a:gd name="connsiteY39" fmla="*/ 672841 h 1801730"/>
              <a:gd name="connsiteX40" fmla="*/ 383822 w 3371150"/>
              <a:gd name="connsiteY40" fmla="*/ 729285 h 1801730"/>
              <a:gd name="connsiteX41" fmla="*/ 372533 w 3371150"/>
              <a:gd name="connsiteY41" fmla="*/ 763152 h 1801730"/>
              <a:gd name="connsiteX42" fmla="*/ 327378 w 3371150"/>
              <a:gd name="connsiteY42" fmla="*/ 830885 h 1801730"/>
              <a:gd name="connsiteX43" fmla="*/ 304800 w 3371150"/>
              <a:gd name="connsiteY43" fmla="*/ 864752 h 1801730"/>
              <a:gd name="connsiteX44" fmla="*/ 270933 w 3371150"/>
              <a:gd name="connsiteY44" fmla="*/ 932485 h 1801730"/>
              <a:gd name="connsiteX45" fmla="*/ 225778 w 3371150"/>
              <a:gd name="connsiteY45" fmla="*/ 1034085 h 1801730"/>
              <a:gd name="connsiteX46" fmla="*/ 191911 w 3371150"/>
              <a:gd name="connsiteY46" fmla="*/ 1056663 h 1801730"/>
              <a:gd name="connsiteX47" fmla="*/ 180622 w 3371150"/>
              <a:gd name="connsiteY47" fmla="*/ 1090530 h 1801730"/>
              <a:gd name="connsiteX48" fmla="*/ 135466 w 3371150"/>
              <a:gd name="connsiteY48" fmla="*/ 1158263 h 1801730"/>
              <a:gd name="connsiteX49" fmla="*/ 90311 w 3371150"/>
              <a:gd name="connsiteY49" fmla="*/ 1214707 h 1801730"/>
              <a:gd name="connsiteX50" fmla="*/ 67733 w 3371150"/>
              <a:gd name="connsiteY50" fmla="*/ 1248574 h 1801730"/>
              <a:gd name="connsiteX51" fmla="*/ 33866 w 3371150"/>
              <a:gd name="connsiteY51" fmla="*/ 1282441 h 1801730"/>
              <a:gd name="connsiteX52" fmla="*/ 11289 w 3371150"/>
              <a:gd name="connsiteY52" fmla="*/ 1372752 h 1801730"/>
              <a:gd name="connsiteX53" fmla="*/ 0 w 3371150"/>
              <a:gd name="connsiteY53" fmla="*/ 1790441 h 1801730"/>
              <a:gd name="connsiteX54" fmla="*/ 79022 w 3371150"/>
              <a:gd name="connsiteY54"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530578 w 3371150"/>
              <a:gd name="connsiteY37" fmla="*/ 593819 h 1801730"/>
              <a:gd name="connsiteX38" fmla="*/ 451555 w 3371150"/>
              <a:gd name="connsiteY38" fmla="*/ 672841 h 1801730"/>
              <a:gd name="connsiteX39" fmla="*/ 383822 w 3371150"/>
              <a:gd name="connsiteY39" fmla="*/ 729285 h 1801730"/>
              <a:gd name="connsiteX40" fmla="*/ 372533 w 3371150"/>
              <a:gd name="connsiteY40" fmla="*/ 763152 h 1801730"/>
              <a:gd name="connsiteX41" fmla="*/ 327378 w 3371150"/>
              <a:gd name="connsiteY41" fmla="*/ 830885 h 1801730"/>
              <a:gd name="connsiteX42" fmla="*/ 304800 w 3371150"/>
              <a:gd name="connsiteY42" fmla="*/ 864752 h 1801730"/>
              <a:gd name="connsiteX43" fmla="*/ 270933 w 3371150"/>
              <a:gd name="connsiteY43" fmla="*/ 932485 h 1801730"/>
              <a:gd name="connsiteX44" fmla="*/ 225778 w 3371150"/>
              <a:gd name="connsiteY44" fmla="*/ 1034085 h 1801730"/>
              <a:gd name="connsiteX45" fmla="*/ 191911 w 3371150"/>
              <a:gd name="connsiteY45" fmla="*/ 1056663 h 1801730"/>
              <a:gd name="connsiteX46" fmla="*/ 180622 w 3371150"/>
              <a:gd name="connsiteY46" fmla="*/ 1090530 h 1801730"/>
              <a:gd name="connsiteX47" fmla="*/ 135466 w 3371150"/>
              <a:gd name="connsiteY47" fmla="*/ 1158263 h 1801730"/>
              <a:gd name="connsiteX48" fmla="*/ 90311 w 3371150"/>
              <a:gd name="connsiteY48" fmla="*/ 1214707 h 1801730"/>
              <a:gd name="connsiteX49" fmla="*/ 67733 w 3371150"/>
              <a:gd name="connsiteY49" fmla="*/ 1248574 h 1801730"/>
              <a:gd name="connsiteX50" fmla="*/ 33866 w 3371150"/>
              <a:gd name="connsiteY50" fmla="*/ 1282441 h 1801730"/>
              <a:gd name="connsiteX51" fmla="*/ 11289 w 3371150"/>
              <a:gd name="connsiteY51" fmla="*/ 1372752 h 1801730"/>
              <a:gd name="connsiteX52" fmla="*/ 0 w 3371150"/>
              <a:gd name="connsiteY52" fmla="*/ 1790441 h 1801730"/>
              <a:gd name="connsiteX53" fmla="*/ 79022 w 3371150"/>
              <a:gd name="connsiteY53"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83822 w 3371150"/>
              <a:gd name="connsiteY38" fmla="*/ 729285 h 1801730"/>
              <a:gd name="connsiteX39" fmla="*/ 372533 w 3371150"/>
              <a:gd name="connsiteY39" fmla="*/ 763152 h 1801730"/>
              <a:gd name="connsiteX40" fmla="*/ 327378 w 3371150"/>
              <a:gd name="connsiteY40" fmla="*/ 830885 h 1801730"/>
              <a:gd name="connsiteX41" fmla="*/ 304800 w 3371150"/>
              <a:gd name="connsiteY41" fmla="*/ 864752 h 1801730"/>
              <a:gd name="connsiteX42" fmla="*/ 270933 w 3371150"/>
              <a:gd name="connsiteY42" fmla="*/ 932485 h 1801730"/>
              <a:gd name="connsiteX43" fmla="*/ 225778 w 3371150"/>
              <a:gd name="connsiteY43" fmla="*/ 1034085 h 1801730"/>
              <a:gd name="connsiteX44" fmla="*/ 191911 w 3371150"/>
              <a:gd name="connsiteY44" fmla="*/ 1056663 h 1801730"/>
              <a:gd name="connsiteX45" fmla="*/ 180622 w 3371150"/>
              <a:gd name="connsiteY45" fmla="*/ 1090530 h 1801730"/>
              <a:gd name="connsiteX46" fmla="*/ 135466 w 3371150"/>
              <a:gd name="connsiteY46" fmla="*/ 1158263 h 1801730"/>
              <a:gd name="connsiteX47" fmla="*/ 90311 w 3371150"/>
              <a:gd name="connsiteY47" fmla="*/ 1214707 h 1801730"/>
              <a:gd name="connsiteX48" fmla="*/ 67733 w 3371150"/>
              <a:gd name="connsiteY48" fmla="*/ 1248574 h 1801730"/>
              <a:gd name="connsiteX49" fmla="*/ 33866 w 3371150"/>
              <a:gd name="connsiteY49" fmla="*/ 1282441 h 1801730"/>
              <a:gd name="connsiteX50" fmla="*/ 11289 w 3371150"/>
              <a:gd name="connsiteY50" fmla="*/ 1372752 h 1801730"/>
              <a:gd name="connsiteX51" fmla="*/ 0 w 3371150"/>
              <a:gd name="connsiteY51" fmla="*/ 1790441 h 1801730"/>
              <a:gd name="connsiteX52" fmla="*/ 79022 w 3371150"/>
              <a:gd name="connsiteY52"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72533 w 3371150"/>
              <a:gd name="connsiteY38" fmla="*/ 763152 h 1801730"/>
              <a:gd name="connsiteX39" fmla="*/ 327378 w 3371150"/>
              <a:gd name="connsiteY39" fmla="*/ 830885 h 1801730"/>
              <a:gd name="connsiteX40" fmla="*/ 304800 w 3371150"/>
              <a:gd name="connsiteY40" fmla="*/ 864752 h 1801730"/>
              <a:gd name="connsiteX41" fmla="*/ 270933 w 3371150"/>
              <a:gd name="connsiteY41" fmla="*/ 932485 h 1801730"/>
              <a:gd name="connsiteX42" fmla="*/ 225778 w 3371150"/>
              <a:gd name="connsiteY42" fmla="*/ 1034085 h 1801730"/>
              <a:gd name="connsiteX43" fmla="*/ 191911 w 3371150"/>
              <a:gd name="connsiteY43" fmla="*/ 1056663 h 1801730"/>
              <a:gd name="connsiteX44" fmla="*/ 180622 w 3371150"/>
              <a:gd name="connsiteY44" fmla="*/ 1090530 h 1801730"/>
              <a:gd name="connsiteX45" fmla="*/ 135466 w 3371150"/>
              <a:gd name="connsiteY45" fmla="*/ 1158263 h 1801730"/>
              <a:gd name="connsiteX46" fmla="*/ 90311 w 3371150"/>
              <a:gd name="connsiteY46" fmla="*/ 1214707 h 1801730"/>
              <a:gd name="connsiteX47" fmla="*/ 67733 w 3371150"/>
              <a:gd name="connsiteY47" fmla="*/ 1248574 h 1801730"/>
              <a:gd name="connsiteX48" fmla="*/ 33866 w 3371150"/>
              <a:gd name="connsiteY48" fmla="*/ 1282441 h 1801730"/>
              <a:gd name="connsiteX49" fmla="*/ 11289 w 3371150"/>
              <a:gd name="connsiteY49" fmla="*/ 1372752 h 1801730"/>
              <a:gd name="connsiteX50" fmla="*/ 0 w 3371150"/>
              <a:gd name="connsiteY50" fmla="*/ 1790441 h 1801730"/>
              <a:gd name="connsiteX51" fmla="*/ 79022 w 3371150"/>
              <a:gd name="connsiteY51"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27378 w 3371150"/>
              <a:gd name="connsiteY38" fmla="*/ 830885 h 1801730"/>
              <a:gd name="connsiteX39" fmla="*/ 304800 w 3371150"/>
              <a:gd name="connsiteY39" fmla="*/ 864752 h 1801730"/>
              <a:gd name="connsiteX40" fmla="*/ 270933 w 3371150"/>
              <a:gd name="connsiteY40" fmla="*/ 932485 h 1801730"/>
              <a:gd name="connsiteX41" fmla="*/ 225778 w 3371150"/>
              <a:gd name="connsiteY41" fmla="*/ 1034085 h 1801730"/>
              <a:gd name="connsiteX42" fmla="*/ 191911 w 3371150"/>
              <a:gd name="connsiteY42" fmla="*/ 1056663 h 1801730"/>
              <a:gd name="connsiteX43" fmla="*/ 180622 w 3371150"/>
              <a:gd name="connsiteY43" fmla="*/ 1090530 h 1801730"/>
              <a:gd name="connsiteX44" fmla="*/ 135466 w 3371150"/>
              <a:gd name="connsiteY44" fmla="*/ 1158263 h 1801730"/>
              <a:gd name="connsiteX45" fmla="*/ 90311 w 3371150"/>
              <a:gd name="connsiteY45" fmla="*/ 1214707 h 1801730"/>
              <a:gd name="connsiteX46" fmla="*/ 67733 w 3371150"/>
              <a:gd name="connsiteY46" fmla="*/ 1248574 h 1801730"/>
              <a:gd name="connsiteX47" fmla="*/ 33866 w 3371150"/>
              <a:gd name="connsiteY47" fmla="*/ 1282441 h 1801730"/>
              <a:gd name="connsiteX48" fmla="*/ 11289 w 3371150"/>
              <a:gd name="connsiteY48" fmla="*/ 1372752 h 1801730"/>
              <a:gd name="connsiteX49" fmla="*/ 0 w 3371150"/>
              <a:gd name="connsiteY49" fmla="*/ 1790441 h 1801730"/>
              <a:gd name="connsiteX50" fmla="*/ 79022 w 3371150"/>
              <a:gd name="connsiteY50"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27378 w 3371150"/>
              <a:gd name="connsiteY38" fmla="*/ 830885 h 1801730"/>
              <a:gd name="connsiteX39" fmla="*/ 270933 w 3371150"/>
              <a:gd name="connsiteY39" fmla="*/ 932485 h 1801730"/>
              <a:gd name="connsiteX40" fmla="*/ 225778 w 3371150"/>
              <a:gd name="connsiteY40" fmla="*/ 1034085 h 1801730"/>
              <a:gd name="connsiteX41" fmla="*/ 191911 w 3371150"/>
              <a:gd name="connsiteY41" fmla="*/ 1056663 h 1801730"/>
              <a:gd name="connsiteX42" fmla="*/ 180622 w 3371150"/>
              <a:gd name="connsiteY42" fmla="*/ 1090530 h 1801730"/>
              <a:gd name="connsiteX43" fmla="*/ 135466 w 3371150"/>
              <a:gd name="connsiteY43" fmla="*/ 1158263 h 1801730"/>
              <a:gd name="connsiteX44" fmla="*/ 90311 w 3371150"/>
              <a:gd name="connsiteY44" fmla="*/ 1214707 h 1801730"/>
              <a:gd name="connsiteX45" fmla="*/ 67733 w 3371150"/>
              <a:gd name="connsiteY45" fmla="*/ 1248574 h 1801730"/>
              <a:gd name="connsiteX46" fmla="*/ 33866 w 3371150"/>
              <a:gd name="connsiteY46" fmla="*/ 1282441 h 1801730"/>
              <a:gd name="connsiteX47" fmla="*/ 11289 w 3371150"/>
              <a:gd name="connsiteY47" fmla="*/ 1372752 h 1801730"/>
              <a:gd name="connsiteX48" fmla="*/ 0 w 3371150"/>
              <a:gd name="connsiteY48" fmla="*/ 1790441 h 1801730"/>
              <a:gd name="connsiteX49" fmla="*/ 79022 w 3371150"/>
              <a:gd name="connsiteY49"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27378 w 3371150"/>
              <a:gd name="connsiteY38" fmla="*/ 830885 h 1801730"/>
              <a:gd name="connsiteX39" fmla="*/ 225778 w 3371150"/>
              <a:gd name="connsiteY39" fmla="*/ 1034085 h 1801730"/>
              <a:gd name="connsiteX40" fmla="*/ 191911 w 3371150"/>
              <a:gd name="connsiteY40" fmla="*/ 1056663 h 1801730"/>
              <a:gd name="connsiteX41" fmla="*/ 180622 w 3371150"/>
              <a:gd name="connsiteY41" fmla="*/ 1090530 h 1801730"/>
              <a:gd name="connsiteX42" fmla="*/ 135466 w 3371150"/>
              <a:gd name="connsiteY42" fmla="*/ 1158263 h 1801730"/>
              <a:gd name="connsiteX43" fmla="*/ 90311 w 3371150"/>
              <a:gd name="connsiteY43" fmla="*/ 1214707 h 1801730"/>
              <a:gd name="connsiteX44" fmla="*/ 67733 w 3371150"/>
              <a:gd name="connsiteY44" fmla="*/ 1248574 h 1801730"/>
              <a:gd name="connsiteX45" fmla="*/ 33866 w 3371150"/>
              <a:gd name="connsiteY45" fmla="*/ 1282441 h 1801730"/>
              <a:gd name="connsiteX46" fmla="*/ 11289 w 3371150"/>
              <a:gd name="connsiteY46" fmla="*/ 1372752 h 1801730"/>
              <a:gd name="connsiteX47" fmla="*/ 0 w 3371150"/>
              <a:gd name="connsiteY47" fmla="*/ 1790441 h 1801730"/>
              <a:gd name="connsiteX48" fmla="*/ 79022 w 3371150"/>
              <a:gd name="connsiteY48"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27378 w 3371150"/>
              <a:gd name="connsiteY38" fmla="*/ 830885 h 1801730"/>
              <a:gd name="connsiteX39" fmla="*/ 225778 w 3371150"/>
              <a:gd name="connsiteY39" fmla="*/ 1034085 h 1801730"/>
              <a:gd name="connsiteX40" fmla="*/ 191911 w 3371150"/>
              <a:gd name="connsiteY40" fmla="*/ 1056663 h 1801730"/>
              <a:gd name="connsiteX41" fmla="*/ 135466 w 3371150"/>
              <a:gd name="connsiteY41" fmla="*/ 1158263 h 1801730"/>
              <a:gd name="connsiteX42" fmla="*/ 90311 w 3371150"/>
              <a:gd name="connsiteY42" fmla="*/ 1214707 h 1801730"/>
              <a:gd name="connsiteX43" fmla="*/ 67733 w 3371150"/>
              <a:gd name="connsiteY43" fmla="*/ 1248574 h 1801730"/>
              <a:gd name="connsiteX44" fmla="*/ 33866 w 3371150"/>
              <a:gd name="connsiteY44" fmla="*/ 1282441 h 1801730"/>
              <a:gd name="connsiteX45" fmla="*/ 11289 w 3371150"/>
              <a:gd name="connsiteY45" fmla="*/ 1372752 h 1801730"/>
              <a:gd name="connsiteX46" fmla="*/ 0 w 3371150"/>
              <a:gd name="connsiteY46" fmla="*/ 1790441 h 1801730"/>
              <a:gd name="connsiteX47" fmla="*/ 79022 w 3371150"/>
              <a:gd name="connsiteY47"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27378 w 3371150"/>
              <a:gd name="connsiteY38" fmla="*/ 830885 h 1801730"/>
              <a:gd name="connsiteX39" fmla="*/ 225778 w 3371150"/>
              <a:gd name="connsiteY39" fmla="*/ 1034085 h 1801730"/>
              <a:gd name="connsiteX40" fmla="*/ 135466 w 3371150"/>
              <a:gd name="connsiteY40" fmla="*/ 1158263 h 1801730"/>
              <a:gd name="connsiteX41" fmla="*/ 90311 w 3371150"/>
              <a:gd name="connsiteY41" fmla="*/ 1214707 h 1801730"/>
              <a:gd name="connsiteX42" fmla="*/ 67733 w 3371150"/>
              <a:gd name="connsiteY42" fmla="*/ 1248574 h 1801730"/>
              <a:gd name="connsiteX43" fmla="*/ 33866 w 3371150"/>
              <a:gd name="connsiteY43" fmla="*/ 1282441 h 1801730"/>
              <a:gd name="connsiteX44" fmla="*/ 11289 w 3371150"/>
              <a:gd name="connsiteY44" fmla="*/ 1372752 h 1801730"/>
              <a:gd name="connsiteX45" fmla="*/ 0 w 3371150"/>
              <a:gd name="connsiteY45" fmla="*/ 1790441 h 1801730"/>
              <a:gd name="connsiteX46" fmla="*/ 79022 w 3371150"/>
              <a:gd name="connsiteY46"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27378 w 3371150"/>
              <a:gd name="connsiteY38" fmla="*/ 830885 h 1801730"/>
              <a:gd name="connsiteX39" fmla="*/ 225778 w 3371150"/>
              <a:gd name="connsiteY39" fmla="*/ 1034085 h 1801730"/>
              <a:gd name="connsiteX40" fmla="*/ 135466 w 3371150"/>
              <a:gd name="connsiteY40" fmla="*/ 1158263 h 1801730"/>
              <a:gd name="connsiteX41" fmla="*/ 90311 w 3371150"/>
              <a:gd name="connsiteY41" fmla="*/ 1214707 h 1801730"/>
              <a:gd name="connsiteX42" fmla="*/ 33866 w 3371150"/>
              <a:gd name="connsiteY42" fmla="*/ 1282441 h 1801730"/>
              <a:gd name="connsiteX43" fmla="*/ 11289 w 3371150"/>
              <a:gd name="connsiteY43" fmla="*/ 1372752 h 1801730"/>
              <a:gd name="connsiteX44" fmla="*/ 0 w 3371150"/>
              <a:gd name="connsiteY44" fmla="*/ 1790441 h 1801730"/>
              <a:gd name="connsiteX45" fmla="*/ 79022 w 3371150"/>
              <a:gd name="connsiteY45"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27378 w 3371150"/>
              <a:gd name="connsiteY38" fmla="*/ 830885 h 1801730"/>
              <a:gd name="connsiteX39" fmla="*/ 225778 w 3371150"/>
              <a:gd name="connsiteY39" fmla="*/ 1034085 h 1801730"/>
              <a:gd name="connsiteX40" fmla="*/ 135466 w 3371150"/>
              <a:gd name="connsiteY40" fmla="*/ 1158263 h 1801730"/>
              <a:gd name="connsiteX41" fmla="*/ 33866 w 3371150"/>
              <a:gd name="connsiteY41" fmla="*/ 1282441 h 1801730"/>
              <a:gd name="connsiteX42" fmla="*/ 11289 w 3371150"/>
              <a:gd name="connsiteY42" fmla="*/ 1372752 h 1801730"/>
              <a:gd name="connsiteX43" fmla="*/ 0 w 3371150"/>
              <a:gd name="connsiteY43" fmla="*/ 1790441 h 1801730"/>
              <a:gd name="connsiteX44" fmla="*/ 79022 w 3371150"/>
              <a:gd name="connsiteY44"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27378 w 3371150"/>
              <a:gd name="connsiteY38" fmla="*/ 830885 h 1801730"/>
              <a:gd name="connsiteX39" fmla="*/ 225778 w 3371150"/>
              <a:gd name="connsiteY39" fmla="*/ 1034085 h 1801730"/>
              <a:gd name="connsiteX40" fmla="*/ 135466 w 3371150"/>
              <a:gd name="connsiteY40" fmla="*/ 1158263 h 1801730"/>
              <a:gd name="connsiteX41" fmla="*/ 11289 w 3371150"/>
              <a:gd name="connsiteY41" fmla="*/ 1372752 h 1801730"/>
              <a:gd name="connsiteX42" fmla="*/ 0 w 3371150"/>
              <a:gd name="connsiteY42" fmla="*/ 1790441 h 1801730"/>
              <a:gd name="connsiteX43" fmla="*/ 79022 w 3371150"/>
              <a:gd name="connsiteY43"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27378 w 3371150"/>
              <a:gd name="connsiteY38" fmla="*/ 830885 h 1801730"/>
              <a:gd name="connsiteX39" fmla="*/ 225778 w 3371150"/>
              <a:gd name="connsiteY39" fmla="*/ 1034085 h 1801730"/>
              <a:gd name="connsiteX40" fmla="*/ 135466 w 3371150"/>
              <a:gd name="connsiteY40" fmla="*/ 1158263 h 1801730"/>
              <a:gd name="connsiteX41" fmla="*/ 49389 w 3371150"/>
              <a:gd name="connsiteY41" fmla="*/ 1515627 h 1801730"/>
              <a:gd name="connsiteX42" fmla="*/ 0 w 3371150"/>
              <a:gd name="connsiteY42" fmla="*/ 1790441 h 1801730"/>
              <a:gd name="connsiteX43" fmla="*/ 79022 w 3371150"/>
              <a:gd name="connsiteY43"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27378 w 3371150"/>
              <a:gd name="connsiteY38" fmla="*/ 830885 h 1801730"/>
              <a:gd name="connsiteX39" fmla="*/ 225778 w 3371150"/>
              <a:gd name="connsiteY39" fmla="*/ 1034085 h 1801730"/>
              <a:gd name="connsiteX40" fmla="*/ 183091 w 3371150"/>
              <a:gd name="connsiteY40" fmla="*/ 1177313 h 1801730"/>
              <a:gd name="connsiteX41" fmla="*/ 49389 w 3371150"/>
              <a:gd name="connsiteY41" fmla="*/ 1515627 h 1801730"/>
              <a:gd name="connsiteX42" fmla="*/ 0 w 3371150"/>
              <a:gd name="connsiteY42" fmla="*/ 1790441 h 1801730"/>
              <a:gd name="connsiteX43" fmla="*/ 79022 w 3371150"/>
              <a:gd name="connsiteY43"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327378 w 3371150"/>
              <a:gd name="connsiteY38" fmla="*/ 830885 h 1801730"/>
              <a:gd name="connsiteX39" fmla="*/ 297215 w 3371150"/>
              <a:gd name="connsiteY39" fmla="*/ 1034085 h 1801730"/>
              <a:gd name="connsiteX40" fmla="*/ 183091 w 3371150"/>
              <a:gd name="connsiteY40" fmla="*/ 1177313 h 1801730"/>
              <a:gd name="connsiteX41" fmla="*/ 49389 w 3371150"/>
              <a:gd name="connsiteY41" fmla="*/ 1515627 h 1801730"/>
              <a:gd name="connsiteX42" fmla="*/ 0 w 3371150"/>
              <a:gd name="connsiteY42" fmla="*/ 1790441 h 1801730"/>
              <a:gd name="connsiteX43" fmla="*/ 79022 w 3371150"/>
              <a:gd name="connsiteY43"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427390 w 3371150"/>
              <a:gd name="connsiteY38" fmla="*/ 816597 h 1801730"/>
              <a:gd name="connsiteX39" fmla="*/ 297215 w 3371150"/>
              <a:gd name="connsiteY39" fmla="*/ 1034085 h 1801730"/>
              <a:gd name="connsiteX40" fmla="*/ 183091 w 3371150"/>
              <a:gd name="connsiteY40" fmla="*/ 1177313 h 1801730"/>
              <a:gd name="connsiteX41" fmla="*/ 49389 w 3371150"/>
              <a:gd name="connsiteY41" fmla="*/ 1515627 h 1801730"/>
              <a:gd name="connsiteX42" fmla="*/ 0 w 3371150"/>
              <a:gd name="connsiteY42" fmla="*/ 1790441 h 1801730"/>
              <a:gd name="connsiteX43" fmla="*/ 79022 w 3371150"/>
              <a:gd name="connsiteY43"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451555 w 3371150"/>
              <a:gd name="connsiteY37" fmla="*/ 672841 h 1801730"/>
              <a:gd name="connsiteX38" fmla="*/ 427390 w 3371150"/>
              <a:gd name="connsiteY38" fmla="*/ 816597 h 1801730"/>
              <a:gd name="connsiteX39" fmla="*/ 297215 w 3371150"/>
              <a:gd name="connsiteY39" fmla="*/ 1034085 h 1801730"/>
              <a:gd name="connsiteX40" fmla="*/ 178329 w 3371150"/>
              <a:gd name="connsiteY40" fmla="*/ 1205888 h 1801730"/>
              <a:gd name="connsiteX41" fmla="*/ 49389 w 3371150"/>
              <a:gd name="connsiteY41" fmla="*/ 1515627 h 1801730"/>
              <a:gd name="connsiteX42" fmla="*/ 0 w 3371150"/>
              <a:gd name="connsiteY42" fmla="*/ 1790441 h 1801730"/>
              <a:gd name="connsiteX43" fmla="*/ 79022 w 3371150"/>
              <a:gd name="connsiteY43"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64444 w 3371150"/>
              <a:gd name="connsiteY36" fmla="*/ 582530 h 1801730"/>
              <a:gd name="connsiteX37" fmla="*/ 551567 w 3371150"/>
              <a:gd name="connsiteY37" fmla="*/ 687128 h 1801730"/>
              <a:gd name="connsiteX38" fmla="*/ 427390 w 3371150"/>
              <a:gd name="connsiteY38" fmla="*/ 816597 h 1801730"/>
              <a:gd name="connsiteX39" fmla="*/ 297215 w 3371150"/>
              <a:gd name="connsiteY39" fmla="*/ 1034085 h 1801730"/>
              <a:gd name="connsiteX40" fmla="*/ 178329 w 3371150"/>
              <a:gd name="connsiteY40" fmla="*/ 1205888 h 1801730"/>
              <a:gd name="connsiteX41" fmla="*/ 49389 w 3371150"/>
              <a:gd name="connsiteY41" fmla="*/ 1515627 h 1801730"/>
              <a:gd name="connsiteX42" fmla="*/ 0 w 3371150"/>
              <a:gd name="connsiteY42" fmla="*/ 1790441 h 1801730"/>
              <a:gd name="connsiteX43" fmla="*/ 79022 w 3371150"/>
              <a:gd name="connsiteY43"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948266 w 3371150"/>
              <a:gd name="connsiteY34" fmla="*/ 401907 h 1801730"/>
              <a:gd name="connsiteX35" fmla="*/ 778933 w 3371150"/>
              <a:gd name="connsiteY35" fmla="*/ 458352 h 1801730"/>
              <a:gd name="connsiteX36" fmla="*/ 551567 w 3371150"/>
              <a:gd name="connsiteY36" fmla="*/ 687128 h 1801730"/>
              <a:gd name="connsiteX37" fmla="*/ 427390 w 3371150"/>
              <a:gd name="connsiteY37" fmla="*/ 816597 h 1801730"/>
              <a:gd name="connsiteX38" fmla="*/ 297215 w 3371150"/>
              <a:gd name="connsiteY38" fmla="*/ 1034085 h 1801730"/>
              <a:gd name="connsiteX39" fmla="*/ 178329 w 3371150"/>
              <a:gd name="connsiteY39" fmla="*/ 1205888 h 1801730"/>
              <a:gd name="connsiteX40" fmla="*/ 49389 w 3371150"/>
              <a:gd name="connsiteY40" fmla="*/ 1515627 h 1801730"/>
              <a:gd name="connsiteX41" fmla="*/ 0 w 3371150"/>
              <a:gd name="connsiteY41" fmla="*/ 1790441 h 1801730"/>
              <a:gd name="connsiteX42" fmla="*/ 79022 w 3371150"/>
              <a:gd name="connsiteY42"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275644 w 3371150"/>
              <a:gd name="connsiteY32" fmla="*/ 277730 h 1801730"/>
              <a:gd name="connsiteX33" fmla="*/ 1106311 w 3371150"/>
              <a:gd name="connsiteY33" fmla="*/ 334174 h 1801730"/>
              <a:gd name="connsiteX34" fmla="*/ 778933 w 3371150"/>
              <a:gd name="connsiteY34" fmla="*/ 458352 h 1801730"/>
              <a:gd name="connsiteX35" fmla="*/ 551567 w 3371150"/>
              <a:gd name="connsiteY35" fmla="*/ 687128 h 1801730"/>
              <a:gd name="connsiteX36" fmla="*/ 427390 w 3371150"/>
              <a:gd name="connsiteY36" fmla="*/ 816597 h 1801730"/>
              <a:gd name="connsiteX37" fmla="*/ 297215 w 3371150"/>
              <a:gd name="connsiteY37" fmla="*/ 1034085 h 1801730"/>
              <a:gd name="connsiteX38" fmla="*/ 178329 w 3371150"/>
              <a:gd name="connsiteY38" fmla="*/ 1205888 h 1801730"/>
              <a:gd name="connsiteX39" fmla="*/ 49389 w 3371150"/>
              <a:gd name="connsiteY39" fmla="*/ 1515627 h 1801730"/>
              <a:gd name="connsiteX40" fmla="*/ 0 w 3371150"/>
              <a:gd name="connsiteY40" fmla="*/ 1790441 h 1801730"/>
              <a:gd name="connsiteX41" fmla="*/ 79022 w 3371150"/>
              <a:gd name="connsiteY41"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569155 w 3371150"/>
              <a:gd name="connsiteY30" fmla="*/ 176130 h 1801730"/>
              <a:gd name="connsiteX31" fmla="*/ 1422400 w 3371150"/>
              <a:gd name="connsiteY31" fmla="*/ 209996 h 1801730"/>
              <a:gd name="connsiteX32" fmla="*/ 1106311 w 3371150"/>
              <a:gd name="connsiteY32" fmla="*/ 334174 h 1801730"/>
              <a:gd name="connsiteX33" fmla="*/ 778933 w 3371150"/>
              <a:gd name="connsiteY33" fmla="*/ 458352 h 1801730"/>
              <a:gd name="connsiteX34" fmla="*/ 551567 w 3371150"/>
              <a:gd name="connsiteY34" fmla="*/ 687128 h 1801730"/>
              <a:gd name="connsiteX35" fmla="*/ 427390 w 3371150"/>
              <a:gd name="connsiteY35" fmla="*/ 816597 h 1801730"/>
              <a:gd name="connsiteX36" fmla="*/ 297215 w 3371150"/>
              <a:gd name="connsiteY36" fmla="*/ 1034085 h 1801730"/>
              <a:gd name="connsiteX37" fmla="*/ 178329 w 3371150"/>
              <a:gd name="connsiteY37" fmla="*/ 1205888 h 1801730"/>
              <a:gd name="connsiteX38" fmla="*/ 49389 w 3371150"/>
              <a:gd name="connsiteY38" fmla="*/ 1515627 h 1801730"/>
              <a:gd name="connsiteX39" fmla="*/ 0 w 3371150"/>
              <a:gd name="connsiteY39" fmla="*/ 1790441 h 1801730"/>
              <a:gd name="connsiteX40" fmla="*/ 79022 w 3371150"/>
              <a:gd name="connsiteY40"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975555 w 3371150"/>
              <a:gd name="connsiteY28" fmla="*/ 63241 h 1801730"/>
              <a:gd name="connsiteX29" fmla="*/ 1783644 w 3371150"/>
              <a:gd name="connsiteY29" fmla="*/ 119685 h 1801730"/>
              <a:gd name="connsiteX30" fmla="*/ 1422400 w 3371150"/>
              <a:gd name="connsiteY30" fmla="*/ 209996 h 1801730"/>
              <a:gd name="connsiteX31" fmla="*/ 1106311 w 3371150"/>
              <a:gd name="connsiteY31" fmla="*/ 334174 h 1801730"/>
              <a:gd name="connsiteX32" fmla="*/ 778933 w 3371150"/>
              <a:gd name="connsiteY32" fmla="*/ 458352 h 1801730"/>
              <a:gd name="connsiteX33" fmla="*/ 551567 w 3371150"/>
              <a:gd name="connsiteY33" fmla="*/ 687128 h 1801730"/>
              <a:gd name="connsiteX34" fmla="*/ 427390 w 3371150"/>
              <a:gd name="connsiteY34" fmla="*/ 816597 h 1801730"/>
              <a:gd name="connsiteX35" fmla="*/ 297215 w 3371150"/>
              <a:gd name="connsiteY35" fmla="*/ 1034085 h 1801730"/>
              <a:gd name="connsiteX36" fmla="*/ 178329 w 3371150"/>
              <a:gd name="connsiteY36" fmla="*/ 1205888 h 1801730"/>
              <a:gd name="connsiteX37" fmla="*/ 49389 w 3371150"/>
              <a:gd name="connsiteY37" fmla="*/ 1515627 h 1801730"/>
              <a:gd name="connsiteX38" fmla="*/ 0 w 3371150"/>
              <a:gd name="connsiteY38" fmla="*/ 1790441 h 1801730"/>
              <a:gd name="connsiteX39" fmla="*/ 79022 w 3371150"/>
              <a:gd name="connsiteY39"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783644 w 3371150"/>
              <a:gd name="connsiteY28" fmla="*/ 119685 h 1801730"/>
              <a:gd name="connsiteX29" fmla="*/ 1422400 w 3371150"/>
              <a:gd name="connsiteY29" fmla="*/ 209996 h 1801730"/>
              <a:gd name="connsiteX30" fmla="*/ 1106311 w 3371150"/>
              <a:gd name="connsiteY30" fmla="*/ 334174 h 1801730"/>
              <a:gd name="connsiteX31" fmla="*/ 778933 w 3371150"/>
              <a:gd name="connsiteY31" fmla="*/ 458352 h 1801730"/>
              <a:gd name="connsiteX32" fmla="*/ 551567 w 3371150"/>
              <a:gd name="connsiteY32" fmla="*/ 687128 h 1801730"/>
              <a:gd name="connsiteX33" fmla="*/ 427390 w 3371150"/>
              <a:gd name="connsiteY33" fmla="*/ 816597 h 1801730"/>
              <a:gd name="connsiteX34" fmla="*/ 297215 w 3371150"/>
              <a:gd name="connsiteY34" fmla="*/ 1034085 h 1801730"/>
              <a:gd name="connsiteX35" fmla="*/ 178329 w 3371150"/>
              <a:gd name="connsiteY35" fmla="*/ 1205888 h 1801730"/>
              <a:gd name="connsiteX36" fmla="*/ 49389 w 3371150"/>
              <a:gd name="connsiteY36" fmla="*/ 1515627 h 1801730"/>
              <a:gd name="connsiteX37" fmla="*/ 0 w 3371150"/>
              <a:gd name="connsiteY37" fmla="*/ 1790441 h 1801730"/>
              <a:gd name="connsiteX38" fmla="*/ 79022 w 3371150"/>
              <a:gd name="connsiteY38"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783644 w 3371150"/>
              <a:gd name="connsiteY28" fmla="*/ 119685 h 1801730"/>
              <a:gd name="connsiteX29" fmla="*/ 1422400 w 3371150"/>
              <a:gd name="connsiteY29" fmla="*/ 209996 h 1801730"/>
              <a:gd name="connsiteX30" fmla="*/ 1106311 w 3371150"/>
              <a:gd name="connsiteY30" fmla="*/ 334174 h 1801730"/>
              <a:gd name="connsiteX31" fmla="*/ 907520 w 3371150"/>
              <a:gd name="connsiteY31" fmla="*/ 486927 h 1801730"/>
              <a:gd name="connsiteX32" fmla="*/ 551567 w 3371150"/>
              <a:gd name="connsiteY32" fmla="*/ 687128 h 1801730"/>
              <a:gd name="connsiteX33" fmla="*/ 427390 w 3371150"/>
              <a:gd name="connsiteY33" fmla="*/ 816597 h 1801730"/>
              <a:gd name="connsiteX34" fmla="*/ 297215 w 3371150"/>
              <a:gd name="connsiteY34" fmla="*/ 1034085 h 1801730"/>
              <a:gd name="connsiteX35" fmla="*/ 178329 w 3371150"/>
              <a:gd name="connsiteY35" fmla="*/ 1205888 h 1801730"/>
              <a:gd name="connsiteX36" fmla="*/ 49389 w 3371150"/>
              <a:gd name="connsiteY36" fmla="*/ 1515627 h 1801730"/>
              <a:gd name="connsiteX37" fmla="*/ 0 w 3371150"/>
              <a:gd name="connsiteY37" fmla="*/ 1790441 h 1801730"/>
              <a:gd name="connsiteX38" fmla="*/ 79022 w 3371150"/>
              <a:gd name="connsiteY38"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783644 w 3371150"/>
              <a:gd name="connsiteY28" fmla="*/ 119685 h 1801730"/>
              <a:gd name="connsiteX29" fmla="*/ 1422400 w 3371150"/>
              <a:gd name="connsiteY29" fmla="*/ 209996 h 1801730"/>
              <a:gd name="connsiteX30" fmla="*/ 1106311 w 3371150"/>
              <a:gd name="connsiteY30" fmla="*/ 334174 h 1801730"/>
              <a:gd name="connsiteX31" fmla="*/ 907520 w 3371150"/>
              <a:gd name="connsiteY31" fmla="*/ 486927 h 1801730"/>
              <a:gd name="connsiteX32" fmla="*/ 427390 w 3371150"/>
              <a:gd name="connsiteY32" fmla="*/ 816597 h 1801730"/>
              <a:gd name="connsiteX33" fmla="*/ 297215 w 3371150"/>
              <a:gd name="connsiteY33" fmla="*/ 1034085 h 1801730"/>
              <a:gd name="connsiteX34" fmla="*/ 178329 w 3371150"/>
              <a:gd name="connsiteY34" fmla="*/ 1205888 h 1801730"/>
              <a:gd name="connsiteX35" fmla="*/ 49389 w 3371150"/>
              <a:gd name="connsiteY35" fmla="*/ 1515627 h 1801730"/>
              <a:gd name="connsiteX36" fmla="*/ 0 w 3371150"/>
              <a:gd name="connsiteY36" fmla="*/ 1790441 h 1801730"/>
              <a:gd name="connsiteX37" fmla="*/ 79022 w 3371150"/>
              <a:gd name="connsiteY37"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783644 w 3371150"/>
              <a:gd name="connsiteY28" fmla="*/ 119685 h 1801730"/>
              <a:gd name="connsiteX29" fmla="*/ 1422400 w 3371150"/>
              <a:gd name="connsiteY29" fmla="*/ 209996 h 1801730"/>
              <a:gd name="connsiteX30" fmla="*/ 1106311 w 3371150"/>
              <a:gd name="connsiteY30" fmla="*/ 334174 h 1801730"/>
              <a:gd name="connsiteX31" fmla="*/ 907520 w 3371150"/>
              <a:gd name="connsiteY31" fmla="*/ 486927 h 1801730"/>
              <a:gd name="connsiteX32" fmla="*/ 551215 w 3371150"/>
              <a:gd name="connsiteY32" fmla="*/ 740397 h 1801730"/>
              <a:gd name="connsiteX33" fmla="*/ 297215 w 3371150"/>
              <a:gd name="connsiteY33" fmla="*/ 1034085 h 1801730"/>
              <a:gd name="connsiteX34" fmla="*/ 178329 w 3371150"/>
              <a:gd name="connsiteY34" fmla="*/ 1205888 h 1801730"/>
              <a:gd name="connsiteX35" fmla="*/ 49389 w 3371150"/>
              <a:gd name="connsiteY35" fmla="*/ 1515627 h 1801730"/>
              <a:gd name="connsiteX36" fmla="*/ 0 w 3371150"/>
              <a:gd name="connsiteY36" fmla="*/ 1790441 h 1801730"/>
              <a:gd name="connsiteX37" fmla="*/ 79022 w 3371150"/>
              <a:gd name="connsiteY37"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783644 w 3371150"/>
              <a:gd name="connsiteY28" fmla="*/ 119685 h 1801730"/>
              <a:gd name="connsiteX29" fmla="*/ 1422400 w 3371150"/>
              <a:gd name="connsiteY29" fmla="*/ 209996 h 1801730"/>
              <a:gd name="connsiteX30" fmla="*/ 1206323 w 3371150"/>
              <a:gd name="connsiteY30" fmla="*/ 334174 h 1801730"/>
              <a:gd name="connsiteX31" fmla="*/ 907520 w 3371150"/>
              <a:gd name="connsiteY31" fmla="*/ 486927 h 1801730"/>
              <a:gd name="connsiteX32" fmla="*/ 551215 w 3371150"/>
              <a:gd name="connsiteY32" fmla="*/ 740397 h 1801730"/>
              <a:gd name="connsiteX33" fmla="*/ 297215 w 3371150"/>
              <a:gd name="connsiteY33" fmla="*/ 1034085 h 1801730"/>
              <a:gd name="connsiteX34" fmla="*/ 178329 w 3371150"/>
              <a:gd name="connsiteY34" fmla="*/ 1205888 h 1801730"/>
              <a:gd name="connsiteX35" fmla="*/ 49389 w 3371150"/>
              <a:gd name="connsiteY35" fmla="*/ 1515627 h 1801730"/>
              <a:gd name="connsiteX36" fmla="*/ 0 w 3371150"/>
              <a:gd name="connsiteY36" fmla="*/ 1790441 h 1801730"/>
              <a:gd name="connsiteX37" fmla="*/ 79022 w 3371150"/>
              <a:gd name="connsiteY37" fmla="*/ 1801730 h 1801730"/>
              <a:gd name="connsiteX0" fmla="*/ 79022 w 3371150"/>
              <a:gd name="connsiteY0" fmla="*/ 1801730 h 1801730"/>
              <a:gd name="connsiteX1" fmla="*/ 79022 w 3371150"/>
              <a:gd name="connsiteY1" fmla="*/ 1801730 h 1801730"/>
              <a:gd name="connsiteX2" fmla="*/ 358775 w 3371150"/>
              <a:gd name="connsiteY2" fmla="*/ 1654974 h 1801730"/>
              <a:gd name="connsiteX3" fmla="*/ 481189 w 3371150"/>
              <a:gd name="connsiteY3" fmla="*/ 1564133 h 1801730"/>
              <a:gd name="connsiteX4" fmla="*/ 587022 w 3371150"/>
              <a:gd name="connsiteY4" fmla="*/ 1429196 h 1801730"/>
              <a:gd name="connsiteX5" fmla="*/ 654755 w 3371150"/>
              <a:gd name="connsiteY5" fmla="*/ 1372752 h 1801730"/>
              <a:gd name="connsiteX6" fmla="*/ 790222 w 3371150"/>
              <a:gd name="connsiteY6" fmla="*/ 1282441 h 1801730"/>
              <a:gd name="connsiteX7" fmla="*/ 948266 w 3371150"/>
              <a:gd name="connsiteY7" fmla="*/ 1169552 h 1801730"/>
              <a:gd name="connsiteX8" fmla="*/ 1140178 w 3371150"/>
              <a:gd name="connsiteY8" fmla="*/ 1101819 h 1801730"/>
              <a:gd name="connsiteX9" fmla="*/ 1309511 w 3371150"/>
              <a:gd name="connsiteY9" fmla="*/ 1011507 h 1801730"/>
              <a:gd name="connsiteX10" fmla="*/ 1478844 w 3371150"/>
              <a:gd name="connsiteY10" fmla="*/ 932485 h 1801730"/>
              <a:gd name="connsiteX11" fmla="*/ 1625600 w 3371150"/>
              <a:gd name="connsiteY11" fmla="*/ 876041 h 1801730"/>
              <a:gd name="connsiteX12" fmla="*/ 1761066 w 3371150"/>
              <a:gd name="connsiteY12" fmla="*/ 797019 h 1801730"/>
              <a:gd name="connsiteX13" fmla="*/ 1896533 w 3371150"/>
              <a:gd name="connsiteY13" fmla="*/ 751863 h 1801730"/>
              <a:gd name="connsiteX14" fmla="*/ 2054578 w 3371150"/>
              <a:gd name="connsiteY14" fmla="*/ 695419 h 1801730"/>
              <a:gd name="connsiteX15" fmla="*/ 2235200 w 3371150"/>
              <a:gd name="connsiteY15" fmla="*/ 638974 h 1801730"/>
              <a:gd name="connsiteX16" fmla="*/ 2404533 w 3371150"/>
              <a:gd name="connsiteY16" fmla="*/ 571241 h 1801730"/>
              <a:gd name="connsiteX17" fmla="*/ 2551289 w 3371150"/>
              <a:gd name="connsiteY17" fmla="*/ 514796 h 1801730"/>
              <a:gd name="connsiteX18" fmla="*/ 2698044 w 3371150"/>
              <a:gd name="connsiteY18" fmla="*/ 458352 h 1801730"/>
              <a:gd name="connsiteX19" fmla="*/ 2878666 w 3371150"/>
              <a:gd name="connsiteY19" fmla="*/ 424485 h 1801730"/>
              <a:gd name="connsiteX20" fmla="*/ 3059289 w 3371150"/>
              <a:gd name="connsiteY20" fmla="*/ 356752 h 1801730"/>
              <a:gd name="connsiteX21" fmla="*/ 3183466 w 3371150"/>
              <a:gd name="connsiteY21" fmla="*/ 334174 h 1801730"/>
              <a:gd name="connsiteX22" fmla="*/ 3347332 w 3371150"/>
              <a:gd name="connsiteY22" fmla="*/ 321121 h 1801730"/>
              <a:gd name="connsiteX23" fmla="*/ 3369910 w 3371150"/>
              <a:gd name="connsiteY23" fmla="*/ 196767 h 1801730"/>
              <a:gd name="connsiteX24" fmla="*/ 3365147 w 3371150"/>
              <a:gd name="connsiteY24" fmla="*/ 17556 h 1801730"/>
              <a:gd name="connsiteX25" fmla="*/ 3172178 w 3371150"/>
              <a:gd name="connsiteY25" fmla="*/ 6796 h 1801730"/>
              <a:gd name="connsiteX26" fmla="*/ 2991555 w 3371150"/>
              <a:gd name="connsiteY26" fmla="*/ 18085 h 1801730"/>
              <a:gd name="connsiteX27" fmla="*/ 2156178 w 3371150"/>
              <a:gd name="connsiteY27" fmla="*/ 29374 h 1801730"/>
              <a:gd name="connsiteX28" fmla="*/ 1783644 w 3371150"/>
              <a:gd name="connsiteY28" fmla="*/ 119685 h 1801730"/>
              <a:gd name="connsiteX29" fmla="*/ 1546225 w 3371150"/>
              <a:gd name="connsiteY29" fmla="*/ 200471 h 1801730"/>
              <a:gd name="connsiteX30" fmla="*/ 1206323 w 3371150"/>
              <a:gd name="connsiteY30" fmla="*/ 334174 h 1801730"/>
              <a:gd name="connsiteX31" fmla="*/ 907520 w 3371150"/>
              <a:gd name="connsiteY31" fmla="*/ 486927 h 1801730"/>
              <a:gd name="connsiteX32" fmla="*/ 551215 w 3371150"/>
              <a:gd name="connsiteY32" fmla="*/ 740397 h 1801730"/>
              <a:gd name="connsiteX33" fmla="*/ 297215 w 3371150"/>
              <a:gd name="connsiteY33" fmla="*/ 1034085 h 1801730"/>
              <a:gd name="connsiteX34" fmla="*/ 178329 w 3371150"/>
              <a:gd name="connsiteY34" fmla="*/ 1205888 h 1801730"/>
              <a:gd name="connsiteX35" fmla="*/ 49389 w 3371150"/>
              <a:gd name="connsiteY35" fmla="*/ 1515627 h 1801730"/>
              <a:gd name="connsiteX36" fmla="*/ 0 w 3371150"/>
              <a:gd name="connsiteY36" fmla="*/ 1790441 h 1801730"/>
              <a:gd name="connsiteX37" fmla="*/ 79022 w 3371150"/>
              <a:gd name="connsiteY37" fmla="*/ 1801730 h 1801730"/>
              <a:gd name="connsiteX0" fmla="*/ 107597 w 3371150"/>
              <a:gd name="connsiteY0" fmla="*/ 1692193 h 1802074"/>
              <a:gd name="connsiteX1" fmla="*/ 79022 w 3371150"/>
              <a:gd name="connsiteY1" fmla="*/ 1801730 h 1802074"/>
              <a:gd name="connsiteX2" fmla="*/ 358775 w 3371150"/>
              <a:gd name="connsiteY2" fmla="*/ 1654974 h 1802074"/>
              <a:gd name="connsiteX3" fmla="*/ 481189 w 3371150"/>
              <a:gd name="connsiteY3" fmla="*/ 1564133 h 1802074"/>
              <a:gd name="connsiteX4" fmla="*/ 587022 w 3371150"/>
              <a:gd name="connsiteY4" fmla="*/ 1429196 h 1802074"/>
              <a:gd name="connsiteX5" fmla="*/ 654755 w 3371150"/>
              <a:gd name="connsiteY5" fmla="*/ 1372752 h 1802074"/>
              <a:gd name="connsiteX6" fmla="*/ 790222 w 3371150"/>
              <a:gd name="connsiteY6" fmla="*/ 1282441 h 1802074"/>
              <a:gd name="connsiteX7" fmla="*/ 948266 w 3371150"/>
              <a:gd name="connsiteY7" fmla="*/ 1169552 h 1802074"/>
              <a:gd name="connsiteX8" fmla="*/ 1140178 w 3371150"/>
              <a:gd name="connsiteY8" fmla="*/ 1101819 h 1802074"/>
              <a:gd name="connsiteX9" fmla="*/ 1309511 w 3371150"/>
              <a:gd name="connsiteY9" fmla="*/ 1011507 h 1802074"/>
              <a:gd name="connsiteX10" fmla="*/ 1478844 w 3371150"/>
              <a:gd name="connsiteY10" fmla="*/ 932485 h 1802074"/>
              <a:gd name="connsiteX11" fmla="*/ 1625600 w 3371150"/>
              <a:gd name="connsiteY11" fmla="*/ 876041 h 1802074"/>
              <a:gd name="connsiteX12" fmla="*/ 1761066 w 3371150"/>
              <a:gd name="connsiteY12" fmla="*/ 797019 h 1802074"/>
              <a:gd name="connsiteX13" fmla="*/ 1896533 w 3371150"/>
              <a:gd name="connsiteY13" fmla="*/ 751863 h 1802074"/>
              <a:gd name="connsiteX14" fmla="*/ 2054578 w 3371150"/>
              <a:gd name="connsiteY14" fmla="*/ 695419 h 1802074"/>
              <a:gd name="connsiteX15" fmla="*/ 2235200 w 3371150"/>
              <a:gd name="connsiteY15" fmla="*/ 638974 h 1802074"/>
              <a:gd name="connsiteX16" fmla="*/ 2404533 w 3371150"/>
              <a:gd name="connsiteY16" fmla="*/ 571241 h 1802074"/>
              <a:gd name="connsiteX17" fmla="*/ 2551289 w 3371150"/>
              <a:gd name="connsiteY17" fmla="*/ 514796 h 1802074"/>
              <a:gd name="connsiteX18" fmla="*/ 2698044 w 3371150"/>
              <a:gd name="connsiteY18" fmla="*/ 458352 h 1802074"/>
              <a:gd name="connsiteX19" fmla="*/ 2878666 w 3371150"/>
              <a:gd name="connsiteY19" fmla="*/ 424485 h 1802074"/>
              <a:gd name="connsiteX20" fmla="*/ 3059289 w 3371150"/>
              <a:gd name="connsiteY20" fmla="*/ 356752 h 1802074"/>
              <a:gd name="connsiteX21" fmla="*/ 3183466 w 3371150"/>
              <a:gd name="connsiteY21" fmla="*/ 334174 h 1802074"/>
              <a:gd name="connsiteX22" fmla="*/ 3347332 w 3371150"/>
              <a:gd name="connsiteY22" fmla="*/ 321121 h 1802074"/>
              <a:gd name="connsiteX23" fmla="*/ 3369910 w 3371150"/>
              <a:gd name="connsiteY23" fmla="*/ 196767 h 1802074"/>
              <a:gd name="connsiteX24" fmla="*/ 3365147 w 3371150"/>
              <a:gd name="connsiteY24" fmla="*/ 17556 h 1802074"/>
              <a:gd name="connsiteX25" fmla="*/ 3172178 w 3371150"/>
              <a:gd name="connsiteY25" fmla="*/ 6796 h 1802074"/>
              <a:gd name="connsiteX26" fmla="*/ 2991555 w 3371150"/>
              <a:gd name="connsiteY26" fmla="*/ 18085 h 1802074"/>
              <a:gd name="connsiteX27" fmla="*/ 2156178 w 3371150"/>
              <a:gd name="connsiteY27" fmla="*/ 29374 h 1802074"/>
              <a:gd name="connsiteX28" fmla="*/ 1783644 w 3371150"/>
              <a:gd name="connsiteY28" fmla="*/ 119685 h 1802074"/>
              <a:gd name="connsiteX29" fmla="*/ 1546225 w 3371150"/>
              <a:gd name="connsiteY29" fmla="*/ 200471 h 1802074"/>
              <a:gd name="connsiteX30" fmla="*/ 1206323 w 3371150"/>
              <a:gd name="connsiteY30" fmla="*/ 334174 h 1802074"/>
              <a:gd name="connsiteX31" fmla="*/ 907520 w 3371150"/>
              <a:gd name="connsiteY31" fmla="*/ 486927 h 1802074"/>
              <a:gd name="connsiteX32" fmla="*/ 551215 w 3371150"/>
              <a:gd name="connsiteY32" fmla="*/ 740397 h 1802074"/>
              <a:gd name="connsiteX33" fmla="*/ 297215 w 3371150"/>
              <a:gd name="connsiteY33" fmla="*/ 1034085 h 1802074"/>
              <a:gd name="connsiteX34" fmla="*/ 178329 w 3371150"/>
              <a:gd name="connsiteY34" fmla="*/ 1205888 h 1802074"/>
              <a:gd name="connsiteX35" fmla="*/ 49389 w 3371150"/>
              <a:gd name="connsiteY35" fmla="*/ 1515627 h 1802074"/>
              <a:gd name="connsiteX36" fmla="*/ 0 w 3371150"/>
              <a:gd name="connsiteY36" fmla="*/ 1790441 h 1802074"/>
              <a:gd name="connsiteX37" fmla="*/ 107597 w 3371150"/>
              <a:gd name="connsiteY37" fmla="*/ 1692193 h 1802074"/>
              <a:gd name="connsiteX0" fmla="*/ 107597 w 3371150"/>
              <a:gd name="connsiteY0" fmla="*/ 1692193 h 1790441"/>
              <a:gd name="connsiteX1" fmla="*/ 358775 w 3371150"/>
              <a:gd name="connsiteY1" fmla="*/ 1654974 h 1790441"/>
              <a:gd name="connsiteX2" fmla="*/ 481189 w 3371150"/>
              <a:gd name="connsiteY2" fmla="*/ 1564133 h 1790441"/>
              <a:gd name="connsiteX3" fmla="*/ 587022 w 3371150"/>
              <a:gd name="connsiteY3" fmla="*/ 1429196 h 1790441"/>
              <a:gd name="connsiteX4" fmla="*/ 654755 w 3371150"/>
              <a:gd name="connsiteY4" fmla="*/ 1372752 h 1790441"/>
              <a:gd name="connsiteX5" fmla="*/ 790222 w 3371150"/>
              <a:gd name="connsiteY5" fmla="*/ 1282441 h 1790441"/>
              <a:gd name="connsiteX6" fmla="*/ 948266 w 3371150"/>
              <a:gd name="connsiteY6" fmla="*/ 1169552 h 1790441"/>
              <a:gd name="connsiteX7" fmla="*/ 1140178 w 3371150"/>
              <a:gd name="connsiteY7" fmla="*/ 1101819 h 1790441"/>
              <a:gd name="connsiteX8" fmla="*/ 1309511 w 3371150"/>
              <a:gd name="connsiteY8" fmla="*/ 1011507 h 1790441"/>
              <a:gd name="connsiteX9" fmla="*/ 1478844 w 3371150"/>
              <a:gd name="connsiteY9" fmla="*/ 932485 h 1790441"/>
              <a:gd name="connsiteX10" fmla="*/ 1625600 w 3371150"/>
              <a:gd name="connsiteY10" fmla="*/ 876041 h 1790441"/>
              <a:gd name="connsiteX11" fmla="*/ 1761066 w 3371150"/>
              <a:gd name="connsiteY11" fmla="*/ 797019 h 1790441"/>
              <a:gd name="connsiteX12" fmla="*/ 1896533 w 3371150"/>
              <a:gd name="connsiteY12" fmla="*/ 751863 h 1790441"/>
              <a:gd name="connsiteX13" fmla="*/ 2054578 w 3371150"/>
              <a:gd name="connsiteY13" fmla="*/ 695419 h 1790441"/>
              <a:gd name="connsiteX14" fmla="*/ 2235200 w 3371150"/>
              <a:gd name="connsiteY14" fmla="*/ 638974 h 1790441"/>
              <a:gd name="connsiteX15" fmla="*/ 2404533 w 3371150"/>
              <a:gd name="connsiteY15" fmla="*/ 571241 h 1790441"/>
              <a:gd name="connsiteX16" fmla="*/ 2551289 w 3371150"/>
              <a:gd name="connsiteY16" fmla="*/ 514796 h 1790441"/>
              <a:gd name="connsiteX17" fmla="*/ 2698044 w 3371150"/>
              <a:gd name="connsiteY17" fmla="*/ 458352 h 1790441"/>
              <a:gd name="connsiteX18" fmla="*/ 2878666 w 3371150"/>
              <a:gd name="connsiteY18" fmla="*/ 424485 h 1790441"/>
              <a:gd name="connsiteX19" fmla="*/ 3059289 w 3371150"/>
              <a:gd name="connsiteY19" fmla="*/ 356752 h 1790441"/>
              <a:gd name="connsiteX20" fmla="*/ 3183466 w 3371150"/>
              <a:gd name="connsiteY20" fmla="*/ 334174 h 1790441"/>
              <a:gd name="connsiteX21" fmla="*/ 3347332 w 3371150"/>
              <a:gd name="connsiteY21" fmla="*/ 321121 h 1790441"/>
              <a:gd name="connsiteX22" fmla="*/ 3369910 w 3371150"/>
              <a:gd name="connsiteY22" fmla="*/ 196767 h 1790441"/>
              <a:gd name="connsiteX23" fmla="*/ 3365147 w 3371150"/>
              <a:gd name="connsiteY23" fmla="*/ 17556 h 1790441"/>
              <a:gd name="connsiteX24" fmla="*/ 3172178 w 3371150"/>
              <a:gd name="connsiteY24" fmla="*/ 6796 h 1790441"/>
              <a:gd name="connsiteX25" fmla="*/ 2991555 w 3371150"/>
              <a:gd name="connsiteY25" fmla="*/ 18085 h 1790441"/>
              <a:gd name="connsiteX26" fmla="*/ 2156178 w 3371150"/>
              <a:gd name="connsiteY26" fmla="*/ 29374 h 1790441"/>
              <a:gd name="connsiteX27" fmla="*/ 1783644 w 3371150"/>
              <a:gd name="connsiteY27" fmla="*/ 119685 h 1790441"/>
              <a:gd name="connsiteX28" fmla="*/ 1546225 w 3371150"/>
              <a:gd name="connsiteY28" fmla="*/ 200471 h 1790441"/>
              <a:gd name="connsiteX29" fmla="*/ 1206323 w 3371150"/>
              <a:gd name="connsiteY29" fmla="*/ 334174 h 1790441"/>
              <a:gd name="connsiteX30" fmla="*/ 907520 w 3371150"/>
              <a:gd name="connsiteY30" fmla="*/ 486927 h 1790441"/>
              <a:gd name="connsiteX31" fmla="*/ 551215 w 3371150"/>
              <a:gd name="connsiteY31" fmla="*/ 740397 h 1790441"/>
              <a:gd name="connsiteX32" fmla="*/ 297215 w 3371150"/>
              <a:gd name="connsiteY32" fmla="*/ 1034085 h 1790441"/>
              <a:gd name="connsiteX33" fmla="*/ 178329 w 3371150"/>
              <a:gd name="connsiteY33" fmla="*/ 1205888 h 1790441"/>
              <a:gd name="connsiteX34" fmla="*/ 49389 w 3371150"/>
              <a:gd name="connsiteY34" fmla="*/ 1515627 h 1790441"/>
              <a:gd name="connsiteX35" fmla="*/ 0 w 3371150"/>
              <a:gd name="connsiteY35" fmla="*/ 1790441 h 1790441"/>
              <a:gd name="connsiteX36" fmla="*/ 107597 w 3371150"/>
              <a:gd name="connsiteY36" fmla="*/ 1692193 h 1790441"/>
              <a:gd name="connsiteX0" fmla="*/ 107597 w 3371150"/>
              <a:gd name="connsiteY0" fmla="*/ 1692193 h 1790441"/>
              <a:gd name="connsiteX1" fmla="*/ 481189 w 3371150"/>
              <a:gd name="connsiteY1" fmla="*/ 1564133 h 1790441"/>
              <a:gd name="connsiteX2" fmla="*/ 587022 w 3371150"/>
              <a:gd name="connsiteY2" fmla="*/ 1429196 h 1790441"/>
              <a:gd name="connsiteX3" fmla="*/ 654755 w 3371150"/>
              <a:gd name="connsiteY3" fmla="*/ 1372752 h 1790441"/>
              <a:gd name="connsiteX4" fmla="*/ 790222 w 3371150"/>
              <a:gd name="connsiteY4" fmla="*/ 1282441 h 1790441"/>
              <a:gd name="connsiteX5" fmla="*/ 948266 w 3371150"/>
              <a:gd name="connsiteY5" fmla="*/ 1169552 h 1790441"/>
              <a:gd name="connsiteX6" fmla="*/ 1140178 w 3371150"/>
              <a:gd name="connsiteY6" fmla="*/ 1101819 h 1790441"/>
              <a:gd name="connsiteX7" fmla="*/ 1309511 w 3371150"/>
              <a:gd name="connsiteY7" fmla="*/ 1011507 h 1790441"/>
              <a:gd name="connsiteX8" fmla="*/ 1478844 w 3371150"/>
              <a:gd name="connsiteY8" fmla="*/ 932485 h 1790441"/>
              <a:gd name="connsiteX9" fmla="*/ 1625600 w 3371150"/>
              <a:gd name="connsiteY9" fmla="*/ 876041 h 1790441"/>
              <a:gd name="connsiteX10" fmla="*/ 1761066 w 3371150"/>
              <a:gd name="connsiteY10" fmla="*/ 797019 h 1790441"/>
              <a:gd name="connsiteX11" fmla="*/ 1896533 w 3371150"/>
              <a:gd name="connsiteY11" fmla="*/ 751863 h 1790441"/>
              <a:gd name="connsiteX12" fmla="*/ 2054578 w 3371150"/>
              <a:gd name="connsiteY12" fmla="*/ 695419 h 1790441"/>
              <a:gd name="connsiteX13" fmla="*/ 2235200 w 3371150"/>
              <a:gd name="connsiteY13" fmla="*/ 638974 h 1790441"/>
              <a:gd name="connsiteX14" fmla="*/ 2404533 w 3371150"/>
              <a:gd name="connsiteY14" fmla="*/ 571241 h 1790441"/>
              <a:gd name="connsiteX15" fmla="*/ 2551289 w 3371150"/>
              <a:gd name="connsiteY15" fmla="*/ 514796 h 1790441"/>
              <a:gd name="connsiteX16" fmla="*/ 2698044 w 3371150"/>
              <a:gd name="connsiteY16" fmla="*/ 458352 h 1790441"/>
              <a:gd name="connsiteX17" fmla="*/ 2878666 w 3371150"/>
              <a:gd name="connsiteY17" fmla="*/ 424485 h 1790441"/>
              <a:gd name="connsiteX18" fmla="*/ 3059289 w 3371150"/>
              <a:gd name="connsiteY18" fmla="*/ 356752 h 1790441"/>
              <a:gd name="connsiteX19" fmla="*/ 3183466 w 3371150"/>
              <a:gd name="connsiteY19" fmla="*/ 334174 h 1790441"/>
              <a:gd name="connsiteX20" fmla="*/ 3347332 w 3371150"/>
              <a:gd name="connsiteY20" fmla="*/ 321121 h 1790441"/>
              <a:gd name="connsiteX21" fmla="*/ 3369910 w 3371150"/>
              <a:gd name="connsiteY21" fmla="*/ 196767 h 1790441"/>
              <a:gd name="connsiteX22" fmla="*/ 3365147 w 3371150"/>
              <a:gd name="connsiteY22" fmla="*/ 17556 h 1790441"/>
              <a:gd name="connsiteX23" fmla="*/ 3172178 w 3371150"/>
              <a:gd name="connsiteY23" fmla="*/ 6796 h 1790441"/>
              <a:gd name="connsiteX24" fmla="*/ 2991555 w 3371150"/>
              <a:gd name="connsiteY24" fmla="*/ 18085 h 1790441"/>
              <a:gd name="connsiteX25" fmla="*/ 2156178 w 3371150"/>
              <a:gd name="connsiteY25" fmla="*/ 29374 h 1790441"/>
              <a:gd name="connsiteX26" fmla="*/ 1783644 w 3371150"/>
              <a:gd name="connsiteY26" fmla="*/ 119685 h 1790441"/>
              <a:gd name="connsiteX27" fmla="*/ 1546225 w 3371150"/>
              <a:gd name="connsiteY27" fmla="*/ 200471 h 1790441"/>
              <a:gd name="connsiteX28" fmla="*/ 1206323 w 3371150"/>
              <a:gd name="connsiteY28" fmla="*/ 334174 h 1790441"/>
              <a:gd name="connsiteX29" fmla="*/ 907520 w 3371150"/>
              <a:gd name="connsiteY29" fmla="*/ 486927 h 1790441"/>
              <a:gd name="connsiteX30" fmla="*/ 551215 w 3371150"/>
              <a:gd name="connsiteY30" fmla="*/ 740397 h 1790441"/>
              <a:gd name="connsiteX31" fmla="*/ 297215 w 3371150"/>
              <a:gd name="connsiteY31" fmla="*/ 1034085 h 1790441"/>
              <a:gd name="connsiteX32" fmla="*/ 178329 w 3371150"/>
              <a:gd name="connsiteY32" fmla="*/ 1205888 h 1790441"/>
              <a:gd name="connsiteX33" fmla="*/ 49389 w 3371150"/>
              <a:gd name="connsiteY33" fmla="*/ 1515627 h 1790441"/>
              <a:gd name="connsiteX34" fmla="*/ 0 w 3371150"/>
              <a:gd name="connsiteY34" fmla="*/ 1790441 h 1790441"/>
              <a:gd name="connsiteX35" fmla="*/ 107597 w 3371150"/>
              <a:gd name="connsiteY35" fmla="*/ 1692193 h 1790441"/>
              <a:gd name="connsiteX0" fmla="*/ 107597 w 3371150"/>
              <a:gd name="connsiteY0" fmla="*/ 1692193 h 1790441"/>
              <a:gd name="connsiteX1" fmla="*/ 390701 w 3371150"/>
              <a:gd name="connsiteY1" fmla="*/ 1402208 h 1790441"/>
              <a:gd name="connsiteX2" fmla="*/ 587022 w 3371150"/>
              <a:gd name="connsiteY2" fmla="*/ 1429196 h 1790441"/>
              <a:gd name="connsiteX3" fmla="*/ 654755 w 3371150"/>
              <a:gd name="connsiteY3" fmla="*/ 1372752 h 1790441"/>
              <a:gd name="connsiteX4" fmla="*/ 790222 w 3371150"/>
              <a:gd name="connsiteY4" fmla="*/ 1282441 h 1790441"/>
              <a:gd name="connsiteX5" fmla="*/ 948266 w 3371150"/>
              <a:gd name="connsiteY5" fmla="*/ 1169552 h 1790441"/>
              <a:gd name="connsiteX6" fmla="*/ 1140178 w 3371150"/>
              <a:gd name="connsiteY6" fmla="*/ 1101819 h 1790441"/>
              <a:gd name="connsiteX7" fmla="*/ 1309511 w 3371150"/>
              <a:gd name="connsiteY7" fmla="*/ 1011507 h 1790441"/>
              <a:gd name="connsiteX8" fmla="*/ 1478844 w 3371150"/>
              <a:gd name="connsiteY8" fmla="*/ 932485 h 1790441"/>
              <a:gd name="connsiteX9" fmla="*/ 1625600 w 3371150"/>
              <a:gd name="connsiteY9" fmla="*/ 876041 h 1790441"/>
              <a:gd name="connsiteX10" fmla="*/ 1761066 w 3371150"/>
              <a:gd name="connsiteY10" fmla="*/ 797019 h 1790441"/>
              <a:gd name="connsiteX11" fmla="*/ 1896533 w 3371150"/>
              <a:gd name="connsiteY11" fmla="*/ 751863 h 1790441"/>
              <a:gd name="connsiteX12" fmla="*/ 2054578 w 3371150"/>
              <a:gd name="connsiteY12" fmla="*/ 695419 h 1790441"/>
              <a:gd name="connsiteX13" fmla="*/ 2235200 w 3371150"/>
              <a:gd name="connsiteY13" fmla="*/ 638974 h 1790441"/>
              <a:gd name="connsiteX14" fmla="*/ 2404533 w 3371150"/>
              <a:gd name="connsiteY14" fmla="*/ 571241 h 1790441"/>
              <a:gd name="connsiteX15" fmla="*/ 2551289 w 3371150"/>
              <a:gd name="connsiteY15" fmla="*/ 514796 h 1790441"/>
              <a:gd name="connsiteX16" fmla="*/ 2698044 w 3371150"/>
              <a:gd name="connsiteY16" fmla="*/ 458352 h 1790441"/>
              <a:gd name="connsiteX17" fmla="*/ 2878666 w 3371150"/>
              <a:gd name="connsiteY17" fmla="*/ 424485 h 1790441"/>
              <a:gd name="connsiteX18" fmla="*/ 3059289 w 3371150"/>
              <a:gd name="connsiteY18" fmla="*/ 356752 h 1790441"/>
              <a:gd name="connsiteX19" fmla="*/ 3183466 w 3371150"/>
              <a:gd name="connsiteY19" fmla="*/ 334174 h 1790441"/>
              <a:gd name="connsiteX20" fmla="*/ 3347332 w 3371150"/>
              <a:gd name="connsiteY20" fmla="*/ 321121 h 1790441"/>
              <a:gd name="connsiteX21" fmla="*/ 3369910 w 3371150"/>
              <a:gd name="connsiteY21" fmla="*/ 196767 h 1790441"/>
              <a:gd name="connsiteX22" fmla="*/ 3365147 w 3371150"/>
              <a:gd name="connsiteY22" fmla="*/ 17556 h 1790441"/>
              <a:gd name="connsiteX23" fmla="*/ 3172178 w 3371150"/>
              <a:gd name="connsiteY23" fmla="*/ 6796 h 1790441"/>
              <a:gd name="connsiteX24" fmla="*/ 2991555 w 3371150"/>
              <a:gd name="connsiteY24" fmla="*/ 18085 h 1790441"/>
              <a:gd name="connsiteX25" fmla="*/ 2156178 w 3371150"/>
              <a:gd name="connsiteY25" fmla="*/ 29374 h 1790441"/>
              <a:gd name="connsiteX26" fmla="*/ 1783644 w 3371150"/>
              <a:gd name="connsiteY26" fmla="*/ 119685 h 1790441"/>
              <a:gd name="connsiteX27" fmla="*/ 1546225 w 3371150"/>
              <a:gd name="connsiteY27" fmla="*/ 200471 h 1790441"/>
              <a:gd name="connsiteX28" fmla="*/ 1206323 w 3371150"/>
              <a:gd name="connsiteY28" fmla="*/ 334174 h 1790441"/>
              <a:gd name="connsiteX29" fmla="*/ 907520 w 3371150"/>
              <a:gd name="connsiteY29" fmla="*/ 486927 h 1790441"/>
              <a:gd name="connsiteX30" fmla="*/ 551215 w 3371150"/>
              <a:gd name="connsiteY30" fmla="*/ 740397 h 1790441"/>
              <a:gd name="connsiteX31" fmla="*/ 297215 w 3371150"/>
              <a:gd name="connsiteY31" fmla="*/ 1034085 h 1790441"/>
              <a:gd name="connsiteX32" fmla="*/ 178329 w 3371150"/>
              <a:gd name="connsiteY32" fmla="*/ 1205888 h 1790441"/>
              <a:gd name="connsiteX33" fmla="*/ 49389 w 3371150"/>
              <a:gd name="connsiteY33" fmla="*/ 1515627 h 1790441"/>
              <a:gd name="connsiteX34" fmla="*/ 0 w 3371150"/>
              <a:gd name="connsiteY34" fmla="*/ 1790441 h 1790441"/>
              <a:gd name="connsiteX35" fmla="*/ 107597 w 3371150"/>
              <a:gd name="connsiteY35" fmla="*/ 1692193 h 1790441"/>
              <a:gd name="connsiteX0" fmla="*/ 107597 w 3371150"/>
              <a:gd name="connsiteY0" fmla="*/ 1692193 h 1790441"/>
              <a:gd name="connsiteX1" fmla="*/ 390701 w 3371150"/>
              <a:gd name="connsiteY1" fmla="*/ 1402208 h 1790441"/>
              <a:gd name="connsiteX2" fmla="*/ 654755 w 3371150"/>
              <a:gd name="connsiteY2" fmla="*/ 1372752 h 1790441"/>
              <a:gd name="connsiteX3" fmla="*/ 790222 w 3371150"/>
              <a:gd name="connsiteY3" fmla="*/ 1282441 h 1790441"/>
              <a:gd name="connsiteX4" fmla="*/ 948266 w 3371150"/>
              <a:gd name="connsiteY4" fmla="*/ 1169552 h 1790441"/>
              <a:gd name="connsiteX5" fmla="*/ 1140178 w 3371150"/>
              <a:gd name="connsiteY5" fmla="*/ 1101819 h 1790441"/>
              <a:gd name="connsiteX6" fmla="*/ 1309511 w 3371150"/>
              <a:gd name="connsiteY6" fmla="*/ 1011507 h 1790441"/>
              <a:gd name="connsiteX7" fmla="*/ 1478844 w 3371150"/>
              <a:gd name="connsiteY7" fmla="*/ 932485 h 1790441"/>
              <a:gd name="connsiteX8" fmla="*/ 1625600 w 3371150"/>
              <a:gd name="connsiteY8" fmla="*/ 876041 h 1790441"/>
              <a:gd name="connsiteX9" fmla="*/ 1761066 w 3371150"/>
              <a:gd name="connsiteY9" fmla="*/ 797019 h 1790441"/>
              <a:gd name="connsiteX10" fmla="*/ 1896533 w 3371150"/>
              <a:gd name="connsiteY10" fmla="*/ 751863 h 1790441"/>
              <a:gd name="connsiteX11" fmla="*/ 2054578 w 3371150"/>
              <a:gd name="connsiteY11" fmla="*/ 695419 h 1790441"/>
              <a:gd name="connsiteX12" fmla="*/ 2235200 w 3371150"/>
              <a:gd name="connsiteY12" fmla="*/ 638974 h 1790441"/>
              <a:gd name="connsiteX13" fmla="*/ 2404533 w 3371150"/>
              <a:gd name="connsiteY13" fmla="*/ 571241 h 1790441"/>
              <a:gd name="connsiteX14" fmla="*/ 2551289 w 3371150"/>
              <a:gd name="connsiteY14" fmla="*/ 514796 h 1790441"/>
              <a:gd name="connsiteX15" fmla="*/ 2698044 w 3371150"/>
              <a:gd name="connsiteY15" fmla="*/ 458352 h 1790441"/>
              <a:gd name="connsiteX16" fmla="*/ 2878666 w 3371150"/>
              <a:gd name="connsiteY16" fmla="*/ 424485 h 1790441"/>
              <a:gd name="connsiteX17" fmla="*/ 3059289 w 3371150"/>
              <a:gd name="connsiteY17" fmla="*/ 356752 h 1790441"/>
              <a:gd name="connsiteX18" fmla="*/ 3183466 w 3371150"/>
              <a:gd name="connsiteY18" fmla="*/ 334174 h 1790441"/>
              <a:gd name="connsiteX19" fmla="*/ 3347332 w 3371150"/>
              <a:gd name="connsiteY19" fmla="*/ 321121 h 1790441"/>
              <a:gd name="connsiteX20" fmla="*/ 3369910 w 3371150"/>
              <a:gd name="connsiteY20" fmla="*/ 196767 h 1790441"/>
              <a:gd name="connsiteX21" fmla="*/ 3365147 w 3371150"/>
              <a:gd name="connsiteY21" fmla="*/ 17556 h 1790441"/>
              <a:gd name="connsiteX22" fmla="*/ 3172178 w 3371150"/>
              <a:gd name="connsiteY22" fmla="*/ 6796 h 1790441"/>
              <a:gd name="connsiteX23" fmla="*/ 2991555 w 3371150"/>
              <a:gd name="connsiteY23" fmla="*/ 18085 h 1790441"/>
              <a:gd name="connsiteX24" fmla="*/ 2156178 w 3371150"/>
              <a:gd name="connsiteY24" fmla="*/ 29374 h 1790441"/>
              <a:gd name="connsiteX25" fmla="*/ 1783644 w 3371150"/>
              <a:gd name="connsiteY25" fmla="*/ 119685 h 1790441"/>
              <a:gd name="connsiteX26" fmla="*/ 1546225 w 3371150"/>
              <a:gd name="connsiteY26" fmla="*/ 200471 h 1790441"/>
              <a:gd name="connsiteX27" fmla="*/ 1206323 w 3371150"/>
              <a:gd name="connsiteY27" fmla="*/ 334174 h 1790441"/>
              <a:gd name="connsiteX28" fmla="*/ 907520 w 3371150"/>
              <a:gd name="connsiteY28" fmla="*/ 486927 h 1790441"/>
              <a:gd name="connsiteX29" fmla="*/ 551215 w 3371150"/>
              <a:gd name="connsiteY29" fmla="*/ 740397 h 1790441"/>
              <a:gd name="connsiteX30" fmla="*/ 297215 w 3371150"/>
              <a:gd name="connsiteY30" fmla="*/ 1034085 h 1790441"/>
              <a:gd name="connsiteX31" fmla="*/ 178329 w 3371150"/>
              <a:gd name="connsiteY31" fmla="*/ 1205888 h 1790441"/>
              <a:gd name="connsiteX32" fmla="*/ 49389 w 3371150"/>
              <a:gd name="connsiteY32" fmla="*/ 1515627 h 1790441"/>
              <a:gd name="connsiteX33" fmla="*/ 0 w 3371150"/>
              <a:gd name="connsiteY33" fmla="*/ 1790441 h 1790441"/>
              <a:gd name="connsiteX34" fmla="*/ 107597 w 3371150"/>
              <a:gd name="connsiteY34" fmla="*/ 1692193 h 1790441"/>
              <a:gd name="connsiteX0" fmla="*/ 107597 w 3371150"/>
              <a:gd name="connsiteY0" fmla="*/ 1692193 h 1790441"/>
              <a:gd name="connsiteX1" fmla="*/ 390701 w 3371150"/>
              <a:gd name="connsiteY1" fmla="*/ 1402208 h 1790441"/>
              <a:gd name="connsiteX2" fmla="*/ 790222 w 3371150"/>
              <a:gd name="connsiteY2" fmla="*/ 1282441 h 1790441"/>
              <a:gd name="connsiteX3" fmla="*/ 948266 w 3371150"/>
              <a:gd name="connsiteY3" fmla="*/ 1169552 h 1790441"/>
              <a:gd name="connsiteX4" fmla="*/ 1140178 w 3371150"/>
              <a:gd name="connsiteY4" fmla="*/ 1101819 h 1790441"/>
              <a:gd name="connsiteX5" fmla="*/ 1309511 w 3371150"/>
              <a:gd name="connsiteY5" fmla="*/ 1011507 h 1790441"/>
              <a:gd name="connsiteX6" fmla="*/ 1478844 w 3371150"/>
              <a:gd name="connsiteY6" fmla="*/ 932485 h 1790441"/>
              <a:gd name="connsiteX7" fmla="*/ 1625600 w 3371150"/>
              <a:gd name="connsiteY7" fmla="*/ 876041 h 1790441"/>
              <a:gd name="connsiteX8" fmla="*/ 1761066 w 3371150"/>
              <a:gd name="connsiteY8" fmla="*/ 797019 h 1790441"/>
              <a:gd name="connsiteX9" fmla="*/ 1896533 w 3371150"/>
              <a:gd name="connsiteY9" fmla="*/ 751863 h 1790441"/>
              <a:gd name="connsiteX10" fmla="*/ 2054578 w 3371150"/>
              <a:gd name="connsiteY10" fmla="*/ 695419 h 1790441"/>
              <a:gd name="connsiteX11" fmla="*/ 2235200 w 3371150"/>
              <a:gd name="connsiteY11" fmla="*/ 638974 h 1790441"/>
              <a:gd name="connsiteX12" fmla="*/ 2404533 w 3371150"/>
              <a:gd name="connsiteY12" fmla="*/ 571241 h 1790441"/>
              <a:gd name="connsiteX13" fmla="*/ 2551289 w 3371150"/>
              <a:gd name="connsiteY13" fmla="*/ 514796 h 1790441"/>
              <a:gd name="connsiteX14" fmla="*/ 2698044 w 3371150"/>
              <a:gd name="connsiteY14" fmla="*/ 458352 h 1790441"/>
              <a:gd name="connsiteX15" fmla="*/ 2878666 w 3371150"/>
              <a:gd name="connsiteY15" fmla="*/ 424485 h 1790441"/>
              <a:gd name="connsiteX16" fmla="*/ 3059289 w 3371150"/>
              <a:gd name="connsiteY16" fmla="*/ 356752 h 1790441"/>
              <a:gd name="connsiteX17" fmla="*/ 3183466 w 3371150"/>
              <a:gd name="connsiteY17" fmla="*/ 334174 h 1790441"/>
              <a:gd name="connsiteX18" fmla="*/ 3347332 w 3371150"/>
              <a:gd name="connsiteY18" fmla="*/ 321121 h 1790441"/>
              <a:gd name="connsiteX19" fmla="*/ 3369910 w 3371150"/>
              <a:gd name="connsiteY19" fmla="*/ 196767 h 1790441"/>
              <a:gd name="connsiteX20" fmla="*/ 3365147 w 3371150"/>
              <a:gd name="connsiteY20" fmla="*/ 17556 h 1790441"/>
              <a:gd name="connsiteX21" fmla="*/ 3172178 w 3371150"/>
              <a:gd name="connsiteY21" fmla="*/ 6796 h 1790441"/>
              <a:gd name="connsiteX22" fmla="*/ 2991555 w 3371150"/>
              <a:gd name="connsiteY22" fmla="*/ 18085 h 1790441"/>
              <a:gd name="connsiteX23" fmla="*/ 2156178 w 3371150"/>
              <a:gd name="connsiteY23" fmla="*/ 29374 h 1790441"/>
              <a:gd name="connsiteX24" fmla="*/ 1783644 w 3371150"/>
              <a:gd name="connsiteY24" fmla="*/ 119685 h 1790441"/>
              <a:gd name="connsiteX25" fmla="*/ 1546225 w 3371150"/>
              <a:gd name="connsiteY25" fmla="*/ 200471 h 1790441"/>
              <a:gd name="connsiteX26" fmla="*/ 1206323 w 3371150"/>
              <a:gd name="connsiteY26" fmla="*/ 334174 h 1790441"/>
              <a:gd name="connsiteX27" fmla="*/ 907520 w 3371150"/>
              <a:gd name="connsiteY27" fmla="*/ 486927 h 1790441"/>
              <a:gd name="connsiteX28" fmla="*/ 551215 w 3371150"/>
              <a:gd name="connsiteY28" fmla="*/ 740397 h 1790441"/>
              <a:gd name="connsiteX29" fmla="*/ 297215 w 3371150"/>
              <a:gd name="connsiteY29" fmla="*/ 1034085 h 1790441"/>
              <a:gd name="connsiteX30" fmla="*/ 178329 w 3371150"/>
              <a:gd name="connsiteY30" fmla="*/ 1205888 h 1790441"/>
              <a:gd name="connsiteX31" fmla="*/ 49389 w 3371150"/>
              <a:gd name="connsiteY31" fmla="*/ 1515627 h 1790441"/>
              <a:gd name="connsiteX32" fmla="*/ 0 w 3371150"/>
              <a:gd name="connsiteY32" fmla="*/ 1790441 h 1790441"/>
              <a:gd name="connsiteX33" fmla="*/ 107597 w 3371150"/>
              <a:gd name="connsiteY33" fmla="*/ 1692193 h 1790441"/>
              <a:gd name="connsiteX0" fmla="*/ 107597 w 3371150"/>
              <a:gd name="connsiteY0" fmla="*/ 1692193 h 1790441"/>
              <a:gd name="connsiteX1" fmla="*/ 390701 w 3371150"/>
              <a:gd name="connsiteY1" fmla="*/ 1402208 h 1790441"/>
              <a:gd name="connsiteX2" fmla="*/ 694972 w 3371150"/>
              <a:gd name="connsiteY2" fmla="*/ 1144328 h 1790441"/>
              <a:gd name="connsiteX3" fmla="*/ 948266 w 3371150"/>
              <a:gd name="connsiteY3" fmla="*/ 1169552 h 1790441"/>
              <a:gd name="connsiteX4" fmla="*/ 1140178 w 3371150"/>
              <a:gd name="connsiteY4" fmla="*/ 1101819 h 1790441"/>
              <a:gd name="connsiteX5" fmla="*/ 1309511 w 3371150"/>
              <a:gd name="connsiteY5" fmla="*/ 1011507 h 1790441"/>
              <a:gd name="connsiteX6" fmla="*/ 1478844 w 3371150"/>
              <a:gd name="connsiteY6" fmla="*/ 932485 h 1790441"/>
              <a:gd name="connsiteX7" fmla="*/ 1625600 w 3371150"/>
              <a:gd name="connsiteY7" fmla="*/ 876041 h 1790441"/>
              <a:gd name="connsiteX8" fmla="*/ 1761066 w 3371150"/>
              <a:gd name="connsiteY8" fmla="*/ 797019 h 1790441"/>
              <a:gd name="connsiteX9" fmla="*/ 1896533 w 3371150"/>
              <a:gd name="connsiteY9" fmla="*/ 751863 h 1790441"/>
              <a:gd name="connsiteX10" fmla="*/ 2054578 w 3371150"/>
              <a:gd name="connsiteY10" fmla="*/ 695419 h 1790441"/>
              <a:gd name="connsiteX11" fmla="*/ 2235200 w 3371150"/>
              <a:gd name="connsiteY11" fmla="*/ 638974 h 1790441"/>
              <a:gd name="connsiteX12" fmla="*/ 2404533 w 3371150"/>
              <a:gd name="connsiteY12" fmla="*/ 571241 h 1790441"/>
              <a:gd name="connsiteX13" fmla="*/ 2551289 w 3371150"/>
              <a:gd name="connsiteY13" fmla="*/ 514796 h 1790441"/>
              <a:gd name="connsiteX14" fmla="*/ 2698044 w 3371150"/>
              <a:gd name="connsiteY14" fmla="*/ 458352 h 1790441"/>
              <a:gd name="connsiteX15" fmla="*/ 2878666 w 3371150"/>
              <a:gd name="connsiteY15" fmla="*/ 424485 h 1790441"/>
              <a:gd name="connsiteX16" fmla="*/ 3059289 w 3371150"/>
              <a:gd name="connsiteY16" fmla="*/ 356752 h 1790441"/>
              <a:gd name="connsiteX17" fmla="*/ 3183466 w 3371150"/>
              <a:gd name="connsiteY17" fmla="*/ 334174 h 1790441"/>
              <a:gd name="connsiteX18" fmla="*/ 3347332 w 3371150"/>
              <a:gd name="connsiteY18" fmla="*/ 321121 h 1790441"/>
              <a:gd name="connsiteX19" fmla="*/ 3369910 w 3371150"/>
              <a:gd name="connsiteY19" fmla="*/ 196767 h 1790441"/>
              <a:gd name="connsiteX20" fmla="*/ 3365147 w 3371150"/>
              <a:gd name="connsiteY20" fmla="*/ 17556 h 1790441"/>
              <a:gd name="connsiteX21" fmla="*/ 3172178 w 3371150"/>
              <a:gd name="connsiteY21" fmla="*/ 6796 h 1790441"/>
              <a:gd name="connsiteX22" fmla="*/ 2991555 w 3371150"/>
              <a:gd name="connsiteY22" fmla="*/ 18085 h 1790441"/>
              <a:gd name="connsiteX23" fmla="*/ 2156178 w 3371150"/>
              <a:gd name="connsiteY23" fmla="*/ 29374 h 1790441"/>
              <a:gd name="connsiteX24" fmla="*/ 1783644 w 3371150"/>
              <a:gd name="connsiteY24" fmla="*/ 119685 h 1790441"/>
              <a:gd name="connsiteX25" fmla="*/ 1546225 w 3371150"/>
              <a:gd name="connsiteY25" fmla="*/ 200471 h 1790441"/>
              <a:gd name="connsiteX26" fmla="*/ 1206323 w 3371150"/>
              <a:gd name="connsiteY26" fmla="*/ 334174 h 1790441"/>
              <a:gd name="connsiteX27" fmla="*/ 907520 w 3371150"/>
              <a:gd name="connsiteY27" fmla="*/ 486927 h 1790441"/>
              <a:gd name="connsiteX28" fmla="*/ 551215 w 3371150"/>
              <a:gd name="connsiteY28" fmla="*/ 740397 h 1790441"/>
              <a:gd name="connsiteX29" fmla="*/ 297215 w 3371150"/>
              <a:gd name="connsiteY29" fmla="*/ 1034085 h 1790441"/>
              <a:gd name="connsiteX30" fmla="*/ 178329 w 3371150"/>
              <a:gd name="connsiteY30" fmla="*/ 1205888 h 1790441"/>
              <a:gd name="connsiteX31" fmla="*/ 49389 w 3371150"/>
              <a:gd name="connsiteY31" fmla="*/ 1515627 h 1790441"/>
              <a:gd name="connsiteX32" fmla="*/ 0 w 3371150"/>
              <a:gd name="connsiteY32" fmla="*/ 1790441 h 1790441"/>
              <a:gd name="connsiteX33" fmla="*/ 107597 w 3371150"/>
              <a:gd name="connsiteY33" fmla="*/ 1692193 h 1790441"/>
              <a:gd name="connsiteX0" fmla="*/ 107597 w 3371150"/>
              <a:gd name="connsiteY0" fmla="*/ 1692193 h 1790441"/>
              <a:gd name="connsiteX1" fmla="*/ 390701 w 3371150"/>
              <a:gd name="connsiteY1" fmla="*/ 1402208 h 1790441"/>
              <a:gd name="connsiteX2" fmla="*/ 694972 w 3371150"/>
              <a:gd name="connsiteY2" fmla="*/ 1144328 h 1790441"/>
              <a:gd name="connsiteX3" fmla="*/ 1140178 w 3371150"/>
              <a:gd name="connsiteY3" fmla="*/ 1101819 h 1790441"/>
              <a:gd name="connsiteX4" fmla="*/ 1309511 w 3371150"/>
              <a:gd name="connsiteY4" fmla="*/ 1011507 h 1790441"/>
              <a:gd name="connsiteX5" fmla="*/ 1478844 w 3371150"/>
              <a:gd name="connsiteY5" fmla="*/ 932485 h 1790441"/>
              <a:gd name="connsiteX6" fmla="*/ 1625600 w 3371150"/>
              <a:gd name="connsiteY6" fmla="*/ 876041 h 1790441"/>
              <a:gd name="connsiteX7" fmla="*/ 1761066 w 3371150"/>
              <a:gd name="connsiteY7" fmla="*/ 797019 h 1790441"/>
              <a:gd name="connsiteX8" fmla="*/ 1896533 w 3371150"/>
              <a:gd name="connsiteY8" fmla="*/ 751863 h 1790441"/>
              <a:gd name="connsiteX9" fmla="*/ 2054578 w 3371150"/>
              <a:gd name="connsiteY9" fmla="*/ 695419 h 1790441"/>
              <a:gd name="connsiteX10" fmla="*/ 2235200 w 3371150"/>
              <a:gd name="connsiteY10" fmla="*/ 638974 h 1790441"/>
              <a:gd name="connsiteX11" fmla="*/ 2404533 w 3371150"/>
              <a:gd name="connsiteY11" fmla="*/ 571241 h 1790441"/>
              <a:gd name="connsiteX12" fmla="*/ 2551289 w 3371150"/>
              <a:gd name="connsiteY12" fmla="*/ 514796 h 1790441"/>
              <a:gd name="connsiteX13" fmla="*/ 2698044 w 3371150"/>
              <a:gd name="connsiteY13" fmla="*/ 458352 h 1790441"/>
              <a:gd name="connsiteX14" fmla="*/ 2878666 w 3371150"/>
              <a:gd name="connsiteY14" fmla="*/ 424485 h 1790441"/>
              <a:gd name="connsiteX15" fmla="*/ 3059289 w 3371150"/>
              <a:gd name="connsiteY15" fmla="*/ 356752 h 1790441"/>
              <a:gd name="connsiteX16" fmla="*/ 3183466 w 3371150"/>
              <a:gd name="connsiteY16" fmla="*/ 334174 h 1790441"/>
              <a:gd name="connsiteX17" fmla="*/ 3347332 w 3371150"/>
              <a:gd name="connsiteY17" fmla="*/ 321121 h 1790441"/>
              <a:gd name="connsiteX18" fmla="*/ 3369910 w 3371150"/>
              <a:gd name="connsiteY18" fmla="*/ 196767 h 1790441"/>
              <a:gd name="connsiteX19" fmla="*/ 3365147 w 3371150"/>
              <a:gd name="connsiteY19" fmla="*/ 17556 h 1790441"/>
              <a:gd name="connsiteX20" fmla="*/ 3172178 w 3371150"/>
              <a:gd name="connsiteY20" fmla="*/ 6796 h 1790441"/>
              <a:gd name="connsiteX21" fmla="*/ 2991555 w 3371150"/>
              <a:gd name="connsiteY21" fmla="*/ 18085 h 1790441"/>
              <a:gd name="connsiteX22" fmla="*/ 2156178 w 3371150"/>
              <a:gd name="connsiteY22" fmla="*/ 29374 h 1790441"/>
              <a:gd name="connsiteX23" fmla="*/ 1783644 w 3371150"/>
              <a:gd name="connsiteY23" fmla="*/ 119685 h 1790441"/>
              <a:gd name="connsiteX24" fmla="*/ 1546225 w 3371150"/>
              <a:gd name="connsiteY24" fmla="*/ 200471 h 1790441"/>
              <a:gd name="connsiteX25" fmla="*/ 1206323 w 3371150"/>
              <a:gd name="connsiteY25" fmla="*/ 334174 h 1790441"/>
              <a:gd name="connsiteX26" fmla="*/ 907520 w 3371150"/>
              <a:gd name="connsiteY26" fmla="*/ 486927 h 1790441"/>
              <a:gd name="connsiteX27" fmla="*/ 551215 w 3371150"/>
              <a:gd name="connsiteY27" fmla="*/ 740397 h 1790441"/>
              <a:gd name="connsiteX28" fmla="*/ 297215 w 3371150"/>
              <a:gd name="connsiteY28" fmla="*/ 1034085 h 1790441"/>
              <a:gd name="connsiteX29" fmla="*/ 178329 w 3371150"/>
              <a:gd name="connsiteY29" fmla="*/ 1205888 h 1790441"/>
              <a:gd name="connsiteX30" fmla="*/ 49389 w 3371150"/>
              <a:gd name="connsiteY30" fmla="*/ 1515627 h 1790441"/>
              <a:gd name="connsiteX31" fmla="*/ 0 w 3371150"/>
              <a:gd name="connsiteY31" fmla="*/ 1790441 h 1790441"/>
              <a:gd name="connsiteX32" fmla="*/ 107597 w 3371150"/>
              <a:gd name="connsiteY32" fmla="*/ 1692193 h 1790441"/>
              <a:gd name="connsiteX0" fmla="*/ 107597 w 3371150"/>
              <a:gd name="connsiteY0" fmla="*/ 1692193 h 1790441"/>
              <a:gd name="connsiteX1" fmla="*/ 390701 w 3371150"/>
              <a:gd name="connsiteY1" fmla="*/ 1402208 h 1790441"/>
              <a:gd name="connsiteX2" fmla="*/ 694972 w 3371150"/>
              <a:gd name="connsiteY2" fmla="*/ 1144328 h 1790441"/>
              <a:gd name="connsiteX3" fmla="*/ 1097316 w 3371150"/>
              <a:gd name="connsiteY3" fmla="*/ 973231 h 1790441"/>
              <a:gd name="connsiteX4" fmla="*/ 1309511 w 3371150"/>
              <a:gd name="connsiteY4" fmla="*/ 1011507 h 1790441"/>
              <a:gd name="connsiteX5" fmla="*/ 1478844 w 3371150"/>
              <a:gd name="connsiteY5" fmla="*/ 932485 h 1790441"/>
              <a:gd name="connsiteX6" fmla="*/ 1625600 w 3371150"/>
              <a:gd name="connsiteY6" fmla="*/ 876041 h 1790441"/>
              <a:gd name="connsiteX7" fmla="*/ 1761066 w 3371150"/>
              <a:gd name="connsiteY7" fmla="*/ 797019 h 1790441"/>
              <a:gd name="connsiteX8" fmla="*/ 1896533 w 3371150"/>
              <a:gd name="connsiteY8" fmla="*/ 751863 h 1790441"/>
              <a:gd name="connsiteX9" fmla="*/ 2054578 w 3371150"/>
              <a:gd name="connsiteY9" fmla="*/ 695419 h 1790441"/>
              <a:gd name="connsiteX10" fmla="*/ 2235200 w 3371150"/>
              <a:gd name="connsiteY10" fmla="*/ 638974 h 1790441"/>
              <a:gd name="connsiteX11" fmla="*/ 2404533 w 3371150"/>
              <a:gd name="connsiteY11" fmla="*/ 571241 h 1790441"/>
              <a:gd name="connsiteX12" fmla="*/ 2551289 w 3371150"/>
              <a:gd name="connsiteY12" fmla="*/ 514796 h 1790441"/>
              <a:gd name="connsiteX13" fmla="*/ 2698044 w 3371150"/>
              <a:gd name="connsiteY13" fmla="*/ 458352 h 1790441"/>
              <a:gd name="connsiteX14" fmla="*/ 2878666 w 3371150"/>
              <a:gd name="connsiteY14" fmla="*/ 424485 h 1790441"/>
              <a:gd name="connsiteX15" fmla="*/ 3059289 w 3371150"/>
              <a:gd name="connsiteY15" fmla="*/ 356752 h 1790441"/>
              <a:gd name="connsiteX16" fmla="*/ 3183466 w 3371150"/>
              <a:gd name="connsiteY16" fmla="*/ 334174 h 1790441"/>
              <a:gd name="connsiteX17" fmla="*/ 3347332 w 3371150"/>
              <a:gd name="connsiteY17" fmla="*/ 321121 h 1790441"/>
              <a:gd name="connsiteX18" fmla="*/ 3369910 w 3371150"/>
              <a:gd name="connsiteY18" fmla="*/ 196767 h 1790441"/>
              <a:gd name="connsiteX19" fmla="*/ 3365147 w 3371150"/>
              <a:gd name="connsiteY19" fmla="*/ 17556 h 1790441"/>
              <a:gd name="connsiteX20" fmla="*/ 3172178 w 3371150"/>
              <a:gd name="connsiteY20" fmla="*/ 6796 h 1790441"/>
              <a:gd name="connsiteX21" fmla="*/ 2991555 w 3371150"/>
              <a:gd name="connsiteY21" fmla="*/ 18085 h 1790441"/>
              <a:gd name="connsiteX22" fmla="*/ 2156178 w 3371150"/>
              <a:gd name="connsiteY22" fmla="*/ 29374 h 1790441"/>
              <a:gd name="connsiteX23" fmla="*/ 1783644 w 3371150"/>
              <a:gd name="connsiteY23" fmla="*/ 119685 h 1790441"/>
              <a:gd name="connsiteX24" fmla="*/ 1546225 w 3371150"/>
              <a:gd name="connsiteY24" fmla="*/ 200471 h 1790441"/>
              <a:gd name="connsiteX25" fmla="*/ 1206323 w 3371150"/>
              <a:gd name="connsiteY25" fmla="*/ 334174 h 1790441"/>
              <a:gd name="connsiteX26" fmla="*/ 907520 w 3371150"/>
              <a:gd name="connsiteY26" fmla="*/ 486927 h 1790441"/>
              <a:gd name="connsiteX27" fmla="*/ 551215 w 3371150"/>
              <a:gd name="connsiteY27" fmla="*/ 740397 h 1790441"/>
              <a:gd name="connsiteX28" fmla="*/ 297215 w 3371150"/>
              <a:gd name="connsiteY28" fmla="*/ 1034085 h 1790441"/>
              <a:gd name="connsiteX29" fmla="*/ 178329 w 3371150"/>
              <a:gd name="connsiteY29" fmla="*/ 1205888 h 1790441"/>
              <a:gd name="connsiteX30" fmla="*/ 49389 w 3371150"/>
              <a:gd name="connsiteY30" fmla="*/ 1515627 h 1790441"/>
              <a:gd name="connsiteX31" fmla="*/ 0 w 3371150"/>
              <a:gd name="connsiteY31" fmla="*/ 1790441 h 1790441"/>
              <a:gd name="connsiteX32" fmla="*/ 107597 w 3371150"/>
              <a:gd name="connsiteY32"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309511 w 3371150"/>
              <a:gd name="connsiteY4" fmla="*/ 1011507 h 1790441"/>
              <a:gd name="connsiteX5" fmla="*/ 1478844 w 3371150"/>
              <a:gd name="connsiteY5" fmla="*/ 932485 h 1790441"/>
              <a:gd name="connsiteX6" fmla="*/ 1625600 w 3371150"/>
              <a:gd name="connsiteY6" fmla="*/ 876041 h 1790441"/>
              <a:gd name="connsiteX7" fmla="*/ 1761066 w 3371150"/>
              <a:gd name="connsiteY7" fmla="*/ 797019 h 1790441"/>
              <a:gd name="connsiteX8" fmla="*/ 1896533 w 3371150"/>
              <a:gd name="connsiteY8" fmla="*/ 751863 h 1790441"/>
              <a:gd name="connsiteX9" fmla="*/ 2054578 w 3371150"/>
              <a:gd name="connsiteY9" fmla="*/ 695419 h 1790441"/>
              <a:gd name="connsiteX10" fmla="*/ 2235200 w 3371150"/>
              <a:gd name="connsiteY10" fmla="*/ 638974 h 1790441"/>
              <a:gd name="connsiteX11" fmla="*/ 2404533 w 3371150"/>
              <a:gd name="connsiteY11" fmla="*/ 571241 h 1790441"/>
              <a:gd name="connsiteX12" fmla="*/ 2551289 w 3371150"/>
              <a:gd name="connsiteY12" fmla="*/ 514796 h 1790441"/>
              <a:gd name="connsiteX13" fmla="*/ 2698044 w 3371150"/>
              <a:gd name="connsiteY13" fmla="*/ 458352 h 1790441"/>
              <a:gd name="connsiteX14" fmla="*/ 2878666 w 3371150"/>
              <a:gd name="connsiteY14" fmla="*/ 424485 h 1790441"/>
              <a:gd name="connsiteX15" fmla="*/ 3059289 w 3371150"/>
              <a:gd name="connsiteY15" fmla="*/ 356752 h 1790441"/>
              <a:gd name="connsiteX16" fmla="*/ 3183466 w 3371150"/>
              <a:gd name="connsiteY16" fmla="*/ 334174 h 1790441"/>
              <a:gd name="connsiteX17" fmla="*/ 3347332 w 3371150"/>
              <a:gd name="connsiteY17" fmla="*/ 321121 h 1790441"/>
              <a:gd name="connsiteX18" fmla="*/ 3369910 w 3371150"/>
              <a:gd name="connsiteY18" fmla="*/ 196767 h 1790441"/>
              <a:gd name="connsiteX19" fmla="*/ 3365147 w 3371150"/>
              <a:gd name="connsiteY19" fmla="*/ 17556 h 1790441"/>
              <a:gd name="connsiteX20" fmla="*/ 3172178 w 3371150"/>
              <a:gd name="connsiteY20" fmla="*/ 6796 h 1790441"/>
              <a:gd name="connsiteX21" fmla="*/ 2991555 w 3371150"/>
              <a:gd name="connsiteY21" fmla="*/ 18085 h 1790441"/>
              <a:gd name="connsiteX22" fmla="*/ 2156178 w 3371150"/>
              <a:gd name="connsiteY22" fmla="*/ 29374 h 1790441"/>
              <a:gd name="connsiteX23" fmla="*/ 1783644 w 3371150"/>
              <a:gd name="connsiteY23" fmla="*/ 119685 h 1790441"/>
              <a:gd name="connsiteX24" fmla="*/ 1546225 w 3371150"/>
              <a:gd name="connsiteY24" fmla="*/ 200471 h 1790441"/>
              <a:gd name="connsiteX25" fmla="*/ 1206323 w 3371150"/>
              <a:gd name="connsiteY25" fmla="*/ 334174 h 1790441"/>
              <a:gd name="connsiteX26" fmla="*/ 907520 w 3371150"/>
              <a:gd name="connsiteY26" fmla="*/ 486927 h 1790441"/>
              <a:gd name="connsiteX27" fmla="*/ 551215 w 3371150"/>
              <a:gd name="connsiteY27" fmla="*/ 740397 h 1790441"/>
              <a:gd name="connsiteX28" fmla="*/ 297215 w 3371150"/>
              <a:gd name="connsiteY28" fmla="*/ 1034085 h 1790441"/>
              <a:gd name="connsiteX29" fmla="*/ 178329 w 3371150"/>
              <a:gd name="connsiteY29" fmla="*/ 1205888 h 1790441"/>
              <a:gd name="connsiteX30" fmla="*/ 49389 w 3371150"/>
              <a:gd name="connsiteY30" fmla="*/ 1515627 h 1790441"/>
              <a:gd name="connsiteX31" fmla="*/ 0 w 3371150"/>
              <a:gd name="connsiteY31" fmla="*/ 1790441 h 1790441"/>
              <a:gd name="connsiteX32" fmla="*/ 107597 w 3371150"/>
              <a:gd name="connsiteY32"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309511 w 3371150"/>
              <a:gd name="connsiteY4" fmla="*/ 1011507 h 1790441"/>
              <a:gd name="connsiteX5" fmla="*/ 1478844 w 3371150"/>
              <a:gd name="connsiteY5" fmla="*/ 932485 h 1790441"/>
              <a:gd name="connsiteX6" fmla="*/ 1625600 w 3371150"/>
              <a:gd name="connsiteY6" fmla="*/ 876041 h 1790441"/>
              <a:gd name="connsiteX7" fmla="*/ 1761066 w 3371150"/>
              <a:gd name="connsiteY7" fmla="*/ 797019 h 1790441"/>
              <a:gd name="connsiteX8" fmla="*/ 1896533 w 3371150"/>
              <a:gd name="connsiteY8" fmla="*/ 751863 h 1790441"/>
              <a:gd name="connsiteX9" fmla="*/ 2054578 w 3371150"/>
              <a:gd name="connsiteY9" fmla="*/ 695419 h 1790441"/>
              <a:gd name="connsiteX10" fmla="*/ 2235200 w 3371150"/>
              <a:gd name="connsiteY10" fmla="*/ 638974 h 1790441"/>
              <a:gd name="connsiteX11" fmla="*/ 2404533 w 3371150"/>
              <a:gd name="connsiteY11" fmla="*/ 571241 h 1790441"/>
              <a:gd name="connsiteX12" fmla="*/ 2551289 w 3371150"/>
              <a:gd name="connsiteY12" fmla="*/ 514796 h 1790441"/>
              <a:gd name="connsiteX13" fmla="*/ 2698044 w 3371150"/>
              <a:gd name="connsiteY13" fmla="*/ 458352 h 1790441"/>
              <a:gd name="connsiteX14" fmla="*/ 2878666 w 3371150"/>
              <a:gd name="connsiteY14" fmla="*/ 424485 h 1790441"/>
              <a:gd name="connsiteX15" fmla="*/ 3059289 w 3371150"/>
              <a:gd name="connsiteY15" fmla="*/ 356752 h 1790441"/>
              <a:gd name="connsiteX16" fmla="*/ 3183466 w 3371150"/>
              <a:gd name="connsiteY16" fmla="*/ 334174 h 1790441"/>
              <a:gd name="connsiteX17" fmla="*/ 3347332 w 3371150"/>
              <a:gd name="connsiteY17" fmla="*/ 321121 h 1790441"/>
              <a:gd name="connsiteX18" fmla="*/ 3369910 w 3371150"/>
              <a:gd name="connsiteY18" fmla="*/ 196767 h 1790441"/>
              <a:gd name="connsiteX19" fmla="*/ 3365147 w 3371150"/>
              <a:gd name="connsiteY19" fmla="*/ 17556 h 1790441"/>
              <a:gd name="connsiteX20" fmla="*/ 3172178 w 3371150"/>
              <a:gd name="connsiteY20" fmla="*/ 6796 h 1790441"/>
              <a:gd name="connsiteX21" fmla="*/ 2991555 w 3371150"/>
              <a:gd name="connsiteY21" fmla="*/ 18085 h 1790441"/>
              <a:gd name="connsiteX22" fmla="*/ 2156178 w 3371150"/>
              <a:gd name="connsiteY22" fmla="*/ 29374 h 1790441"/>
              <a:gd name="connsiteX23" fmla="*/ 1783644 w 3371150"/>
              <a:gd name="connsiteY23" fmla="*/ 119685 h 1790441"/>
              <a:gd name="connsiteX24" fmla="*/ 1546225 w 3371150"/>
              <a:gd name="connsiteY24" fmla="*/ 200471 h 1790441"/>
              <a:gd name="connsiteX25" fmla="*/ 1206323 w 3371150"/>
              <a:gd name="connsiteY25" fmla="*/ 334174 h 1790441"/>
              <a:gd name="connsiteX26" fmla="*/ 907520 w 3371150"/>
              <a:gd name="connsiteY26" fmla="*/ 486927 h 1790441"/>
              <a:gd name="connsiteX27" fmla="*/ 551215 w 3371150"/>
              <a:gd name="connsiteY27" fmla="*/ 740397 h 1790441"/>
              <a:gd name="connsiteX28" fmla="*/ 297215 w 3371150"/>
              <a:gd name="connsiteY28" fmla="*/ 1034085 h 1790441"/>
              <a:gd name="connsiteX29" fmla="*/ 178329 w 3371150"/>
              <a:gd name="connsiteY29" fmla="*/ 1205888 h 1790441"/>
              <a:gd name="connsiteX30" fmla="*/ 49389 w 3371150"/>
              <a:gd name="connsiteY30" fmla="*/ 1515627 h 1790441"/>
              <a:gd name="connsiteX31" fmla="*/ 0 w 3371150"/>
              <a:gd name="connsiteY31" fmla="*/ 1790441 h 1790441"/>
              <a:gd name="connsiteX32" fmla="*/ 107597 w 3371150"/>
              <a:gd name="connsiteY32"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309511 w 3371150"/>
              <a:gd name="connsiteY4" fmla="*/ 1011507 h 1790441"/>
              <a:gd name="connsiteX5" fmla="*/ 1478844 w 3371150"/>
              <a:gd name="connsiteY5" fmla="*/ 932485 h 1790441"/>
              <a:gd name="connsiteX6" fmla="*/ 1625600 w 3371150"/>
              <a:gd name="connsiteY6" fmla="*/ 876041 h 1790441"/>
              <a:gd name="connsiteX7" fmla="*/ 1761066 w 3371150"/>
              <a:gd name="connsiteY7" fmla="*/ 797019 h 1790441"/>
              <a:gd name="connsiteX8" fmla="*/ 1896533 w 3371150"/>
              <a:gd name="connsiteY8" fmla="*/ 751863 h 1790441"/>
              <a:gd name="connsiteX9" fmla="*/ 2054578 w 3371150"/>
              <a:gd name="connsiteY9" fmla="*/ 695419 h 1790441"/>
              <a:gd name="connsiteX10" fmla="*/ 2235200 w 3371150"/>
              <a:gd name="connsiteY10" fmla="*/ 638974 h 1790441"/>
              <a:gd name="connsiteX11" fmla="*/ 2404533 w 3371150"/>
              <a:gd name="connsiteY11" fmla="*/ 571241 h 1790441"/>
              <a:gd name="connsiteX12" fmla="*/ 2551289 w 3371150"/>
              <a:gd name="connsiteY12" fmla="*/ 514796 h 1790441"/>
              <a:gd name="connsiteX13" fmla="*/ 2698044 w 3371150"/>
              <a:gd name="connsiteY13" fmla="*/ 458352 h 1790441"/>
              <a:gd name="connsiteX14" fmla="*/ 2878666 w 3371150"/>
              <a:gd name="connsiteY14" fmla="*/ 424485 h 1790441"/>
              <a:gd name="connsiteX15" fmla="*/ 3059289 w 3371150"/>
              <a:gd name="connsiteY15" fmla="*/ 356752 h 1790441"/>
              <a:gd name="connsiteX16" fmla="*/ 3183466 w 3371150"/>
              <a:gd name="connsiteY16" fmla="*/ 334174 h 1790441"/>
              <a:gd name="connsiteX17" fmla="*/ 3347332 w 3371150"/>
              <a:gd name="connsiteY17" fmla="*/ 321121 h 1790441"/>
              <a:gd name="connsiteX18" fmla="*/ 3369910 w 3371150"/>
              <a:gd name="connsiteY18" fmla="*/ 196767 h 1790441"/>
              <a:gd name="connsiteX19" fmla="*/ 3365147 w 3371150"/>
              <a:gd name="connsiteY19" fmla="*/ 17556 h 1790441"/>
              <a:gd name="connsiteX20" fmla="*/ 3172178 w 3371150"/>
              <a:gd name="connsiteY20" fmla="*/ 6796 h 1790441"/>
              <a:gd name="connsiteX21" fmla="*/ 2991555 w 3371150"/>
              <a:gd name="connsiteY21" fmla="*/ 18085 h 1790441"/>
              <a:gd name="connsiteX22" fmla="*/ 2156178 w 3371150"/>
              <a:gd name="connsiteY22" fmla="*/ 29374 h 1790441"/>
              <a:gd name="connsiteX23" fmla="*/ 1783644 w 3371150"/>
              <a:gd name="connsiteY23" fmla="*/ 119685 h 1790441"/>
              <a:gd name="connsiteX24" fmla="*/ 1546225 w 3371150"/>
              <a:gd name="connsiteY24" fmla="*/ 200471 h 1790441"/>
              <a:gd name="connsiteX25" fmla="*/ 1206323 w 3371150"/>
              <a:gd name="connsiteY25" fmla="*/ 334174 h 1790441"/>
              <a:gd name="connsiteX26" fmla="*/ 907520 w 3371150"/>
              <a:gd name="connsiteY26" fmla="*/ 486927 h 1790441"/>
              <a:gd name="connsiteX27" fmla="*/ 551215 w 3371150"/>
              <a:gd name="connsiteY27" fmla="*/ 740397 h 1790441"/>
              <a:gd name="connsiteX28" fmla="*/ 297215 w 3371150"/>
              <a:gd name="connsiteY28" fmla="*/ 1034085 h 1790441"/>
              <a:gd name="connsiteX29" fmla="*/ 178329 w 3371150"/>
              <a:gd name="connsiteY29" fmla="*/ 1205888 h 1790441"/>
              <a:gd name="connsiteX30" fmla="*/ 49389 w 3371150"/>
              <a:gd name="connsiteY30" fmla="*/ 1515627 h 1790441"/>
              <a:gd name="connsiteX31" fmla="*/ 0 w 3371150"/>
              <a:gd name="connsiteY31" fmla="*/ 1790441 h 1790441"/>
              <a:gd name="connsiteX32" fmla="*/ 107597 w 3371150"/>
              <a:gd name="connsiteY32"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309511 w 3371150"/>
              <a:gd name="connsiteY4" fmla="*/ 1011507 h 1790441"/>
              <a:gd name="connsiteX5" fmla="*/ 1478844 w 3371150"/>
              <a:gd name="connsiteY5" fmla="*/ 932485 h 1790441"/>
              <a:gd name="connsiteX6" fmla="*/ 1625600 w 3371150"/>
              <a:gd name="connsiteY6" fmla="*/ 876041 h 1790441"/>
              <a:gd name="connsiteX7" fmla="*/ 1761066 w 3371150"/>
              <a:gd name="connsiteY7" fmla="*/ 797019 h 1790441"/>
              <a:gd name="connsiteX8" fmla="*/ 1896533 w 3371150"/>
              <a:gd name="connsiteY8" fmla="*/ 751863 h 1790441"/>
              <a:gd name="connsiteX9" fmla="*/ 2054578 w 3371150"/>
              <a:gd name="connsiteY9" fmla="*/ 695419 h 1790441"/>
              <a:gd name="connsiteX10" fmla="*/ 2235200 w 3371150"/>
              <a:gd name="connsiteY10" fmla="*/ 638974 h 1790441"/>
              <a:gd name="connsiteX11" fmla="*/ 2404533 w 3371150"/>
              <a:gd name="connsiteY11" fmla="*/ 571241 h 1790441"/>
              <a:gd name="connsiteX12" fmla="*/ 2551289 w 3371150"/>
              <a:gd name="connsiteY12" fmla="*/ 514796 h 1790441"/>
              <a:gd name="connsiteX13" fmla="*/ 2698044 w 3371150"/>
              <a:gd name="connsiteY13" fmla="*/ 458352 h 1790441"/>
              <a:gd name="connsiteX14" fmla="*/ 2878666 w 3371150"/>
              <a:gd name="connsiteY14" fmla="*/ 424485 h 1790441"/>
              <a:gd name="connsiteX15" fmla="*/ 3059289 w 3371150"/>
              <a:gd name="connsiteY15" fmla="*/ 356752 h 1790441"/>
              <a:gd name="connsiteX16" fmla="*/ 3183466 w 3371150"/>
              <a:gd name="connsiteY16" fmla="*/ 334174 h 1790441"/>
              <a:gd name="connsiteX17" fmla="*/ 3347332 w 3371150"/>
              <a:gd name="connsiteY17" fmla="*/ 321121 h 1790441"/>
              <a:gd name="connsiteX18" fmla="*/ 3369910 w 3371150"/>
              <a:gd name="connsiteY18" fmla="*/ 196767 h 1790441"/>
              <a:gd name="connsiteX19" fmla="*/ 3365147 w 3371150"/>
              <a:gd name="connsiteY19" fmla="*/ 17556 h 1790441"/>
              <a:gd name="connsiteX20" fmla="*/ 3172178 w 3371150"/>
              <a:gd name="connsiteY20" fmla="*/ 6796 h 1790441"/>
              <a:gd name="connsiteX21" fmla="*/ 2991555 w 3371150"/>
              <a:gd name="connsiteY21" fmla="*/ 18085 h 1790441"/>
              <a:gd name="connsiteX22" fmla="*/ 2156178 w 3371150"/>
              <a:gd name="connsiteY22" fmla="*/ 29374 h 1790441"/>
              <a:gd name="connsiteX23" fmla="*/ 1783644 w 3371150"/>
              <a:gd name="connsiteY23" fmla="*/ 119685 h 1790441"/>
              <a:gd name="connsiteX24" fmla="*/ 1546225 w 3371150"/>
              <a:gd name="connsiteY24" fmla="*/ 200471 h 1790441"/>
              <a:gd name="connsiteX25" fmla="*/ 1206323 w 3371150"/>
              <a:gd name="connsiteY25" fmla="*/ 334174 h 1790441"/>
              <a:gd name="connsiteX26" fmla="*/ 907520 w 3371150"/>
              <a:gd name="connsiteY26" fmla="*/ 486927 h 1790441"/>
              <a:gd name="connsiteX27" fmla="*/ 551215 w 3371150"/>
              <a:gd name="connsiteY27" fmla="*/ 740397 h 1790441"/>
              <a:gd name="connsiteX28" fmla="*/ 297215 w 3371150"/>
              <a:gd name="connsiteY28" fmla="*/ 1034085 h 1790441"/>
              <a:gd name="connsiteX29" fmla="*/ 178329 w 3371150"/>
              <a:gd name="connsiteY29" fmla="*/ 1205888 h 1790441"/>
              <a:gd name="connsiteX30" fmla="*/ 49389 w 3371150"/>
              <a:gd name="connsiteY30" fmla="*/ 1515627 h 1790441"/>
              <a:gd name="connsiteX31" fmla="*/ 0 w 3371150"/>
              <a:gd name="connsiteY31" fmla="*/ 1790441 h 1790441"/>
              <a:gd name="connsiteX32" fmla="*/ 107597 w 3371150"/>
              <a:gd name="connsiteY32"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478844 w 3371150"/>
              <a:gd name="connsiteY4" fmla="*/ 932485 h 1790441"/>
              <a:gd name="connsiteX5" fmla="*/ 1625600 w 3371150"/>
              <a:gd name="connsiteY5" fmla="*/ 876041 h 1790441"/>
              <a:gd name="connsiteX6" fmla="*/ 1761066 w 3371150"/>
              <a:gd name="connsiteY6" fmla="*/ 797019 h 1790441"/>
              <a:gd name="connsiteX7" fmla="*/ 1896533 w 3371150"/>
              <a:gd name="connsiteY7" fmla="*/ 751863 h 1790441"/>
              <a:gd name="connsiteX8" fmla="*/ 2054578 w 3371150"/>
              <a:gd name="connsiteY8" fmla="*/ 695419 h 1790441"/>
              <a:gd name="connsiteX9" fmla="*/ 2235200 w 3371150"/>
              <a:gd name="connsiteY9" fmla="*/ 638974 h 1790441"/>
              <a:gd name="connsiteX10" fmla="*/ 2404533 w 3371150"/>
              <a:gd name="connsiteY10" fmla="*/ 571241 h 1790441"/>
              <a:gd name="connsiteX11" fmla="*/ 2551289 w 3371150"/>
              <a:gd name="connsiteY11" fmla="*/ 514796 h 1790441"/>
              <a:gd name="connsiteX12" fmla="*/ 2698044 w 3371150"/>
              <a:gd name="connsiteY12" fmla="*/ 458352 h 1790441"/>
              <a:gd name="connsiteX13" fmla="*/ 2878666 w 3371150"/>
              <a:gd name="connsiteY13" fmla="*/ 424485 h 1790441"/>
              <a:gd name="connsiteX14" fmla="*/ 3059289 w 3371150"/>
              <a:gd name="connsiteY14" fmla="*/ 356752 h 1790441"/>
              <a:gd name="connsiteX15" fmla="*/ 3183466 w 3371150"/>
              <a:gd name="connsiteY15" fmla="*/ 334174 h 1790441"/>
              <a:gd name="connsiteX16" fmla="*/ 3347332 w 3371150"/>
              <a:gd name="connsiteY16" fmla="*/ 321121 h 1790441"/>
              <a:gd name="connsiteX17" fmla="*/ 3369910 w 3371150"/>
              <a:gd name="connsiteY17" fmla="*/ 196767 h 1790441"/>
              <a:gd name="connsiteX18" fmla="*/ 3365147 w 3371150"/>
              <a:gd name="connsiteY18" fmla="*/ 17556 h 1790441"/>
              <a:gd name="connsiteX19" fmla="*/ 3172178 w 3371150"/>
              <a:gd name="connsiteY19" fmla="*/ 6796 h 1790441"/>
              <a:gd name="connsiteX20" fmla="*/ 2991555 w 3371150"/>
              <a:gd name="connsiteY20" fmla="*/ 18085 h 1790441"/>
              <a:gd name="connsiteX21" fmla="*/ 2156178 w 3371150"/>
              <a:gd name="connsiteY21" fmla="*/ 29374 h 1790441"/>
              <a:gd name="connsiteX22" fmla="*/ 1783644 w 3371150"/>
              <a:gd name="connsiteY22" fmla="*/ 119685 h 1790441"/>
              <a:gd name="connsiteX23" fmla="*/ 1546225 w 3371150"/>
              <a:gd name="connsiteY23" fmla="*/ 200471 h 1790441"/>
              <a:gd name="connsiteX24" fmla="*/ 1206323 w 3371150"/>
              <a:gd name="connsiteY24" fmla="*/ 334174 h 1790441"/>
              <a:gd name="connsiteX25" fmla="*/ 907520 w 3371150"/>
              <a:gd name="connsiteY25" fmla="*/ 486927 h 1790441"/>
              <a:gd name="connsiteX26" fmla="*/ 551215 w 3371150"/>
              <a:gd name="connsiteY26" fmla="*/ 740397 h 1790441"/>
              <a:gd name="connsiteX27" fmla="*/ 297215 w 3371150"/>
              <a:gd name="connsiteY27" fmla="*/ 1034085 h 1790441"/>
              <a:gd name="connsiteX28" fmla="*/ 178329 w 3371150"/>
              <a:gd name="connsiteY28" fmla="*/ 1205888 h 1790441"/>
              <a:gd name="connsiteX29" fmla="*/ 49389 w 3371150"/>
              <a:gd name="connsiteY29" fmla="*/ 1515627 h 1790441"/>
              <a:gd name="connsiteX30" fmla="*/ 0 w 3371150"/>
              <a:gd name="connsiteY30" fmla="*/ 1790441 h 1790441"/>
              <a:gd name="connsiteX31" fmla="*/ 107597 w 3371150"/>
              <a:gd name="connsiteY31"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25600 w 3371150"/>
              <a:gd name="connsiteY4" fmla="*/ 876041 h 1790441"/>
              <a:gd name="connsiteX5" fmla="*/ 1761066 w 3371150"/>
              <a:gd name="connsiteY5" fmla="*/ 797019 h 1790441"/>
              <a:gd name="connsiteX6" fmla="*/ 1896533 w 3371150"/>
              <a:gd name="connsiteY6" fmla="*/ 751863 h 1790441"/>
              <a:gd name="connsiteX7" fmla="*/ 2054578 w 3371150"/>
              <a:gd name="connsiteY7" fmla="*/ 695419 h 1790441"/>
              <a:gd name="connsiteX8" fmla="*/ 2235200 w 3371150"/>
              <a:gd name="connsiteY8" fmla="*/ 638974 h 1790441"/>
              <a:gd name="connsiteX9" fmla="*/ 2404533 w 3371150"/>
              <a:gd name="connsiteY9" fmla="*/ 571241 h 1790441"/>
              <a:gd name="connsiteX10" fmla="*/ 2551289 w 3371150"/>
              <a:gd name="connsiteY10" fmla="*/ 514796 h 1790441"/>
              <a:gd name="connsiteX11" fmla="*/ 2698044 w 3371150"/>
              <a:gd name="connsiteY11" fmla="*/ 458352 h 1790441"/>
              <a:gd name="connsiteX12" fmla="*/ 2878666 w 3371150"/>
              <a:gd name="connsiteY12" fmla="*/ 424485 h 1790441"/>
              <a:gd name="connsiteX13" fmla="*/ 3059289 w 3371150"/>
              <a:gd name="connsiteY13" fmla="*/ 356752 h 1790441"/>
              <a:gd name="connsiteX14" fmla="*/ 3183466 w 3371150"/>
              <a:gd name="connsiteY14" fmla="*/ 334174 h 1790441"/>
              <a:gd name="connsiteX15" fmla="*/ 3347332 w 3371150"/>
              <a:gd name="connsiteY15" fmla="*/ 321121 h 1790441"/>
              <a:gd name="connsiteX16" fmla="*/ 3369910 w 3371150"/>
              <a:gd name="connsiteY16" fmla="*/ 196767 h 1790441"/>
              <a:gd name="connsiteX17" fmla="*/ 3365147 w 3371150"/>
              <a:gd name="connsiteY17" fmla="*/ 17556 h 1790441"/>
              <a:gd name="connsiteX18" fmla="*/ 3172178 w 3371150"/>
              <a:gd name="connsiteY18" fmla="*/ 6796 h 1790441"/>
              <a:gd name="connsiteX19" fmla="*/ 2991555 w 3371150"/>
              <a:gd name="connsiteY19" fmla="*/ 18085 h 1790441"/>
              <a:gd name="connsiteX20" fmla="*/ 2156178 w 3371150"/>
              <a:gd name="connsiteY20" fmla="*/ 29374 h 1790441"/>
              <a:gd name="connsiteX21" fmla="*/ 1783644 w 3371150"/>
              <a:gd name="connsiteY21" fmla="*/ 119685 h 1790441"/>
              <a:gd name="connsiteX22" fmla="*/ 1546225 w 3371150"/>
              <a:gd name="connsiteY22" fmla="*/ 200471 h 1790441"/>
              <a:gd name="connsiteX23" fmla="*/ 1206323 w 3371150"/>
              <a:gd name="connsiteY23" fmla="*/ 334174 h 1790441"/>
              <a:gd name="connsiteX24" fmla="*/ 907520 w 3371150"/>
              <a:gd name="connsiteY24" fmla="*/ 486927 h 1790441"/>
              <a:gd name="connsiteX25" fmla="*/ 551215 w 3371150"/>
              <a:gd name="connsiteY25" fmla="*/ 740397 h 1790441"/>
              <a:gd name="connsiteX26" fmla="*/ 297215 w 3371150"/>
              <a:gd name="connsiteY26" fmla="*/ 1034085 h 1790441"/>
              <a:gd name="connsiteX27" fmla="*/ 178329 w 3371150"/>
              <a:gd name="connsiteY27" fmla="*/ 1205888 h 1790441"/>
              <a:gd name="connsiteX28" fmla="*/ 49389 w 3371150"/>
              <a:gd name="connsiteY28" fmla="*/ 1515627 h 1790441"/>
              <a:gd name="connsiteX29" fmla="*/ 0 w 3371150"/>
              <a:gd name="connsiteY29" fmla="*/ 1790441 h 1790441"/>
              <a:gd name="connsiteX30" fmla="*/ 107597 w 3371150"/>
              <a:gd name="connsiteY30"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809366 h 1790441"/>
              <a:gd name="connsiteX5" fmla="*/ 1761066 w 3371150"/>
              <a:gd name="connsiteY5" fmla="*/ 797019 h 1790441"/>
              <a:gd name="connsiteX6" fmla="*/ 1896533 w 3371150"/>
              <a:gd name="connsiteY6" fmla="*/ 751863 h 1790441"/>
              <a:gd name="connsiteX7" fmla="*/ 2054578 w 3371150"/>
              <a:gd name="connsiteY7" fmla="*/ 695419 h 1790441"/>
              <a:gd name="connsiteX8" fmla="*/ 2235200 w 3371150"/>
              <a:gd name="connsiteY8" fmla="*/ 638974 h 1790441"/>
              <a:gd name="connsiteX9" fmla="*/ 2404533 w 3371150"/>
              <a:gd name="connsiteY9" fmla="*/ 571241 h 1790441"/>
              <a:gd name="connsiteX10" fmla="*/ 2551289 w 3371150"/>
              <a:gd name="connsiteY10" fmla="*/ 514796 h 1790441"/>
              <a:gd name="connsiteX11" fmla="*/ 2698044 w 3371150"/>
              <a:gd name="connsiteY11" fmla="*/ 458352 h 1790441"/>
              <a:gd name="connsiteX12" fmla="*/ 2878666 w 3371150"/>
              <a:gd name="connsiteY12" fmla="*/ 424485 h 1790441"/>
              <a:gd name="connsiteX13" fmla="*/ 3059289 w 3371150"/>
              <a:gd name="connsiteY13" fmla="*/ 356752 h 1790441"/>
              <a:gd name="connsiteX14" fmla="*/ 3183466 w 3371150"/>
              <a:gd name="connsiteY14" fmla="*/ 334174 h 1790441"/>
              <a:gd name="connsiteX15" fmla="*/ 3347332 w 3371150"/>
              <a:gd name="connsiteY15" fmla="*/ 321121 h 1790441"/>
              <a:gd name="connsiteX16" fmla="*/ 3369910 w 3371150"/>
              <a:gd name="connsiteY16" fmla="*/ 196767 h 1790441"/>
              <a:gd name="connsiteX17" fmla="*/ 3365147 w 3371150"/>
              <a:gd name="connsiteY17" fmla="*/ 17556 h 1790441"/>
              <a:gd name="connsiteX18" fmla="*/ 3172178 w 3371150"/>
              <a:gd name="connsiteY18" fmla="*/ 6796 h 1790441"/>
              <a:gd name="connsiteX19" fmla="*/ 2991555 w 3371150"/>
              <a:gd name="connsiteY19" fmla="*/ 18085 h 1790441"/>
              <a:gd name="connsiteX20" fmla="*/ 2156178 w 3371150"/>
              <a:gd name="connsiteY20" fmla="*/ 29374 h 1790441"/>
              <a:gd name="connsiteX21" fmla="*/ 1783644 w 3371150"/>
              <a:gd name="connsiteY21" fmla="*/ 119685 h 1790441"/>
              <a:gd name="connsiteX22" fmla="*/ 1546225 w 3371150"/>
              <a:gd name="connsiteY22" fmla="*/ 200471 h 1790441"/>
              <a:gd name="connsiteX23" fmla="*/ 1206323 w 3371150"/>
              <a:gd name="connsiteY23" fmla="*/ 334174 h 1790441"/>
              <a:gd name="connsiteX24" fmla="*/ 907520 w 3371150"/>
              <a:gd name="connsiteY24" fmla="*/ 486927 h 1790441"/>
              <a:gd name="connsiteX25" fmla="*/ 551215 w 3371150"/>
              <a:gd name="connsiteY25" fmla="*/ 740397 h 1790441"/>
              <a:gd name="connsiteX26" fmla="*/ 297215 w 3371150"/>
              <a:gd name="connsiteY26" fmla="*/ 1034085 h 1790441"/>
              <a:gd name="connsiteX27" fmla="*/ 178329 w 3371150"/>
              <a:gd name="connsiteY27" fmla="*/ 1205888 h 1790441"/>
              <a:gd name="connsiteX28" fmla="*/ 49389 w 3371150"/>
              <a:gd name="connsiteY28" fmla="*/ 1515627 h 1790441"/>
              <a:gd name="connsiteX29" fmla="*/ 0 w 3371150"/>
              <a:gd name="connsiteY29" fmla="*/ 1790441 h 1790441"/>
              <a:gd name="connsiteX30" fmla="*/ 107597 w 3371150"/>
              <a:gd name="connsiteY30"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809366 h 1790441"/>
              <a:gd name="connsiteX5" fmla="*/ 1761066 w 3371150"/>
              <a:gd name="connsiteY5" fmla="*/ 797019 h 1790441"/>
              <a:gd name="connsiteX6" fmla="*/ 1896533 w 3371150"/>
              <a:gd name="connsiteY6" fmla="*/ 751863 h 1790441"/>
              <a:gd name="connsiteX7" fmla="*/ 2054578 w 3371150"/>
              <a:gd name="connsiteY7" fmla="*/ 695419 h 1790441"/>
              <a:gd name="connsiteX8" fmla="*/ 2235200 w 3371150"/>
              <a:gd name="connsiteY8" fmla="*/ 638974 h 1790441"/>
              <a:gd name="connsiteX9" fmla="*/ 2404533 w 3371150"/>
              <a:gd name="connsiteY9" fmla="*/ 571241 h 1790441"/>
              <a:gd name="connsiteX10" fmla="*/ 2551289 w 3371150"/>
              <a:gd name="connsiteY10" fmla="*/ 514796 h 1790441"/>
              <a:gd name="connsiteX11" fmla="*/ 2698044 w 3371150"/>
              <a:gd name="connsiteY11" fmla="*/ 458352 h 1790441"/>
              <a:gd name="connsiteX12" fmla="*/ 2878666 w 3371150"/>
              <a:gd name="connsiteY12" fmla="*/ 424485 h 1790441"/>
              <a:gd name="connsiteX13" fmla="*/ 3059289 w 3371150"/>
              <a:gd name="connsiteY13" fmla="*/ 356752 h 1790441"/>
              <a:gd name="connsiteX14" fmla="*/ 3183466 w 3371150"/>
              <a:gd name="connsiteY14" fmla="*/ 334174 h 1790441"/>
              <a:gd name="connsiteX15" fmla="*/ 3347332 w 3371150"/>
              <a:gd name="connsiteY15" fmla="*/ 321121 h 1790441"/>
              <a:gd name="connsiteX16" fmla="*/ 3369910 w 3371150"/>
              <a:gd name="connsiteY16" fmla="*/ 196767 h 1790441"/>
              <a:gd name="connsiteX17" fmla="*/ 3365147 w 3371150"/>
              <a:gd name="connsiteY17" fmla="*/ 17556 h 1790441"/>
              <a:gd name="connsiteX18" fmla="*/ 3172178 w 3371150"/>
              <a:gd name="connsiteY18" fmla="*/ 6796 h 1790441"/>
              <a:gd name="connsiteX19" fmla="*/ 2991555 w 3371150"/>
              <a:gd name="connsiteY19" fmla="*/ 18085 h 1790441"/>
              <a:gd name="connsiteX20" fmla="*/ 2156178 w 3371150"/>
              <a:gd name="connsiteY20" fmla="*/ 29374 h 1790441"/>
              <a:gd name="connsiteX21" fmla="*/ 1783644 w 3371150"/>
              <a:gd name="connsiteY21" fmla="*/ 119685 h 1790441"/>
              <a:gd name="connsiteX22" fmla="*/ 1546225 w 3371150"/>
              <a:gd name="connsiteY22" fmla="*/ 200471 h 1790441"/>
              <a:gd name="connsiteX23" fmla="*/ 1206323 w 3371150"/>
              <a:gd name="connsiteY23" fmla="*/ 334174 h 1790441"/>
              <a:gd name="connsiteX24" fmla="*/ 907520 w 3371150"/>
              <a:gd name="connsiteY24" fmla="*/ 486927 h 1790441"/>
              <a:gd name="connsiteX25" fmla="*/ 551215 w 3371150"/>
              <a:gd name="connsiteY25" fmla="*/ 740397 h 1790441"/>
              <a:gd name="connsiteX26" fmla="*/ 297215 w 3371150"/>
              <a:gd name="connsiteY26" fmla="*/ 1034085 h 1790441"/>
              <a:gd name="connsiteX27" fmla="*/ 178329 w 3371150"/>
              <a:gd name="connsiteY27" fmla="*/ 1205888 h 1790441"/>
              <a:gd name="connsiteX28" fmla="*/ 49389 w 3371150"/>
              <a:gd name="connsiteY28" fmla="*/ 1515627 h 1790441"/>
              <a:gd name="connsiteX29" fmla="*/ 0 w 3371150"/>
              <a:gd name="connsiteY29" fmla="*/ 1790441 h 1790441"/>
              <a:gd name="connsiteX30" fmla="*/ 107597 w 3371150"/>
              <a:gd name="connsiteY30"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809366 h 1790441"/>
              <a:gd name="connsiteX5" fmla="*/ 1896533 w 3371150"/>
              <a:gd name="connsiteY5" fmla="*/ 751863 h 1790441"/>
              <a:gd name="connsiteX6" fmla="*/ 2054578 w 3371150"/>
              <a:gd name="connsiteY6" fmla="*/ 695419 h 1790441"/>
              <a:gd name="connsiteX7" fmla="*/ 2235200 w 3371150"/>
              <a:gd name="connsiteY7" fmla="*/ 638974 h 1790441"/>
              <a:gd name="connsiteX8" fmla="*/ 2404533 w 3371150"/>
              <a:gd name="connsiteY8" fmla="*/ 571241 h 1790441"/>
              <a:gd name="connsiteX9" fmla="*/ 2551289 w 3371150"/>
              <a:gd name="connsiteY9" fmla="*/ 514796 h 1790441"/>
              <a:gd name="connsiteX10" fmla="*/ 2698044 w 3371150"/>
              <a:gd name="connsiteY10" fmla="*/ 458352 h 1790441"/>
              <a:gd name="connsiteX11" fmla="*/ 2878666 w 3371150"/>
              <a:gd name="connsiteY11" fmla="*/ 424485 h 1790441"/>
              <a:gd name="connsiteX12" fmla="*/ 3059289 w 3371150"/>
              <a:gd name="connsiteY12" fmla="*/ 356752 h 1790441"/>
              <a:gd name="connsiteX13" fmla="*/ 3183466 w 3371150"/>
              <a:gd name="connsiteY13" fmla="*/ 334174 h 1790441"/>
              <a:gd name="connsiteX14" fmla="*/ 3347332 w 3371150"/>
              <a:gd name="connsiteY14" fmla="*/ 321121 h 1790441"/>
              <a:gd name="connsiteX15" fmla="*/ 3369910 w 3371150"/>
              <a:gd name="connsiteY15" fmla="*/ 196767 h 1790441"/>
              <a:gd name="connsiteX16" fmla="*/ 3365147 w 3371150"/>
              <a:gd name="connsiteY16" fmla="*/ 17556 h 1790441"/>
              <a:gd name="connsiteX17" fmla="*/ 3172178 w 3371150"/>
              <a:gd name="connsiteY17" fmla="*/ 6796 h 1790441"/>
              <a:gd name="connsiteX18" fmla="*/ 2991555 w 3371150"/>
              <a:gd name="connsiteY18" fmla="*/ 18085 h 1790441"/>
              <a:gd name="connsiteX19" fmla="*/ 2156178 w 3371150"/>
              <a:gd name="connsiteY19" fmla="*/ 29374 h 1790441"/>
              <a:gd name="connsiteX20" fmla="*/ 1783644 w 3371150"/>
              <a:gd name="connsiteY20" fmla="*/ 119685 h 1790441"/>
              <a:gd name="connsiteX21" fmla="*/ 1546225 w 3371150"/>
              <a:gd name="connsiteY21" fmla="*/ 200471 h 1790441"/>
              <a:gd name="connsiteX22" fmla="*/ 1206323 w 3371150"/>
              <a:gd name="connsiteY22" fmla="*/ 334174 h 1790441"/>
              <a:gd name="connsiteX23" fmla="*/ 907520 w 3371150"/>
              <a:gd name="connsiteY23" fmla="*/ 486927 h 1790441"/>
              <a:gd name="connsiteX24" fmla="*/ 551215 w 3371150"/>
              <a:gd name="connsiteY24" fmla="*/ 740397 h 1790441"/>
              <a:gd name="connsiteX25" fmla="*/ 297215 w 3371150"/>
              <a:gd name="connsiteY25" fmla="*/ 1034085 h 1790441"/>
              <a:gd name="connsiteX26" fmla="*/ 178329 w 3371150"/>
              <a:gd name="connsiteY26" fmla="*/ 1205888 h 1790441"/>
              <a:gd name="connsiteX27" fmla="*/ 49389 w 3371150"/>
              <a:gd name="connsiteY27" fmla="*/ 1515627 h 1790441"/>
              <a:gd name="connsiteX28" fmla="*/ 0 w 3371150"/>
              <a:gd name="connsiteY28" fmla="*/ 1790441 h 1790441"/>
              <a:gd name="connsiteX29" fmla="*/ 107597 w 3371150"/>
              <a:gd name="connsiteY29"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809366 h 1790441"/>
              <a:gd name="connsiteX5" fmla="*/ 2054578 w 3371150"/>
              <a:gd name="connsiteY5" fmla="*/ 695419 h 1790441"/>
              <a:gd name="connsiteX6" fmla="*/ 2235200 w 3371150"/>
              <a:gd name="connsiteY6" fmla="*/ 638974 h 1790441"/>
              <a:gd name="connsiteX7" fmla="*/ 2404533 w 3371150"/>
              <a:gd name="connsiteY7" fmla="*/ 571241 h 1790441"/>
              <a:gd name="connsiteX8" fmla="*/ 2551289 w 3371150"/>
              <a:gd name="connsiteY8" fmla="*/ 514796 h 1790441"/>
              <a:gd name="connsiteX9" fmla="*/ 2698044 w 3371150"/>
              <a:gd name="connsiteY9" fmla="*/ 458352 h 1790441"/>
              <a:gd name="connsiteX10" fmla="*/ 2878666 w 3371150"/>
              <a:gd name="connsiteY10" fmla="*/ 424485 h 1790441"/>
              <a:gd name="connsiteX11" fmla="*/ 3059289 w 3371150"/>
              <a:gd name="connsiteY11" fmla="*/ 356752 h 1790441"/>
              <a:gd name="connsiteX12" fmla="*/ 3183466 w 3371150"/>
              <a:gd name="connsiteY12" fmla="*/ 334174 h 1790441"/>
              <a:gd name="connsiteX13" fmla="*/ 3347332 w 3371150"/>
              <a:gd name="connsiteY13" fmla="*/ 321121 h 1790441"/>
              <a:gd name="connsiteX14" fmla="*/ 3369910 w 3371150"/>
              <a:gd name="connsiteY14" fmla="*/ 196767 h 1790441"/>
              <a:gd name="connsiteX15" fmla="*/ 3365147 w 3371150"/>
              <a:gd name="connsiteY15" fmla="*/ 17556 h 1790441"/>
              <a:gd name="connsiteX16" fmla="*/ 3172178 w 3371150"/>
              <a:gd name="connsiteY16" fmla="*/ 6796 h 1790441"/>
              <a:gd name="connsiteX17" fmla="*/ 2991555 w 3371150"/>
              <a:gd name="connsiteY17" fmla="*/ 18085 h 1790441"/>
              <a:gd name="connsiteX18" fmla="*/ 2156178 w 3371150"/>
              <a:gd name="connsiteY18" fmla="*/ 29374 h 1790441"/>
              <a:gd name="connsiteX19" fmla="*/ 1783644 w 3371150"/>
              <a:gd name="connsiteY19" fmla="*/ 119685 h 1790441"/>
              <a:gd name="connsiteX20" fmla="*/ 1546225 w 3371150"/>
              <a:gd name="connsiteY20" fmla="*/ 200471 h 1790441"/>
              <a:gd name="connsiteX21" fmla="*/ 1206323 w 3371150"/>
              <a:gd name="connsiteY21" fmla="*/ 334174 h 1790441"/>
              <a:gd name="connsiteX22" fmla="*/ 907520 w 3371150"/>
              <a:gd name="connsiteY22" fmla="*/ 486927 h 1790441"/>
              <a:gd name="connsiteX23" fmla="*/ 551215 w 3371150"/>
              <a:gd name="connsiteY23" fmla="*/ 740397 h 1790441"/>
              <a:gd name="connsiteX24" fmla="*/ 297215 w 3371150"/>
              <a:gd name="connsiteY24" fmla="*/ 1034085 h 1790441"/>
              <a:gd name="connsiteX25" fmla="*/ 178329 w 3371150"/>
              <a:gd name="connsiteY25" fmla="*/ 1205888 h 1790441"/>
              <a:gd name="connsiteX26" fmla="*/ 49389 w 3371150"/>
              <a:gd name="connsiteY26" fmla="*/ 1515627 h 1790441"/>
              <a:gd name="connsiteX27" fmla="*/ 0 w 3371150"/>
              <a:gd name="connsiteY27" fmla="*/ 1790441 h 1790441"/>
              <a:gd name="connsiteX28" fmla="*/ 107597 w 3371150"/>
              <a:gd name="connsiteY28"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809366 h 1790441"/>
              <a:gd name="connsiteX5" fmla="*/ 2235200 w 3371150"/>
              <a:gd name="connsiteY5" fmla="*/ 638974 h 1790441"/>
              <a:gd name="connsiteX6" fmla="*/ 2404533 w 3371150"/>
              <a:gd name="connsiteY6" fmla="*/ 571241 h 1790441"/>
              <a:gd name="connsiteX7" fmla="*/ 2551289 w 3371150"/>
              <a:gd name="connsiteY7" fmla="*/ 514796 h 1790441"/>
              <a:gd name="connsiteX8" fmla="*/ 2698044 w 3371150"/>
              <a:gd name="connsiteY8" fmla="*/ 458352 h 1790441"/>
              <a:gd name="connsiteX9" fmla="*/ 2878666 w 3371150"/>
              <a:gd name="connsiteY9" fmla="*/ 424485 h 1790441"/>
              <a:gd name="connsiteX10" fmla="*/ 3059289 w 3371150"/>
              <a:gd name="connsiteY10" fmla="*/ 356752 h 1790441"/>
              <a:gd name="connsiteX11" fmla="*/ 3183466 w 3371150"/>
              <a:gd name="connsiteY11" fmla="*/ 334174 h 1790441"/>
              <a:gd name="connsiteX12" fmla="*/ 3347332 w 3371150"/>
              <a:gd name="connsiteY12" fmla="*/ 321121 h 1790441"/>
              <a:gd name="connsiteX13" fmla="*/ 3369910 w 3371150"/>
              <a:gd name="connsiteY13" fmla="*/ 196767 h 1790441"/>
              <a:gd name="connsiteX14" fmla="*/ 3365147 w 3371150"/>
              <a:gd name="connsiteY14" fmla="*/ 17556 h 1790441"/>
              <a:gd name="connsiteX15" fmla="*/ 3172178 w 3371150"/>
              <a:gd name="connsiteY15" fmla="*/ 6796 h 1790441"/>
              <a:gd name="connsiteX16" fmla="*/ 2991555 w 3371150"/>
              <a:gd name="connsiteY16" fmla="*/ 18085 h 1790441"/>
              <a:gd name="connsiteX17" fmla="*/ 2156178 w 3371150"/>
              <a:gd name="connsiteY17" fmla="*/ 29374 h 1790441"/>
              <a:gd name="connsiteX18" fmla="*/ 1783644 w 3371150"/>
              <a:gd name="connsiteY18" fmla="*/ 119685 h 1790441"/>
              <a:gd name="connsiteX19" fmla="*/ 1546225 w 3371150"/>
              <a:gd name="connsiteY19" fmla="*/ 200471 h 1790441"/>
              <a:gd name="connsiteX20" fmla="*/ 1206323 w 3371150"/>
              <a:gd name="connsiteY20" fmla="*/ 334174 h 1790441"/>
              <a:gd name="connsiteX21" fmla="*/ 907520 w 3371150"/>
              <a:gd name="connsiteY21" fmla="*/ 486927 h 1790441"/>
              <a:gd name="connsiteX22" fmla="*/ 551215 w 3371150"/>
              <a:gd name="connsiteY22" fmla="*/ 740397 h 1790441"/>
              <a:gd name="connsiteX23" fmla="*/ 297215 w 3371150"/>
              <a:gd name="connsiteY23" fmla="*/ 1034085 h 1790441"/>
              <a:gd name="connsiteX24" fmla="*/ 178329 w 3371150"/>
              <a:gd name="connsiteY24" fmla="*/ 1205888 h 1790441"/>
              <a:gd name="connsiteX25" fmla="*/ 49389 w 3371150"/>
              <a:gd name="connsiteY25" fmla="*/ 1515627 h 1790441"/>
              <a:gd name="connsiteX26" fmla="*/ 0 w 3371150"/>
              <a:gd name="connsiteY26" fmla="*/ 1790441 h 1790441"/>
              <a:gd name="connsiteX27" fmla="*/ 107597 w 3371150"/>
              <a:gd name="connsiteY27"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809366 h 1790441"/>
              <a:gd name="connsiteX5" fmla="*/ 2211388 w 3371150"/>
              <a:gd name="connsiteY5" fmla="*/ 553249 h 1790441"/>
              <a:gd name="connsiteX6" fmla="*/ 2404533 w 3371150"/>
              <a:gd name="connsiteY6" fmla="*/ 571241 h 1790441"/>
              <a:gd name="connsiteX7" fmla="*/ 2551289 w 3371150"/>
              <a:gd name="connsiteY7" fmla="*/ 514796 h 1790441"/>
              <a:gd name="connsiteX8" fmla="*/ 2698044 w 3371150"/>
              <a:gd name="connsiteY8" fmla="*/ 458352 h 1790441"/>
              <a:gd name="connsiteX9" fmla="*/ 2878666 w 3371150"/>
              <a:gd name="connsiteY9" fmla="*/ 424485 h 1790441"/>
              <a:gd name="connsiteX10" fmla="*/ 3059289 w 3371150"/>
              <a:gd name="connsiteY10" fmla="*/ 356752 h 1790441"/>
              <a:gd name="connsiteX11" fmla="*/ 3183466 w 3371150"/>
              <a:gd name="connsiteY11" fmla="*/ 334174 h 1790441"/>
              <a:gd name="connsiteX12" fmla="*/ 3347332 w 3371150"/>
              <a:gd name="connsiteY12" fmla="*/ 321121 h 1790441"/>
              <a:gd name="connsiteX13" fmla="*/ 3369910 w 3371150"/>
              <a:gd name="connsiteY13" fmla="*/ 196767 h 1790441"/>
              <a:gd name="connsiteX14" fmla="*/ 3365147 w 3371150"/>
              <a:gd name="connsiteY14" fmla="*/ 17556 h 1790441"/>
              <a:gd name="connsiteX15" fmla="*/ 3172178 w 3371150"/>
              <a:gd name="connsiteY15" fmla="*/ 6796 h 1790441"/>
              <a:gd name="connsiteX16" fmla="*/ 2991555 w 3371150"/>
              <a:gd name="connsiteY16" fmla="*/ 18085 h 1790441"/>
              <a:gd name="connsiteX17" fmla="*/ 2156178 w 3371150"/>
              <a:gd name="connsiteY17" fmla="*/ 29374 h 1790441"/>
              <a:gd name="connsiteX18" fmla="*/ 1783644 w 3371150"/>
              <a:gd name="connsiteY18" fmla="*/ 119685 h 1790441"/>
              <a:gd name="connsiteX19" fmla="*/ 1546225 w 3371150"/>
              <a:gd name="connsiteY19" fmla="*/ 200471 h 1790441"/>
              <a:gd name="connsiteX20" fmla="*/ 1206323 w 3371150"/>
              <a:gd name="connsiteY20" fmla="*/ 334174 h 1790441"/>
              <a:gd name="connsiteX21" fmla="*/ 907520 w 3371150"/>
              <a:gd name="connsiteY21" fmla="*/ 486927 h 1790441"/>
              <a:gd name="connsiteX22" fmla="*/ 551215 w 3371150"/>
              <a:gd name="connsiteY22" fmla="*/ 740397 h 1790441"/>
              <a:gd name="connsiteX23" fmla="*/ 297215 w 3371150"/>
              <a:gd name="connsiteY23" fmla="*/ 1034085 h 1790441"/>
              <a:gd name="connsiteX24" fmla="*/ 178329 w 3371150"/>
              <a:gd name="connsiteY24" fmla="*/ 1205888 h 1790441"/>
              <a:gd name="connsiteX25" fmla="*/ 49389 w 3371150"/>
              <a:gd name="connsiteY25" fmla="*/ 1515627 h 1790441"/>
              <a:gd name="connsiteX26" fmla="*/ 0 w 3371150"/>
              <a:gd name="connsiteY26" fmla="*/ 1790441 h 1790441"/>
              <a:gd name="connsiteX27" fmla="*/ 107597 w 3371150"/>
              <a:gd name="connsiteY27"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11388 w 3371150"/>
              <a:gd name="connsiteY5" fmla="*/ 553249 h 1790441"/>
              <a:gd name="connsiteX6" fmla="*/ 2404533 w 3371150"/>
              <a:gd name="connsiteY6" fmla="*/ 571241 h 1790441"/>
              <a:gd name="connsiteX7" fmla="*/ 2551289 w 3371150"/>
              <a:gd name="connsiteY7" fmla="*/ 514796 h 1790441"/>
              <a:gd name="connsiteX8" fmla="*/ 2698044 w 3371150"/>
              <a:gd name="connsiteY8" fmla="*/ 458352 h 1790441"/>
              <a:gd name="connsiteX9" fmla="*/ 2878666 w 3371150"/>
              <a:gd name="connsiteY9" fmla="*/ 424485 h 1790441"/>
              <a:gd name="connsiteX10" fmla="*/ 3059289 w 3371150"/>
              <a:gd name="connsiteY10" fmla="*/ 356752 h 1790441"/>
              <a:gd name="connsiteX11" fmla="*/ 3183466 w 3371150"/>
              <a:gd name="connsiteY11" fmla="*/ 334174 h 1790441"/>
              <a:gd name="connsiteX12" fmla="*/ 3347332 w 3371150"/>
              <a:gd name="connsiteY12" fmla="*/ 321121 h 1790441"/>
              <a:gd name="connsiteX13" fmla="*/ 3369910 w 3371150"/>
              <a:gd name="connsiteY13" fmla="*/ 196767 h 1790441"/>
              <a:gd name="connsiteX14" fmla="*/ 3365147 w 3371150"/>
              <a:gd name="connsiteY14" fmla="*/ 17556 h 1790441"/>
              <a:gd name="connsiteX15" fmla="*/ 3172178 w 3371150"/>
              <a:gd name="connsiteY15" fmla="*/ 6796 h 1790441"/>
              <a:gd name="connsiteX16" fmla="*/ 2991555 w 3371150"/>
              <a:gd name="connsiteY16" fmla="*/ 18085 h 1790441"/>
              <a:gd name="connsiteX17" fmla="*/ 2156178 w 3371150"/>
              <a:gd name="connsiteY17" fmla="*/ 29374 h 1790441"/>
              <a:gd name="connsiteX18" fmla="*/ 1783644 w 3371150"/>
              <a:gd name="connsiteY18" fmla="*/ 119685 h 1790441"/>
              <a:gd name="connsiteX19" fmla="*/ 1546225 w 3371150"/>
              <a:gd name="connsiteY19" fmla="*/ 200471 h 1790441"/>
              <a:gd name="connsiteX20" fmla="*/ 1206323 w 3371150"/>
              <a:gd name="connsiteY20" fmla="*/ 334174 h 1790441"/>
              <a:gd name="connsiteX21" fmla="*/ 907520 w 3371150"/>
              <a:gd name="connsiteY21" fmla="*/ 486927 h 1790441"/>
              <a:gd name="connsiteX22" fmla="*/ 551215 w 3371150"/>
              <a:gd name="connsiteY22" fmla="*/ 740397 h 1790441"/>
              <a:gd name="connsiteX23" fmla="*/ 297215 w 3371150"/>
              <a:gd name="connsiteY23" fmla="*/ 1034085 h 1790441"/>
              <a:gd name="connsiteX24" fmla="*/ 178329 w 3371150"/>
              <a:gd name="connsiteY24" fmla="*/ 1205888 h 1790441"/>
              <a:gd name="connsiteX25" fmla="*/ 49389 w 3371150"/>
              <a:gd name="connsiteY25" fmla="*/ 1515627 h 1790441"/>
              <a:gd name="connsiteX26" fmla="*/ 0 w 3371150"/>
              <a:gd name="connsiteY26" fmla="*/ 1790441 h 1790441"/>
              <a:gd name="connsiteX27" fmla="*/ 107597 w 3371150"/>
              <a:gd name="connsiteY27"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404533 w 3371150"/>
              <a:gd name="connsiteY6" fmla="*/ 571241 h 1790441"/>
              <a:gd name="connsiteX7" fmla="*/ 2551289 w 3371150"/>
              <a:gd name="connsiteY7" fmla="*/ 514796 h 1790441"/>
              <a:gd name="connsiteX8" fmla="*/ 2698044 w 3371150"/>
              <a:gd name="connsiteY8" fmla="*/ 458352 h 1790441"/>
              <a:gd name="connsiteX9" fmla="*/ 2878666 w 3371150"/>
              <a:gd name="connsiteY9" fmla="*/ 424485 h 1790441"/>
              <a:gd name="connsiteX10" fmla="*/ 3059289 w 3371150"/>
              <a:gd name="connsiteY10" fmla="*/ 356752 h 1790441"/>
              <a:gd name="connsiteX11" fmla="*/ 3183466 w 3371150"/>
              <a:gd name="connsiteY11" fmla="*/ 334174 h 1790441"/>
              <a:gd name="connsiteX12" fmla="*/ 3347332 w 3371150"/>
              <a:gd name="connsiteY12" fmla="*/ 321121 h 1790441"/>
              <a:gd name="connsiteX13" fmla="*/ 3369910 w 3371150"/>
              <a:gd name="connsiteY13" fmla="*/ 196767 h 1790441"/>
              <a:gd name="connsiteX14" fmla="*/ 3365147 w 3371150"/>
              <a:gd name="connsiteY14" fmla="*/ 17556 h 1790441"/>
              <a:gd name="connsiteX15" fmla="*/ 3172178 w 3371150"/>
              <a:gd name="connsiteY15" fmla="*/ 6796 h 1790441"/>
              <a:gd name="connsiteX16" fmla="*/ 2991555 w 3371150"/>
              <a:gd name="connsiteY16" fmla="*/ 18085 h 1790441"/>
              <a:gd name="connsiteX17" fmla="*/ 2156178 w 3371150"/>
              <a:gd name="connsiteY17" fmla="*/ 29374 h 1790441"/>
              <a:gd name="connsiteX18" fmla="*/ 1783644 w 3371150"/>
              <a:gd name="connsiteY18" fmla="*/ 119685 h 1790441"/>
              <a:gd name="connsiteX19" fmla="*/ 1546225 w 3371150"/>
              <a:gd name="connsiteY19" fmla="*/ 200471 h 1790441"/>
              <a:gd name="connsiteX20" fmla="*/ 1206323 w 3371150"/>
              <a:gd name="connsiteY20" fmla="*/ 334174 h 1790441"/>
              <a:gd name="connsiteX21" fmla="*/ 907520 w 3371150"/>
              <a:gd name="connsiteY21" fmla="*/ 486927 h 1790441"/>
              <a:gd name="connsiteX22" fmla="*/ 551215 w 3371150"/>
              <a:gd name="connsiteY22" fmla="*/ 740397 h 1790441"/>
              <a:gd name="connsiteX23" fmla="*/ 297215 w 3371150"/>
              <a:gd name="connsiteY23" fmla="*/ 1034085 h 1790441"/>
              <a:gd name="connsiteX24" fmla="*/ 178329 w 3371150"/>
              <a:gd name="connsiteY24" fmla="*/ 1205888 h 1790441"/>
              <a:gd name="connsiteX25" fmla="*/ 49389 w 3371150"/>
              <a:gd name="connsiteY25" fmla="*/ 1515627 h 1790441"/>
              <a:gd name="connsiteX26" fmla="*/ 0 w 3371150"/>
              <a:gd name="connsiteY26" fmla="*/ 1790441 h 1790441"/>
              <a:gd name="connsiteX27" fmla="*/ 107597 w 3371150"/>
              <a:gd name="connsiteY27"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404533 w 3371150"/>
              <a:gd name="connsiteY6" fmla="*/ 571241 h 1790441"/>
              <a:gd name="connsiteX7" fmla="*/ 2551289 w 3371150"/>
              <a:gd name="connsiteY7" fmla="*/ 514796 h 1790441"/>
              <a:gd name="connsiteX8" fmla="*/ 2698044 w 3371150"/>
              <a:gd name="connsiteY8" fmla="*/ 458352 h 1790441"/>
              <a:gd name="connsiteX9" fmla="*/ 2878666 w 3371150"/>
              <a:gd name="connsiteY9" fmla="*/ 424485 h 1790441"/>
              <a:gd name="connsiteX10" fmla="*/ 3059289 w 3371150"/>
              <a:gd name="connsiteY10" fmla="*/ 356752 h 1790441"/>
              <a:gd name="connsiteX11" fmla="*/ 3183466 w 3371150"/>
              <a:gd name="connsiteY11" fmla="*/ 334174 h 1790441"/>
              <a:gd name="connsiteX12" fmla="*/ 3347332 w 3371150"/>
              <a:gd name="connsiteY12" fmla="*/ 321121 h 1790441"/>
              <a:gd name="connsiteX13" fmla="*/ 3369910 w 3371150"/>
              <a:gd name="connsiteY13" fmla="*/ 196767 h 1790441"/>
              <a:gd name="connsiteX14" fmla="*/ 3365147 w 3371150"/>
              <a:gd name="connsiteY14" fmla="*/ 17556 h 1790441"/>
              <a:gd name="connsiteX15" fmla="*/ 3172178 w 3371150"/>
              <a:gd name="connsiteY15" fmla="*/ 6796 h 1790441"/>
              <a:gd name="connsiteX16" fmla="*/ 2991555 w 3371150"/>
              <a:gd name="connsiteY16" fmla="*/ 18085 h 1790441"/>
              <a:gd name="connsiteX17" fmla="*/ 2156178 w 3371150"/>
              <a:gd name="connsiteY17" fmla="*/ 29374 h 1790441"/>
              <a:gd name="connsiteX18" fmla="*/ 1783644 w 3371150"/>
              <a:gd name="connsiteY18" fmla="*/ 119685 h 1790441"/>
              <a:gd name="connsiteX19" fmla="*/ 1546225 w 3371150"/>
              <a:gd name="connsiteY19" fmla="*/ 200471 h 1790441"/>
              <a:gd name="connsiteX20" fmla="*/ 1206323 w 3371150"/>
              <a:gd name="connsiteY20" fmla="*/ 334174 h 1790441"/>
              <a:gd name="connsiteX21" fmla="*/ 907520 w 3371150"/>
              <a:gd name="connsiteY21" fmla="*/ 486927 h 1790441"/>
              <a:gd name="connsiteX22" fmla="*/ 551215 w 3371150"/>
              <a:gd name="connsiteY22" fmla="*/ 740397 h 1790441"/>
              <a:gd name="connsiteX23" fmla="*/ 297215 w 3371150"/>
              <a:gd name="connsiteY23" fmla="*/ 1034085 h 1790441"/>
              <a:gd name="connsiteX24" fmla="*/ 178329 w 3371150"/>
              <a:gd name="connsiteY24" fmla="*/ 1205888 h 1790441"/>
              <a:gd name="connsiteX25" fmla="*/ 49389 w 3371150"/>
              <a:gd name="connsiteY25" fmla="*/ 1515627 h 1790441"/>
              <a:gd name="connsiteX26" fmla="*/ 0 w 3371150"/>
              <a:gd name="connsiteY26" fmla="*/ 1790441 h 1790441"/>
              <a:gd name="connsiteX27" fmla="*/ 107597 w 3371150"/>
              <a:gd name="connsiteY27"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404533 w 3371150"/>
              <a:gd name="connsiteY6" fmla="*/ 571241 h 1790441"/>
              <a:gd name="connsiteX7" fmla="*/ 2551289 w 3371150"/>
              <a:gd name="connsiteY7" fmla="*/ 514796 h 1790441"/>
              <a:gd name="connsiteX8" fmla="*/ 2698044 w 3371150"/>
              <a:gd name="connsiteY8" fmla="*/ 458352 h 1790441"/>
              <a:gd name="connsiteX9" fmla="*/ 2878666 w 3371150"/>
              <a:gd name="connsiteY9" fmla="*/ 424485 h 1790441"/>
              <a:gd name="connsiteX10" fmla="*/ 3059289 w 3371150"/>
              <a:gd name="connsiteY10" fmla="*/ 356752 h 1790441"/>
              <a:gd name="connsiteX11" fmla="*/ 3183466 w 3371150"/>
              <a:gd name="connsiteY11" fmla="*/ 334174 h 1790441"/>
              <a:gd name="connsiteX12" fmla="*/ 3347332 w 3371150"/>
              <a:gd name="connsiteY12" fmla="*/ 321121 h 1790441"/>
              <a:gd name="connsiteX13" fmla="*/ 3369910 w 3371150"/>
              <a:gd name="connsiteY13" fmla="*/ 196767 h 1790441"/>
              <a:gd name="connsiteX14" fmla="*/ 3365147 w 3371150"/>
              <a:gd name="connsiteY14" fmla="*/ 17556 h 1790441"/>
              <a:gd name="connsiteX15" fmla="*/ 3172178 w 3371150"/>
              <a:gd name="connsiteY15" fmla="*/ 6796 h 1790441"/>
              <a:gd name="connsiteX16" fmla="*/ 2991555 w 3371150"/>
              <a:gd name="connsiteY16" fmla="*/ 18085 h 1790441"/>
              <a:gd name="connsiteX17" fmla="*/ 2156178 w 3371150"/>
              <a:gd name="connsiteY17" fmla="*/ 29374 h 1790441"/>
              <a:gd name="connsiteX18" fmla="*/ 1783644 w 3371150"/>
              <a:gd name="connsiteY18" fmla="*/ 119685 h 1790441"/>
              <a:gd name="connsiteX19" fmla="*/ 1546225 w 3371150"/>
              <a:gd name="connsiteY19" fmla="*/ 200471 h 1790441"/>
              <a:gd name="connsiteX20" fmla="*/ 1206323 w 3371150"/>
              <a:gd name="connsiteY20" fmla="*/ 334174 h 1790441"/>
              <a:gd name="connsiteX21" fmla="*/ 907520 w 3371150"/>
              <a:gd name="connsiteY21" fmla="*/ 486927 h 1790441"/>
              <a:gd name="connsiteX22" fmla="*/ 551215 w 3371150"/>
              <a:gd name="connsiteY22" fmla="*/ 740397 h 1790441"/>
              <a:gd name="connsiteX23" fmla="*/ 297215 w 3371150"/>
              <a:gd name="connsiteY23" fmla="*/ 1034085 h 1790441"/>
              <a:gd name="connsiteX24" fmla="*/ 178329 w 3371150"/>
              <a:gd name="connsiteY24" fmla="*/ 1205888 h 1790441"/>
              <a:gd name="connsiteX25" fmla="*/ 49389 w 3371150"/>
              <a:gd name="connsiteY25" fmla="*/ 1515627 h 1790441"/>
              <a:gd name="connsiteX26" fmla="*/ 0 w 3371150"/>
              <a:gd name="connsiteY26" fmla="*/ 1790441 h 1790441"/>
              <a:gd name="connsiteX27" fmla="*/ 107597 w 3371150"/>
              <a:gd name="connsiteY27"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551289 w 3371150"/>
              <a:gd name="connsiteY6" fmla="*/ 514796 h 1790441"/>
              <a:gd name="connsiteX7" fmla="*/ 2698044 w 3371150"/>
              <a:gd name="connsiteY7" fmla="*/ 458352 h 1790441"/>
              <a:gd name="connsiteX8" fmla="*/ 2878666 w 3371150"/>
              <a:gd name="connsiteY8" fmla="*/ 424485 h 1790441"/>
              <a:gd name="connsiteX9" fmla="*/ 3059289 w 3371150"/>
              <a:gd name="connsiteY9" fmla="*/ 356752 h 1790441"/>
              <a:gd name="connsiteX10" fmla="*/ 3183466 w 3371150"/>
              <a:gd name="connsiteY10" fmla="*/ 334174 h 1790441"/>
              <a:gd name="connsiteX11" fmla="*/ 3347332 w 3371150"/>
              <a:gd name="connsiteY11" fmla="*/ 321121 h 1790441"/>
              <a:gd name="connsiteX12" fmla="*/ 3369910 w 3371150"/>
              <a:gd name="connsiteY12" fmla="*/ 196767 h 1790441"/>
              <a:gd name="connsiteX13" fmla="*/ 3365147 w 3371150"/>
              <a:gd name="connsiteY13" fmla="*/ 17556 h 1790441"/>
              <a:gd name="connsiteX14" fmla="*/ 3172178 w 3371150"/>
              <a:gd name="connsiteY14" fmla="*/ 6796 h 1790441"/>
              <a:gd name="connsiteX15" fmla="*/ 2991555 w 3371150"/>
              <a:gd name="connsiteY15" fmla="*/ 18085 h 1790441"/>
              <a:gd name="connsiteX16" fmla="*/ 2156178 w 3371150"/>
              <a:gd name="connsiteY16" fmla="*/ 29374 h 1790441"/>
              <a:gd name="connsiteX17" fmla="*/ 1783644 w 3371150"/>
              <a:gd name="connsiteY17" fmla="*/ 119685 h 1790441"/>
              <a:gd name="connsiteX18" fmla="*/ 1546225 w 3371150"/>
              <a:gd name="connsiteY18" fmla="*/ 200471 h 1790441"/>
              <a:gd name="connsiteX19" fmla="*/ 1206323 w 3371150"/>
              <a:gd name="connsiteY19" fmla="*/ 334174 h 1790441"/>
              <a:gd name="connsiteX20" fmla="*/ 907520 w 3371150"/>
              <a:gd name="connsiteY20" fmla="*/ 486927 h 1790441"/>
              <a:gd name="connsiteX21" fmla="*/ 551215 w 3371150"/>
              <a:gd name="connsiteY21" fmla="*/ 740397 h 1790441"/>
              <a:gd name="connsiteX22" fmla="*/ 297215 w 3371150"/>
              <a:gd name="connsiteY22" fmla="*/ 1034085 h 1790441"/>
              <a:gd name="connsiteX23" fmla="*/ 178329 w 3371150"/>
              <a:gd name="connsiteY23" fmla="*/ 1205888 h 1790441"/>
              <a:gd name="connsiteX24" fmla="*/ 49389 w 3371150"/>
              <a:gd name="connsiteY24" fmla="*/ 1515627 h 1790441"/>
              <a:gd name="connsiteX25" fmla="*/ 0 w 3371150"/>
              <a:gd name="connsiteY25" fmla="*/ 1790441 h 1790441"/>
              <a:gd name="connsiteX26" fmla="*/ 107597 w 3371150"/>
              <a:gd name="connsiteY26"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698044 w 3371150"/>
              <a:gd name="connsiteY6" fmla="*/ 458352 h 1790441"/>
              <a:gd name="connsiteX7" fmla="*/ 2878666 w 3371150"/>
              <a:gd name="connsiteY7" fmla="*/ 424485 h 1790441"/>
              <a:gd name="connsiteX8" fmla="*/ 3059289 w 3371150"/>
              <a:gd name="connsiteY8" fmla="*/ 356752 h 1790441"/>
              <a:gd name="connsiteX9" fmla="*/ 3183466 w 3371150"/>
              <a:gd name="connsiteY9" fmla="*/ 334174 h 1790441"/>
              <a:gd name="connsiteX10" fmla="*/ 3347332 w 3371150"/>
              <a:gd name="connsiteY10" fmla="*/ 321121 h 1790441"/>
              <a:gd name="connsiteX11" fmla="*/ 3369910 w 3371150"/>
              <a:gd name="connsiteY11" fmla="*/ 196767 h 1790441"/>
              <a:gd name="connsiteX12" fmla="*/ 3365147 w 3371150"/>
              <a:gd name="connsiteY12" fmla="*/ 17556 h 1790441"/>
              <a:gd name="connsiteX13" fmla="*/ 3172178 w 3371150"/>
              <a:gd name="connsiteY13" fmla="*/ 6796 h 1790441"/>
              <a:gd name="connsiteX14" fmla="*/ 2991555 w 3371150"/>
              <a:gd name="connsiteY14" fmla="*/ 18085 h 1790441"/>
              <a:gd name="connsiteX15" fmla="*/ 2156178 w 3371150"/>
              <a:gd name="connsiteY15" fmla="*/ 29374 h 1790441"/>
              <a:gd name="connsiteX16" fmla="*/ 1783644 w 3371150"/>
              <a:gd name="connsiteY16" fmla="*/ 119685 h 1790441"/>
              <a:gd name="connsiteX17" fmla="*/ 1546225 w 3371150"/>
              <a:gd name="connsiteY17" fmla="*/ 200471 h 1790441"/>
              <a:gd name="connsiteX18" fmla="*/ 1206323 w 3371150"/>
              <a:gd name="connsiteY18" fmla="*/ 334174 h 1790441"/>
              <a:gd name="connsiteX19" fmla="*/ 907520 w 3371150"/>
              <a:gd name="connsiteY19" fmla="*/ 486927 h 1790441"/>
              <a:gd name="connsiteX20" fmla="*/ 551215 w 3371150"/>
              <a:gd name="connsiteY20" fmla="*/ 740397 h 1790441"/>
              <a:gd name="connsiteX21" fmla="*/ 297215 w 3371150"/>
              <a:gd name="connsiteY21" fmla="*/ 1034085 h 1790441"/>
              <a:gd name="connsiteX22" fmla="*/ 178329 w 3371150"/>
              <a:gd name="connsiteY22" fmla="*/ 1205888 h 1790441"/>
              <a:gd name="connsiteX23" fmla="*/ 49389 w 3371150"/>
              <a:gd name="connsiteY23" fmla="*/ 1515627 h 1790441"/>
              <a:gd name="connsiteX24" fmla="*/ 0 w 3371150"/>
              <a:gd name="connsiteY24" fmla="*/ 1790441 h 1790441"/>
              <a:gd name="connsiteX25" fmla="*/ 107597 w 3371150"/>
              <a:gd name="connsiteY25"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698044 w 3371150"/>
              <a:gd name="connsiteY6" fmla="*/ 458352 h 1790441"/>
              <a:gd name="connsiteX7" fmla="*/ 3059289 w 3371150"/>
              <a:gd name="connsiteY7" fmla="*/ 356752 h 1790441"/>
              <a:gd name="connsiteX8" fmla="*/ 3183466 w 3371150"/>
              <a:gd name="connsiteY8" fmla="*/ 334174 h 1790441"/>
              <a:gd name="connsiteX9" fmla="*/ 3347332 w 3371150"/>
              <a:gd name="connsiteY9" fmla="*/ 321121 h 1790441"/>
              <a:gd name="connsiteX10" fmla="*/ 3369910 w 3371150"/>
              <a:gd name="connsiteY10" fmla="*/ 196767 h 1790441"/>
              <a:gd name="connsiteX11" fmla="*/ 3365147 w 3371150"/>
              <a:gd name="connsiteY11" fmla="*/ 17556 h 1790441"/>
              <a:gd name="connsiteX12" fmla="*/ 3172178 w 3371150"/>
              <a:gd name="connsiteY12" fmla="*/ 6796 h 1790441"/>
              <a:gd name="connsiteX13" fmla="*/ 2991555 w 3371150"/>
              <a:gd name="connsiteY13" fmla="*/ 18085 h 1790441"/>
              <a:gd name="connsiteX14" fmla="*/ 2156178 w 3371150"/>
              <a:gd name="connsiteY14" fmla="*/ 29374 h 1790441"/>
              <a:gd name="connsiteX15" fmla="*/ 1783644 w 3371150"/>
              <a:gd name="connsiteY15" fmla="*/ 119685 h 1790441"/>
              <a:gd name="connsiteX16" fmla="*/ 1546225 w 3371150"/>
              <a:gd name="connsiteY16" fmla="*/ 200471 h 1790441"/>
              <a:gd name="connsiteX17" fmla="*/ 1206323 w 3371150"/>
              <a:gd name="connsiteY17" fmla="*/ 334174 h 1790441"/>
              <a:gd name="connsiteX18" fmla="*/ 907520 w 3371150"/>
              <a:gd name="connsiteY18" fmla="*/ 486927 h 1790441"/>
              <a:gd name="connsiteX19" fmla="*/ 551215 w 3371150"/>
              <a:gd name="connsiteY19" fmla="*/ 740397 h 1790441"/>
              <a:gd name="connsiteX20" fmla="*/ 297215 w 3371150"/>
              <a:gd name="connsiteY20" fmla="*/ 1034085 h 1790441"/>
              <a:gd name="connsiteX21" fmla="*/ 178329 w 3371150"/>
              <a:gd name="connsiteY21" fmla="*/ 1205888 h 1790441"/>
              <a:gd name="connsiteX22" fmla="*/ 49389 w 3371150"/>
              <a:gd name="connsiteY22" fmla="*/ 1515627 h 1790441"/>
              <a:gd name="connsiteX23" fmla="*/ 0 w 3371150"/>
              <a:gd name="connsiteY23" fmla="*/ 1790441 h 1790441"/>
              <a:gd name="connsiteX24" fmla="*/ 107597 w 3371150"/>
              <a:gd name="connsiteY24"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698044 w 3371150"/>
              <a:gd name="connsiteY6" fmla="*/ 458352 h 1790441"/>
              <a:gd name="connsiteX7" fmla="*/ 3183466 w 3371150"/>
              <a:gd name="connsiteY7" fmla="*/ 334174 h 1790441"/>
              <a:gd name="connsiteX8" fmla="*/ 3347332 w 3371150"/>
              <a:gd name="connsiteY8" fmla="*/ 321121 h 1790441"/>
              <a:gd name="connsiteX9" fmla="*/ 3369910 w 3371150"/>
              <a:gd name="connsiteY9" fmla="*/ 196767 h 1790441"/>
              <a:gd name="connsiteX10" fmla="*/ 3365147 w 3371150"/>
              <a:gd name="connsiteY10" fmla="*/ 17556 h 1790441"/>
              <a:gd name="connsiteX11" fmla="*/ 3172178 w 3371150"/>
              <a:gd name="connsiteY11" fmla="*/ 6796 h 1790441"/>
              <a:gd name="connsiteX12" fmla="*/ 2991555 w 3371150"/>
              <a:gd name="connsiteY12" fmla="*/ 18085 h 1790441"/>
              <a:gd name="connsiteX13" fmla="*/ 2156178 w 3371150"/>
              <a:gd name="connsiteY13" fmla="*/ 29374 h 1790441"/>
              <a:gd name="connsiteX14" fmla="*/ 1783644 w 3371150"/>
              <a:gd name="connsiteY14" fmla="*/ 119685 h 1790441"/>
              <a:gd name="connsiteX15" fmla="*/ 1546225 w 3371150"/>
              <a:gd name="connsiteY15" fmla="*/ 200471 h 1790441"/>
              <a:gd name="connsiteX16" fmla="*/ 1206323 w 3371150"/>
              <a:gd name="connsiteY16" fmla="*/ 334174 h 1790441"/>
              <a:gd name="connsiteX17" fmla="*/ 907520 w 3371150"/>
              <a:gd name="connsiteY17" fmla="*/ 486927 h 1790441"/>
              <a:gd name="connsiteX18" fmla="*/ 551215 w 3371150"/>
              <a:gd name="connsiteY18" fmla="*/ 740397 h 1790441"/>
              <a:gd name="connsiteX19" fmla="*/ 297215 w 3371150"/>
              <a:gd name="connsiteY19" fmla="*/ 1034085 h 1790441"/>
              <a:gd name="connsiteX20" fmla="*/ 178329 w 3371150"/>
              <a:gd name="connsiteY20" fmla="*/ 1205888 h 1790441"/>
              <a:gd name="connsiteX21" fmla="*/ 49389 w 3371150"/>
              <a:gd name="connsiteY21" fmla="*/ 1515627 h 1790441"/>
              <a:gd name="connsiteX22" fmla="*/ 0 w 3371150"/>
              <a:gd name="connsiteY22" fmla="*/ 1790441 h 1790441"/>
              <a:gd name="connsiteX23" fmla="*/ 107597 w 3371150"/>
              <a:gd name="connsiteY23"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698044 w 3371150"/>
              <a:gd name="connsiteY6" fmla="*/ 458352 h 1790441"/>
              <a:gd name="connsiteX7" fmla="*/ 3016779 w 3371150"/>
              <a:gd name="connsiteY7" fmla="*/ 357986 h 1790441"/>
              <a:gd name="connsiteX8" fmla="*/ 3347332 w 3371150"/>
              <a:gd name="connsiteY8" fmla="*/ 321121 h 1790441"/>
              <a:gd name="connsiteX9" fmla="*/ 3369910 w 3371150"/>
              <a:gd name="connsiteY9" fmla="*/ 196767 h 1790441"/>
              <a:gd name="connsiteX10" fmla="*/ 3365147 w 3371150"/>
              <a:gd name="connsiteY10" fmla="*/ 17556 h 1790441"/>
              <a:gd name="connsiteX11" fmla="*/ 3172178 w 3371150"/>
              <a:gd name="connsiteY11" fmla="*/ 6796 h 1790441"/>
              <a:gd name="connsiteX12" fmla="*/ 2991555 w 3371150"/>
              <a:gd name="connsiteY12" fmla="*/ 18085 h 1790441"/>
              <a:gd name="connsiteX13" fmla="*/ 2156178 w 3371150"/>
              <a:gd name="connsiteY13" fmla="*/ 29374 h 1790441"/>
              <a:gd name="connsiteX14" fmla="*/ 1783644 w 3371150"/>
              <a:gd name="connsiteY14" fmla="*/ 119685 h 1790441"/>
              <a:gd name="connsiteX15" fmla="*/ 1546225 w 3371150"/>
              <a:gd name="connsiteY15" fmla="*/ 200471 h 1790441"/>
              <a:gd name="connsiteX16" fmla="*/ 1206323 w 3371150"/>
              <a:gd name="connsiteY16" fmla="*/ 334174 h 1790441"/>
              <a:gd name="connsiteX17" fmla="*/ 907520 w 3371150"/>
              <a:gd name="connsiteY17" fmla="*/ 486927 h 1790441"/>
              <a:gd name="connsiteX18" fmla="*/ 551215 w 3371150"/>
              <a:gd name="connsiteY18" fmla="*/ 740397 h 1790441"/>
              <a:gd name="connsiteX19" fmla="*/ 297215 w 3371150"/>
              <a:gd name="connsiteY19" fmla="*/ 1034085 h 1790441"/>
              <a:gd name="connsiteX20" fmla="*/ 178329 w 3371150"/>
              <a:gd name="connsiteY20" fmla="*/ 1205888 h 1790441"/>
              <a:gd name="connsiteX21" fmla="*/ 49389 w 3371150"/>
              <a:gd name="connsiteY21" fmla="*/ 1515627 h 1790441"/>
              <a:gd name="connsiteX22" fmla="*/ 0 w 3371150"/>
              <a:gd name="connsiteY22" fmla="*/ 1790441 h 1790441"/>
              <a:gd name="connsiteX23" fmla="*/ 107597 w 3371150"/>
              <a:gd name="connsiteY23"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698044 w 3371150"/>
              <a:gd name="connsiteY6" fmla="*/ 458352 h 1790441"/>
              <a:gd name="connsiteX7" fmla="*/ 3016779 w 3371150"/>
              <a:gd name="connsiteY7" fmla="*/ 357986 h 1790441"/>
              <a:gd name="connsiteX8" fmla="*/ 3347332 w 3371150"/>
              <a:gd name="connsiteY8" fmla="*/ 321121 h 1790441"/>
              <a:gd name="connsiteX9" fmla="*/ 3369910 w 3371150"/>
              <a:gd name="connsiteY9" fmla="*/ 196767 h 1790441"/>
              <a:gd name="connsiteX10" fmla="*/ 3365147 w 3371150"/>
              <a:gd name="connsiteY10" fmla="*/ 17556 h 1790441"/>
              <a:gd name="connsiteX11" fmla="*/ 3172178 w 3371150"/>
              <a:gd name="connsiteY11" fmla="*/ 6796 h 1790441"/>
              <a:gd name="connsiteX12" fmla="*/ 2991555 w 3371150"/>
              <a:gd name="connsiteY12" fmla="*/ 18085 h 1790441"/>
              <a:gd name="connsiteX13" fmla="*/ 2156178 w 3371150"/>
              <a:gd name="connsiteY13" fmla="*/ 29374 h 1790441"/>
              <a:gd name="connsiteX14" fmla="*/ 1783644 w 3371150"/>
              <a:gd name="connsiteY14" fmla="*/ 119685 h 1790441"/>
              <a:gd name="connsiteX15" fmla="*/ 1546225 w 3371150"/>
              <a:gd name="connsiteY15" fmla="*/ 200471 h 1790441"/>
              <a:gd name="connsiteX16" fmla="*/ 1206323 w 3371150"/>
              <a:gd name="connsiteY16" fmla="*/ 334174 h 1790441"/>
              <a:gd name="connsiteX17" fmla="*/ 907520 w 3371150"/>
              <a:gd name="connsiteY17" fmla="*/ 486927 h 1790441"/>
              <a:gd name="connsiteX18" fmla="*/ 551215 w 3371150"/>
              <a:gd name="connsiteY18" fmla="*/ 740397 h 1790441"/>
              <a:gd name="connsiteX19" fmla="*/ 297215 w 3371150"/>
              <a:gd name="connsiteY19" fmla="*/ 1034085 h 1790441"/>
              <a:gd name="connsiteX20" fmla="*/ 178329 w 3371150"/>
              <a:gd name="connsiteY20" fmla="*/ 1205888 h 1790441"/>
              <a:gd name="connsiteX21" fmla="*/ 49389 w 3371150"/>
              <a:gd name="connsiteY21" fmla="*/ 1515627 h 1790441"/>
              <a:gd name="connsiteX22" fmla="*/ 0 w 3371150"/>
              <a:gd name="connsiteY22" fmla="*/ 1790441 h 1790441"/>
              <a:gd name="connsiteX23" fmla="*/ 107597 w 3371150"/>
              <a:gd name="connsiteY23"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698044 w 3371150"/>
              <a:gd name="connsiteY6" fmla="*/ 458352 h 1790441"/>
              <a:gd name="connsiteX7" fmla="*/ 3016779 w 3371150"/>
              <a:gd name="connsiteY7" fmla="*/ 357986 h 1790441"/>
              <a:gd name="connsiteX8" fmla="*/ 3347332 w 3371150"/>
              <a:gd name="connsiteY8" fmla="*/ 321121 h 1790441"/>
              <a:gd name="connsiteX9" fmla="*/ 3369910 w 3371150"/>
              <a:gd name="connsiteY9" fmla="*/ 196767 h 1790441"/>
              <a:gd name="connsiteX10" fmla="*/ 3365147 w 3371150"/>
              <a:gd name="connsiteY10" fmla="*/ 17556 h 1790441"/>
              <a:gd name="connsiteX11" fmla="*/ 3172178 w 3371150"/>
              <a:gd name="connsiteY11" fmla="*/ 6796 h 1790441"/>
              <a:gd name="connsiteX12" fmla="*/ 2991555 w 3371150"/>
              <a:gd name="connsiteY12" fmla="*/ 18085 h 1790441"/>
              <a:gd name="connsiteX13" fmla="*/ 2156178 w 3371150"/>
              <a:gd name="connsiteY13" fmla="*/ 29374 h 1790441"/>
              <a:gd name="connsiteX14" fmla="*/ 1783644 w 3371150"/>
              <a:gd name="connsiteY14" fmla="*/ 119685 h 1790441"/>
              <a:gd name="connsiteX15" fmla="*/ 1546225 w 3371150"/>
              <a:gd name="connsiteY15" fmla="*/ 200471 h 1790441"/>
              <a:gd name="connsiteX16" fmla="*/ 1206323 w 3371150"/>
              <a:gd name="connsiteY16" fmla="*/ 334174 h 1790441"/>
              <a:gd name="connsiteX17" fmla="*/ 907520 w 3371150"/>
              <a:gd name="connsiteY17" fmla="*/ 486927 h 1790441"/>
              <a:gd name="connsiteX18" fmla="*/ 551215 w 3371150"/>
              <a:gd name="connsiteY18" fmla="*/ 740397 h 1790441"/>
              <a:gd name="connsiteX19" fmla="*/ 297215 w 3371150"/>
              <a:gd name="connsiteY19" fmla="*/ 1034085 h 1790441"/>
              <a:gd name="connsiteX20" fmla="*/ 178329 w 3371150"/>
              <a:gd name="connsiteY20" fmla="*/ 1205888 h 1790441"/>
              <a:gd name="connsiteX21" fmla="*/ 49389 w 3371150"/>
              <a:gd name="connsiteY21" fmla="*/ 1515627 h 1790441"/>
              <a:gd name="connsiteX22" fmla="*/ 0 w 3371150"/>
              <a:gd name="connsiteY22" fmla="*/ 1790441 h 1790441"/>
              <a:gd name="connsiteX23" fmla="*/ 107597 w 3371150"/>
              <a:gd name="connsiteY23"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698044 w 3371150"/>
              <a:gd name="connsiteY6" fmla="*/ 458352 h 1790441"/>
              <a:gd name="connsiteX7" fmla="*/ 3016779 w 3371150"/>
              <a:gd name="connsiteY7" fmla="*/ 357986 h 1790441"/>
              <a:gd name="connsiteX8" fmla="*/ 3347332 w 3371150"/>
              <a:gd name="connsiteY8" fmla="*/ 321121 h 1790441"/>
              <a:gd name="connsiteX9" fmla="*/ 3369910 w 3371150"/>
              <a:gd name="connsiteY9" fmla="*/ 196767 h 1790441"/>
              <a:gd name="connsiteX10" fmla="*/ 3365147 w 3371150"/>
              <a:gd name="connsiteY10" fmla="*/ 17556 h 1790441"/>
              <a:gd name="connsiteX11" fmla="*/ 3172178 w 3371150"/>
              <a:gd name="connsiteY11" fmla="*/ 6796 h 1790441"/>
              <a:gd name="connsiteX12" fmla="*/ 2991555 w 3371150"/>
              <a:gd name="connsiteY12" fmla="*/ 18085 h 1790441"/>
              <a:gd name="connsiteX13" fmla="*/ 2156178 w 3371150"/>
              <a:gd name="connsiteY13" fmla="*/ 29374 h 1790441"/>
              <a:gd name="connsiteX14" fmla="*/ 1783644 w 3371150"/>
              <a:gd name="connsiteY14" fmla="*/ 119685 h 1790441"/>
              <a:gd name="connsiteX15" fmla="*/ 1546225 w 3371150"/>
              <a:gd name="connsiteY15" fmla="*/ 200471 h 1790441"/>
              <a:gd name="connsiteX16" fmla="*/ 1206323 w 3371150"/>
              <a:gd name="connsiteY16" fmla="*/ 334174 h 1790441"/>
              <a:gd name="connsiteX17" fmla="*/ 907520 w 3371150"/>
              <a:gd name="connsiteY17" fmla="*/ 486927 h 1790441"/>
              <a:gd name="connsiteX18" fmla="*/ 551215 w 3371150"/>
              <a:gd name="connsiteY18" fmla="*/ 740397 h 1790441"/>
              <a:gd name="connsiteX19" fmla="*/ 297215 w 3371150"/>
              <a:gd name="connsiteY19" fmla="*/ 1034085 h 1790441"/>
              <a:gd name="connsiteX20" fmla="*/ 178329 w 3371150"/>
              <a:gd name="connsiteY20" fmla="*/ 1205888 h 1790441"/>
              <a:gd name="connsiteX21" fmla="*/ 49389 w 3371150"/>
              <a:gd name="connsiteY21" fmla="*/ 1515627 h 1790441"/>
              <a:gd name="connsiteX22" fmla="*/ 0 w 3371150"/>
              <a:gd name="connsiteY22" fmla="*/ 1790441 h 1790441"/>
              <a:gd name="connsiteX23" fmla="*/ 107597 w 3371150"/>
              <a:gd name="connsiteY23" fmla="*/ 1692193 h 1790441"/>
              <a:gd name="connsiteX0" fmla="*/ 107597 w 3371150"/>
              <a:gd name="connsiteY0" fmla="*/ 1692193 h 1790441"/>
              <a:gd name="connsiteX1" fmla="*/ 395464 w 3371150"/>
              <a:gd name="connsiteY1" fmla="*/ 1402208 h 1790441"/>
              <a:gd name="connsiteX2" fmla="*/ 694972 w 3371150"/>
              <a:gd name="connsiteY2" fmla="*/ 1144328 h 1790441"/>
              <a:gd name="connsiteX3" fmla="*/ 1097316 w 3371150"/>
              <a:gd name="connsiteY3" fmla="*/ 973231 h 1790441"/>
              <a:gd name="connsiteX4" fmla="*/ 1611312 w 3371150"/>
              <a:gd name="connsiteY4" fmla="*/ 766503 h 1790441"/>
              <a:gd name="connsiteX5" fmla="*/ 2244725 w 3371150"/>
              <a:gd name="connsiteY5" fmla="*/ 586587 h 1790441"/>
              <a:gd name="connsiteX6" fmla="*/ 2698044 w 3371150"/>
              <a:gd name="connsiteY6" fmla="*/ 458352 h 1790441"/>
              <a:gd name="connsiteX7" fmla="*/ 3016779 w 3371150"/>
              <a:gd name="connsiteY7" fmla="*/ 357986 h 1790441"/>
              <a:gd name="connsiteX8" fmla="*/ 3347332 w 3371150"/>
              <a:gd name="connsiteY8" fmla="*/ 321121 h 1790441"/>
              <a:gd name="connsiteX9" fmla="*/ 3369910 w 3371150"/>
              <a:gd name="connsiteY9" fmla="*/ 196767 h 1790441"/>
              <a:gd name="connsiteX10" fmla="*/ 3365147 w 3371150"/>
              <a:gd name="connsiteY10" fmla="*/ 17556 h 1790441"/>
              <a:gd name="connsiteX11" fmla="*/ 3172178 w 3371150"/>
              <a:gd name="connsiteY11" fmla="*/ 6796 h 1790441"/>
              <a:gd name="connsiteX12" fmla="*/ 2991555 w 3371150"/>
              <a:gd name="connsiteY12" fmla="*/ 18085 h 1790441"/>
              <a:gd name="connsiteX13" fmla="*/ 2156178 w 3371150"/>
              <a:gd name="connsiteY13" fmla="*/ 29374 h 1790441"/>
              <a:gd name="connsiteX14" fmla="*/ 1783644 w 3371150"/>
              <a:gd name="connsiteY14" fmla="*/ 119685 h 1790441"/>
              <a:gd name="connsiteX15" fmla="*/ 1894406 w 3371150"/>
              <a:gd name="connsiteY15" fmla="*/ 26381 h 1790441"/>
              <a:gd name="connsiteX16" fmla="*/ 1206323 w 3371150"/>
              <a:gd name="connsiteY16" fmla="*/ 334174 h 1790441"/>
              <a:gd name="connsiteX17" fmla="*/ 907520 w 3371150"/>
              <a:gd name="connsiteY17" fmla="*/ 486927 h 1790441"/>
              <a:gd name="connsiteX18" fmla="*/ 551215 w 3371150"/>
              <a:gd name="connsiteY18" fmla="*/ 740397 h 1790441"/>
              <a:gd name="connsiteX19" fmla="*/ 297215 w 3371150"/>
              <a:gd name="connsiteY19" fmla="*/ 1034085 h 1790441"/>
              <a:gd name="connsiteX20" fmla="*/ 178329 w 3371150"/>
              <a:gd name="connsiteY20" fmla="*/ 1205888 h 1790441"/>
              <a:gd name="connsiteX21" fmla="*/ 49389 w 3371150"/>
              <a:gd name="connsiteY21" fmla="*/ 1515627 h 1790441"/>
              <a:gd name="connsiteX22" fmla="*/ 0 w 3371150"/>
              <a:gd name="connsiteY22" fmla="*/ 1790441 h 1790441"/>
              <a:gd name="connsiteX23" fmla="*/ 107597 w 3371150"/>
              <a:gd name="connsiteY23" fmla="*/ 1692193 h 1790441"/>
              <a:gd name="connsiteX0" fmla="*/ 107597 w 3371150"/>
              <a:gd name="connsiteY0" fmla="*/ 1920690 h 2018938"/>
              <a:gd name="connsiteX1" fmla="*/ 395464 w 3371150"/>
              <a:gd name="connsiteY1" fmla="*/ 1630705 h 2018938"/>
              <a:gd name="connsiteX2" fmla="*/ 694972 w 3371150"/>
              <a:gd name="connsiteY2" fmla="*/ 1372825 h 2018938"/>
              <a:gd name="connsiteX3" fmla="*/ 1097316 w 3371150"/>
              <a:gd name="connsiteY3" fmla="*/ 1201728 h 2018938"/>
              <a:gd name="connsiteX4" fmla="*/ 1611312 w 3371150"/>
              <a:gd name="connsiteY4" fmla="*/ 995000 h 2018938"/>
              <a:gd name="connsiteX5" fmla="*/ 2244725 w 3371150"/>
              <a:gd name="connsiteY5" fmla="*/ 815084 h 2018938"/>
              <a:gd name="connsiteX6" fmla="*/ 2698044 w 3371150"/>
              <a:gd name="connsiteY6" fmla="*/ 686849 h 2018938"/>
              <a:gd name="connsiteX7" fmla="*/ 3016779 w 3371150"/>
              <a:gd name="connsiteY7" fmla="*/ 586483 h 2018938"/>
              <a:gd name="connsiteX8" fmla="*/ 3347332 w 3371150"/>
              <a:gd name="connsiteY8" fmla="*/ 549618 h 2018938"/>
              <a:gd name="connsiteX9" fmla="*/ 3369910 w 3371150"/>
              <a:gd name="connsiteY9" fmla="*/ 425264 h 2018938"/>
              <a:gd name="connsiteX10" fmla="*/ 3365147 w 3371150"/>
              <a:gd name="connsiteY10" fmla="*/ 246053 h 2018938"/>
              <a:gd name="connsiteX11" fmla="*/ 3172178 w 3371150"/>
              <a:gd name="connsiteY11" fmla="*/ 235293 h 2018938"/>
              <a:gd name="connsiteX12" fmla="*/ 2991555 w 3371150"/>
              <a:gd name="connsiteY12" fmla="*/ 246582 h 2018938"/>
              <a:gd name="connsiteX13" fmla="*/ 2156178 w 3371150"/>
              <a:gd name="connsiteY13" fmla="*/ 257871 h 2018938"/>
              <a:gd name="connsiteX14" fmla="*/ 2342567 w 3371150"/>
              <a:gd name="connsiteY14" fmla="*/ 1 h 2018938"/>
              <a:gd name="connsiteX15" fmla="*/ 1894406 w 3371150"/>
              <a:gd name="connsiteY15" fmla="*/ 254878 h 2018938"/>
              <a:gd name="connsiteX16" fmla="*/ 1206323 w 3371150"/>
              <a:gd name="connsiteY16" fmla="*/ 562671 h 2018938"/>
              <a:gd name="connsiteX17" fmla="*/ 907520 w 3371150"/>
              <a:gd name="connsiteY17" fmla="*/ 715424 h 2018938"/>
              <a:gd name="connsiteX18" fmla="*/ 551215 w 3371150"/>
              <a:gd name="connsiteY18" fmla="*/ 968894 h 2018938"/>
              <a:gd name="connsiteX19" fmla="*/ 297215 w 3371150"/>
              <a:gd name="connsiteY19" fmla="*/ 1262582 h 2018938"/>
              <a:gd name="connsiteX20" fmla="*/ 178329 w 3371150"/>
              <a:gd name="connsiteY20" fmla="*/ 1434385 h 2018938"/>
              <a:gd name="connsiteX21" fmla="*/ 49389 w 3371150"/>
              <a:gd name="connsiteY21" fmla="*/ 1744124 h 2018938"/>
              <a:gd name="connsiteX22" fmla="*/ 0 w 3371150"/>
              <a:gd name="connsiteY22" fmla="*/ 2018938 h 2018938"/>
              <a:gd name="connsiteX23" fmla="*/ 107597 w 3371150"/>
              <a:gd name="connsiteY23" fmla="*/ 1920690 h 2018938"/>
              <a:gd name="connsiteX0" fmla="*/ 107597 w 3371150"/>
              <a:gd name="connsiteY0" fmla="*/ 2029326 h 2127574"/>
              <a:gd name="connsiteX1" fmla="*/ 395464 w 3371150"/>
              <a:gd name="connsiteY1" fmla="*/ 1739341 h 2127574"/>
              <a:gd name="connsiteX2" fmla="*/ 694972 w 3371150"/>
              <a:gd name="connsiteY2" fmla="*/ 1481461 h 2127574"/>
              <a:gd name="connsiteX3" fmla="*/ 1097316 w 3371150"/>
              <a:gd name="connsiteY3" fmla="*/ 1310364 h 2127574"/>
              <a:gd name="connsiteX4" fmla="*/ 1611312 w 3371150"/>
              <a:gd name="connsiteY4" fmla="*/ 1103636 h 2127574"/>
              <a:gd name="connsiteX5" fmla="*/ 2244725 w 3371150"/>
              <a:gd name="connsiteY5" fmla="*/ 923720 h 2127574"/>
              <a:gd name="connsiteX6" fmla="*/ 2698044 w 3371150"/>
              <a:gd name="connsiteY6" fmla="*/ 795485 h 2127574"/>
              <a:gd name="connsiteX7" fmla="*/ 3016779 w 3371150"/>
              <a:gd name="connsiteY7" fmla="*/ 695119 h 2127574"/>
              <a:gd name="connsiteX8" fmla="*/ 3347332 w 3371150"/>
              <a:gd name="connsiteY8" fmla="*/ 658254 h 2127574"/>
              <a:gd name="connsiteX9" fmla="*/ 3369910 w 3371150"/>
              <a:gd name="connsiteY9" fmla="*/ 533900 h 2127574"/>
              <a:gd name="connsiteX10" fmla="*/ 3365147 w 3371150"/>
              <a:gd name="connsiteY10" fmla="*/ 354689 h 2127574"/>
              <a:gd name="connsiteX11" fmla="*/ 3172178 w 3371150"/>
              <a:gd name="connsiteY11" fmla="*/ 343929 h 2127574"/>
              <a:gd name="connsiteX12" fmla="*/ 2991555 w 3371150"/>
              <a:gd name="connsiteY12" fmla="*/ 355218 h 2127574"/>
              <a:gd name="connsiteX13" fmla="*/ 2788402 w 3371150"/>
              <a:gd name="connsiteY13" fmla="*/ 0 h 2127574"/>
              <a:gd name="connsiteX14" fmla="*/ 2342567 w 3371150"/>
              <a:gd name="connsiteY14" fmla="*/ 108637 h 2127574"/>
              <a:gd name="connsiteX15" fmla="*/ 1894406 w 3371150"/>
              <a:gd name="connsiteY15" fmla="*/ 363514 h 2127574"/>
              <a:gd name="connsiteX16" fmla="*/ 1206323 w 3371150"/>
              <a:gd name="connsiteY16" fmla="*/ 671307 h 2127574"/>
              <a:gd name="connsiteX17" fmla="*/ 907520 w 3371150"/>
              <a:gd name="connsiteY17" fmla="*/ 824060 h 2127574"/>
              <a:gd name="connsiteX18" fmla="*/ 551215 w 3371150"/>
              <a:gd name="connsiteY18" fmla="*/ 1077530 h 2127574"/>
              <a:gd name="connsiteX19" fmla="*/ 297215 w 3371150"/>
              <a:gd name="connsiteY19" fmla="*/ 1371218 h 2127574"/>
              <a:gd name="connsiteX20" fmla="*/ 178329 w 3371150"/>
              <a:gd name="connsiteY20" fmla="*/ 1543021 h 2127574"/>
              <a:gd name="connsiteX21" fmla="*/ 49389 w 3371150"/>
              <a:gd name="connsiteY21" fmla="*/ 1852760 h 2127574"/>
              <a:gd name="connsiteX22" fmla="*/ 0 w 3371150"/>
              <a:gd name="connsiteY22" fmla="*/ 2127574 h 2127574"/>
              <a:gd name="connsiteX23" fmla="*/ 107597 w 3371150"/>
              <a:gd name="connsiteY23" fmla="*/ 2029326 h 2127574"/>
              <a:gd name="connsiteX0" fmla="*/ 107597 w 3371150"/>
              <a:gd name="connsiteY0" fmla="*/ 2029326 h 2127574"/>
              <a:gd name="connsiteX1" fmla="*/ 395464 w 3371150"/>
              <a:gd name="connsiteY1" fmla="*/ 1739341 h 2127574"/>
              <a:gd name="connsiteX2" fmla="*/ 694972 w 3371150"/>
              <a:gd name="connsiteY2" fmla="*/ 1481461 h 2127574"/>
              <a:gd name="connsiteX3" fmla="*/ 1097316 w 3371150"/>
              <a:gd name="connsiteY3" fmla="*/ 1310364 h 2127574"/>
              <a:gd name="connsiteX4" fmla="*/ 1611312 w 3371150"/>
              <a:gd name="connsiteY4" fmla="*/ 1103636 h 2127574"/>
              <a:gd name="connsiteX5" fmla="*/ 2244725 w 3371150"/>
              <a:gd name="connsiteY5" fmla="*/ 923720 h 2127574"/>
              <a:gd name="connsiteX6" fmla="*/ 2698044 w 3371150"/>
              <a:gd name="connsiteY6" fmla="*/ 795485 h 2127574"/>
              <a:gd name="connsiteX7" fmla="*/ 3016779 w 3371150"/>
              <a:gd name="connsiteY7" fmla="*/ 695119 h 2127574"/>
              <a:gd name="connsiteX8" fmla="*/ 3347332 w 3371150"/>
              <a:gd name="connsiteY8" fmla="*/ 658254 h 2127574"/>
              <a:gd name="connsiteX9" fmla="*/ 3369910 w 3371150"/>
              <a:gd name="connsiteY9" fmla="*/ 533900 h 2127574"/>
              <a:gd name="connsiteX10" fmla="*/ 3365147 w 3371150"/>
              <a:gd name="connsiteY10" fmla="*/ 354689 h 2127574"/>
              <a:gd name="connsiteX11" fmla="*/ 3172178 w 3371150"/>
              <a:gd name="connsiteY11" fmla="*/ 343929 h 2127574"/>
              <a:gd name="connsiteX12" fmla="*/ 3330574 w 3371150"/>
              <a:gd name="connsiteY12" fmla="*/ 34525 h 2127574"/>
              <a:gd name="connsiteX13" fmla="*/ 2788402 w 3371150"/>
              <a:gd name="connsiteY13" fmla="*/ 0 h 2127574"/>
              <a:gd name="connsiteX14" fmla="*/ 2342567 w 3371150"/>
              <a:gd name="connsiteY14" fmla="*/ 108637 h 2127574"/>
              <a:gd name="connsiteX15" fmla="*/ 1894406 w 3371150"/>
              <a:gd name="connsiteY15" fmla="*/ 363514 h 2127574"/>
              <a:gd name="connsiteX16" fmla="*/ 1206323 w 3371150"/>
              <a:gd name="connsiteY16" fmla="*/ 671307 h 2127574"/>
              <a:gd name="connsiteX17" fmla="*/ 907520 w 3371150"/>
              <a:gd name="connsiteY17" fmla="*/ 824060 h 2127574"/>
              <a:gd name="connsiteX18" fmla="*/ 551215 w 3371150"/>
              <a:gd name="connsiteY18" fmla="*/ 1077530 h 2127574"/>
              <a:gd name="connsiteX19" fmla="*/ 297215 w 3371150"/>
              <a:gd name="connsiteY19" fmla="*/ 1371218 h 2127574"/>
              <a:gd name="connsiteX20" fmla="*/ 178329 w 3371150"/>
              <a:gd name="connsiteY20" fmla="*/ 1543021 h 2127574"/>
              <a:gd name="connsiteX21" fmla="*/ 49389 w 3371150"/>
              <a:gd name="connsiteY21" fmla="*/ 1852760 h 2127574"/>
              <a:gd name="connsiteX22" fmla="*/ 0 w 3371150"/>
              <a:gd name="connsiteY22" fmla="*/ 2127574 h 2127574"/>
              <a:gd name="connsiteX23" fmla="*/ 107597 w 3371150"/>
              <a:gd name="connsiteY23" fmla="*/ 2029326 h 2127574"/>
              <a:gd name="connsiteX0" fmla="*/ 107597 w 3795292"/>
              <a:gd name="connsiteY0" fmla="*/ 2029326 h 2127574"/>
              <a:gd name="connsiteX1" fmla="*/ 395464 w 3795292"/>
              <a:gd name="connsiteY1" fmla="*/ 1739341 h 2127574"/>
              <a:gd name="connsiteX2" fmla="*/ 694972 w 3795292"/>
              <a:gd name="connsiteY2" fmla="*/ 1481461 h 2127574"/>
              <a:gd name="connsiteX3" fmla="*/ 1097316 w 3795292"/>
              <a:gd name="connsiteY3" fmla="*/ 1310364 h 2127574"/>
              <a:gd name="connsiteX4" fmla="*/ 1611312 w 3795292"/>
              <a:gd name="connsiteY4" fmla="*/ 1103636 h 2127574"/>
              <a:gd name="connsiteX5" fmla="*/ 2244725 w 3795292"/>
              <a:gd name="connsiteY5" fmla="*/ 923720 h 2127574"/>
              <a:gd name="connsiteX6" fmla="*/ 2698044 w 3795292"/>
              <a:gd name="connsiteY6" fmla="*/ 795485 h 2127574"/>
              <a:gd name="connsiteX7" fmla="*/ 3016779 w 3795292"/>
              <a:gd name="connsiteY7" fmla="*/ 695119 h 2127574"/>
              <a:gd name="connsiteX8" fmla="*/ 3347332 w 3795292"/>
              <a:gd name="connsiteY8" fmla="*/ 658254 h 2127574"/>
              <a:gd name="connsiteX9" fmla="*/ 3369910 w 3795292"/>
              <a:gd name="connsiteY9" fmla="*/ 533900 h 2127574"/>
              <a:gd name="connsiteX10" fmla="*/ 3365147 w 3795292"/>
              <a:gd name="connsiteY10" fmla="*/ 354689 h 2127574"/>
              <a:gd name="connsiteX11" fmla="*/ 3795240 w 3795292"/>
              <a:gd name="connsiteY11" fmla="*/ 32399 h 2127574"/>
              <a:gd name="connsiteX12" fmla="*/ 3330574 w 3795292"/>
              <a:gd name="connsiteY12" fmla="*/ 34525 h 2127574"/>
              <a:gd name="connsiteX13" fmla="*/ 2788402 w 3795292"/>
              <a:gd name="connsiteY13" fmla="*/ 0 h 2127574"/>
              <a:gd name="connsiteX14" fmla="*/ 2342567 w 3795292"/>
              <a:gd name="connsiteY14" fmla="*/ 108637 h 2127574"/>
              <a:gd name="connsiteX15" fmla="*/ 1894406 w 3795292"/>
              <a:gd name="connsiteY15" fmla="*/ 363514 h 2127574"/>
              <a:gd name="connsiteX16" fmla="*/ 1206323 w 3795292"/>
              <a:gd name="connsiteY16" fmla="*/ 671307 h 2127574"/>
              <a:gd name="connsiteX17" fmla="*/ 907520 w 3795292"/>
              <a:gd name="connsiteY17" fmla="*/ 824060 h 2127574"/>
              <a:gd name="connsiteX18" fmla="*/ 551215 w 3795292"/>
              <a:gd name="connsiteY18" fmla="*/ 1077530 h 2127574"/>
              <a:gd name="connsiteX19" fmla="*/ 297215 w 3795292"/>
              <a:gd name="connsiteY19" fmla="*/ 1371218 h 2127574"/>
              <a:gd name="connsiteX20" fmla="*/ 178329 w 3795292"/>
              <a:gd name="connsiteY20" fmla="*/ 1543021 h 2127574"/>
              <a:gd name="connsiteX21" fmla="*/ 49389 w 3795292"/>
              <a:gd name="connsiteY21" fmla="*/ 1852760 h 2127574"/>
              <a:gd name="connsiteX22" fmla="*/ 0 w 3795292"/>
              <a:gd name="connsiteY22" fmla="*/ 2127574 h 2127574"/>
              <a:gd name="connsiteX23" fmla="*/ 107597 w 3795292"/>
              <a:gd name="connsiteY23" fmla="*/ 2029326 h 2127574"/>
              <a:gd name="connsiteX0" fmla="*/ 107597 w 3799159"/>
              <a:gd name="connsiteY0" fmla="*/ 2029326 h 2127574"/>
              <a:gd name="connsiteX1" fmla="*/ 395464 w 3799159"/>
              <a:gd name="connsiteY1" fmla="*/ 1739341 h 2127574"/>
              <a:gd name="connsiteX2" fmla="*/ 694972 w 3799159"/>
              <a:gd name="connsiteY2" fmla="*/ 1481461 h 2127574"/>
              <a:gd name="connsiteX3" fmla="*/ 1097316 w 3799159"/>
              <a:gd name="connsiteY3" fmla="*/ 1310364 h 2127574"/>
              <a:gd name="connsiteX4" fmla="*/ 1611312 w 3799159"/>
              <a:gd name="connsiteY4" fmla="*/ 1103636 h 2127574"/>
              <a:gd name="connsiteX5" fmla="*/ 2244725 w 3799159"/>
              <a:gd name="connsiteY5" fmla="*/ 923720 h 2127574"/>
              <a:gd name="connsiteX6" fmla="*/ 2698044 w 3799159"/>
              <a:gd name="connsiteY6" fmla="*/ 795485 h 2127574"/>
              <a:gd name="connsiteX7" fmla="*/ 3016779 w 3799159"/>
              <a:gd name="connsiteY7" fmla="*/ 695119 h 2127574"/>
              <a:gd name="connsiteX8" fmla="*/ 3347332 w 3799159"/>
              <a:gd name="connsiteY8" fmla="*/ 658254 h 2127574"/>
              <a:gd name="connsiteX9" fmla="*/ 3369910 w 3799159"/>
              <a:gd name="connsiteY9" fmla="*/ 533900 h 2127574"/>
              <a:gd name="connsiteX10" fmla="*/ 3575888 w 3799159"/>
              <a:gd name="connsiteY10" fmla="*/ 363852 h 2127574"/>
              <a:gd name="connsiteX11" fmla="*/ 3795240 w 3799159"/>
              <a:gd name="connsiteY11" fmla="*/ 32399 h 2127574"/>
              <a:gd name="connsiteX12" fmla="*/ 3330574 w 3799159"/>
              <a:gd name="connsiteY12" fmla="*/ 34525 h 2127574"/>
              <a:gd name="connsiteX13" fmla="*/ 2788402 w 3799159"/>
              <a:gd name="connsiteY13" fmla="*/ 0 h 2127574"/>
              <a:gd name="connsiteX14" fmla="*/ 2342567 w 3799159"/>
              <a:gd name="connsiteY14" fmla="*/ 108637 h 2127574"/>
              <a:gd name="connsiteX15" fmla="*/ 1894406 w 3799159"/>
              <a:gd name="connsiteY15" fmla="*/ 363514 h 2127574"/>
              <a:gd name="connsiteX16" fmla="*/ 1206323 w 3799159"/>
              <a:gd name="connsiteY16" fmla="*/ 671307 h 2127574"/>
              <a:gd name="connsiteX17" fmla="*/ 907520 w 3799159"/>
              <a:gd name="connsiteY17" fmla="*/ 824060 h 2127574"/>
              <a:gd name="connsiteX18" fmla="*/ 551215 w 3799159"/>
              <a:gd name="connsiteY18" fmla="*/ 1077530 h 2127574"/>
              <a:gd name="connsiteX19" fmla="*/ 297215 w 3799159"/>
              <a:gd name="connsiteY19" fmla="*/ 1371218 h 2127574"/>
              <a:gd name="connsiteX20" fmla="*/ 178329 w 3799159"/>
              <a:gd name="connsiteY20" fmla="*/ 1543021 h 2127574"/>
              <a:gd name="connsiteX21" fmla="*/ 49389 w 3799159"/>
              <a:gd name="connsiteY21" fmla="*/ 1852760 h 2127574"/>
              <a:gd name="connsiteX22" fmla="*/ 0 w 3799159"/>
              <a:gd name="connsiteY22" fmla="*/ 2127574 h 2127574"/>
              <a:gd name="connsiteX23" fmla="*/ 107597 w 3799159"/>
              <a:gd name="connsiteY23" fmla="*/ 2029326 h 2127574"/>
              <a:gd name="connsiteX0" fmla="*/ 107597 w 3799159"/>
              <a:gd name="connsiteY0" fmla="*/ 2029326 h 2127574"/>
              <a:gd name="connsiteX1" fmla="*/ 395464 w 3799159"/>
              <a:gd name="connsiteY1" fmla="*/ 1739341 h 2127574"/>
              <a:gd name="connsiteX2" fmla="*/ 694972 w 3799159"/>
              <a:gd name="connsiteY2" fmla="*/ 1481461 h 2127574"/>
              <a:gd name="connsiteX3" fmla="*/ 1097316 w 3799159"/>
              <a:gd name="connsiteY3" fmla="*/ 1310364 h 2127574"/>
              <a:gd name="connsiteX4" fmla="*/ 1611312 w 3799159"/>
              <a:gd name="connsiteY4" fmla="*/ 1103636 h 2127574"/>
              <a:gd name="connsiteX5" fmla="*/ 2244725 w 3799159"/>
              <a:gd name="connsiteY5" fmla="*/ 923720 h 2127574"/>
              <a:gd name="connsiteX6" fmla="*/ 2698044 w 3799159"/>
              <a:gd name="connsiteY6" fmla="*/ 795485 h 2127574"/>
              <a:gd name="connsiteX7" fmla="*/ 3016779 w 3799159"/>
              <a:gd name="connsiteY7" fmla="*/ 695119 h 2127574"/>
              <a:gd name="connsiteX8" fmla="*/ 3219055 w 3799159"/>
              <a:gd name="connsiteY8" fmla="*/ 639928 h 2127574"/>
              <a:gd name="connsiteX9" fmla="*/ 3369910 w 3799159"/>
              <a:gd name="connsiteY9" fmla="*/ 533900 h 2127574"/>
              <a:gd name="connsiteX10" fmla="*/ 3575888 w 3799159"/>
              <a:gd name="connsiteY10" fmla="*/ 363852 h 2127574"/>
              <a:gd name="connsiteX11" fmla="*/ 3795240 w 3799159"/>
              <a:gd name="connsiteY11" fmla="*/ 32399 h 2127574"/>
              <a:gd name="connsiteX12" fmla="*/ 3330574 w 3799159"/>
              <a:gd name="connsiteY12" fmla="*/ 34525 h 2127574"/>
              <a:gd name="connsiteX13" fmla="*/ 2788402 w 3799159"/>
              <a:gd name="connsiteY13" fmla="*/ 0 h 2127574"/>
              <a:gd name="connsiteX14" fmla="*/ 2342567 w 3799159"/>
              <a:gd name="connsiteY14" fmla="*/ 108637 h 2127574"/>
              <a:gd name="connsiteX15" fmla="*/ 1894406 w 3799159"/>
              <a:gd name="connsiteY15" fmla="*/ 363514 h 2127574"/>
              <a:gd name="connsiteX16" fmla="*/ 1206323 w 3799159"/>
              <a:gd name="connsiteY16" fmla="*/ 671307 h 2127574"/>
              <a:gd name="connsiteX17" fmla="*/ 907520 w 3799159"/>
              <a:gd name="connsiteY17" fmla="*/ 824060 h 2127574"/>
              <a:gd name="connsiteX18" fmla="*/ 551215 w 3799159"/>
              <a:gd name="connsiteY18" fmla="*/ 1077530 h 2127574"/>
              <a:gd name="connsiteX19" fmla="*/ 297215 w 3799159"/>
              <a:gd name="connsiteY19" fmla="*/ 1371218 h 2127574"/>
              <a:gd name="connsiteX20" fmla="*/ 178329 w 3799159"/>
              <a:gd name="connsiteY20" fmla="*/ 1543021 h 2127574"/>
              <a:gd name="connsiteX21" fmla="*/ 49389 w 3799159"/>
              <a:gd name="connsiteY21" fmla="*/ 1852760 h 2127574"/>
              <a:gd name="connsiteX22" fmla="*/ 0 w 3799159"/>
              <a:gd name="connsiteY22" fmla="*/ 2127574 h 2127574"/>
              <a:gd name="connsiteX23" fmla="*/ 107597 w 3799159"/>
              <a:gd name="connsiteY23" fmla="*/ 2029326 h 2127574"/>
              <a:gd name="connsiteX0" fmla="*/ 107597 w 3801401"/>
              <a:gd name="connsiteY0" fmla="*/ 2029326 h 2127574"/>
              <a:gd name="connsiteX1" fmla="*/ 395464 w 3801401"/>
              <a:gd name="connsiteY1" fmla="*/ 1739341 h 2127574"/>
              <a:gd name="connsiteX2" fmla="*/ 694972 w 3801401"/>
              <a:gd name="connsiteY2" fmla="*/ 1481461 h 2127574"/>
              <a:gd name="connsiteX3" fmla="*/ 1097316 w 3801401"/>
              <a:gd name="connsiteY3" fmla="*/ 1310364 h 2127574"/>
              <a:gd name="connsiteX4" fmla="*/ 1611312 w 3801401"/>
              <a:gd name="connsiteY4" fmla="*/ 1103636 h 2127574"/>
              <a:gd name="connsiteX5" fmla="*/ 2244725 w 3801401"/>
              <a:gd name="connsiteY5" fmla="*/ 923720 h 2127574"/>
              <a:gd name="connsiteX6" fmla="*/ 2698044 w 3801401"/>
              <a:gd name="connsiteY6" fmla="*/ 795485 h 2127574"/>
              <a:gd name="connsiteX7" fmla="*/ 3016779 w 3801401"/>
              <a:gd name="connsiteY7" fmla="*/ 695119 h 2127574"/>
              <a:gd name="connsiteX8" fmla="*/ 3219055 w 3801401"/>
              <a:gd name="connsiteY8" fmla="*/ 639928 h 2127574"/>
              <a:gd name="connsiteX9" fmla="*/ 3369910 w 3801401"/>
              <a:gd name="connsiteY9" fmla="*/ 533900 h 2127574"/>
              <a:gd name="connsiteX10" fmla="*/ 3621702 w 3801401"/>
              <a:gd name="connsiteY10" fmla="*/ 308876 h 2127574"/>
              <a:gd name="connsiteX11" fmla="*/ 3795240 w 3801401"/>
              <a:gd name="connsiteY11" fmla="*/ 32399 h 2127574"/>
              <a:gd name="connsiteX12" fmla="*/ 3330574 w 3801401"/>
              <a:gd name="connsiteY12" fmla="*/ 34525 h 2127574"/>
              <a:gd name="connsiteX13" fmla="*/ 2788402 w 3801401"/>
              <a:gd name="connsiteY13" fmla="*/ 0 h 2127574"/>
              <a:gd name="connsiteX14" fmla="*/ 2342567 w 3801401"/>
              <a:gd name="connsiteY14" fmla="*/ 108637 h 2127574"/>
              <a:gd name="connsiteX15" fmla="*/ 1894406 w 3801401"/>
              <a:gd name="connsiteY15" fmla="*/ 363514 h 2127574"/>
              <a:gd name="connsiteX16" fmla="*/ 1206323 w 3801401"/>
              <a:gd name="connsiteY16" fmla="*/ 671307 h 2127574"/>
              <a:gd name="connsiteX17" fmla="*/ 907520 w 3801401"/>
              <a:gd name="connsiteY17" fmla="*/ 824060 h 2127574"/>
              <a:gd name="connsiteX18" fmla="*/ 551215 w 3801401"/>
              <a:gd name="connsiteY18" fmla="*/ 1077530 h 2127574"/>
              <a:gd name="connsiteX19" fmla="*/ 297215 w 3801401"/>
              <a:gd name="connsiteY19" fmla="*/ 1371218 h 2127574"/>
              <a:gd name="connsiteX20" fmla="*/ 178329 w 3801401"/>
              <a:gd name="connsiteY20" fmla="*/ 1543021 h 2127574"/>
              <a:gd name="connsiteX21" fmla="*/ 49389 w 3801401"/>
              <a:gd name="connsiteY21" fmla="*/ 1852760 h 2127574"/>
              <a:gd name="connsiteX22" fmla="*/ 0 w 3801401"/>
              <a:gd name="connsiteY22" fmla="*/ 2127574 h 2127574"/>
              <a:gd name="connsiteX23" fmla="*/ 107597 w 3801401"/>
              <a:gd name="connsiteY23" fmla="*/ 2029326 h 2127574"/>
              <a:gd name="connsiteX0" fmla="*/ 107597 w 3801401"/>
              <a:gd name="connsiteY0" fmla="*/ 2029326 h 2127574"/>
              <a:gd name="connsiteX1" fmla="*/ 395464 w 3801401"/>
              <a:gd name="connsiteY1" fmla="*/ 1739341 h 2127574"/>
              <a:gd name="connsiteX2" fmla="*/ 694972 w 3801401"/>
              <a:gd name="connsiteY2" fmla="*/ 1481461 h 2127574"/>
              <a:gd name="connsiteX3" fmla="*/ 1097316 w 3801401"/>
              <a:gd name="connsiteY3" fmla="*/ 1310364 h 2127574"/>
              <a:gd name="connsiteX4" fmla="*/ 1611312 w 3801401"/>
              <a:gd name="connsiteY4" fmla="*/ 1103636 h 2127574"/>
              <a:gd name="connsiteX5" fmla="*/ 2244725 w 3801401"/>
              <a:gd name="connsiteY5" fmla="*/ 923720 h 2127574"/>
              <a:gd name="connsiteX6" fmla="*/ 2698044 w 3801401"/>
              <a:gd name="connsiteY6" fmla="*/ 795485 h 2127574"/>
              <a:gd name="connsiteX7" fmla="*/ 3016779 w 3801401"/>
              <a:gd name="connsiteY7" fmla="*/ 695119 h 2127574"/>
              <a:gd name="connsiteX8" fmla="*/ 3219055 w 3801401"/>
              <a:gd name="connsiteY8" fmla="*/ 639928 h 2127574"/>
              <a:gd name="connsiteX9" fmla="*/ 3369910 w 3801401"/>
              <a:gd name="connsiteY9" fmla="*/ 533900 h 2127574"/>
              <a:gd name="connsiteX10" fmla="*/ 3621702 w 3801401"/>
              <a:gd name="connsiteY10" fmla="*/ 308876 h 2127574"/>
              <a:gd name="connsiteX11" fmla="*/ 3795240 w 3801401"/>
              <a:gd name="connsiteY11" fmla="*/ 32399 h 2127574"/>
              <a:gd name="connsiteX12" fmla="*/ 3330574 w 3801401"/>
              <a:gd name="connsiteY12" fmla="*/ 34525 h 2127574"/>
              <a:gd name="connsiteX13" fmla="*/ 2788402 w 3801401"/>
              <a:gd name="connsiteY13" fmla="*/ 0 h 2127574"/>
              <a:gd name="connsiteX14" fmla="*/ 2342567 w 3801401"/>
              <a:gd name="connsiteY14" fmla="*/ 108637 h 2127574"/>
              <a:gd name="connsiteX15" fmla="*/ 1894406 w 3801401"/>
              <a:gd name="connsiteY15" fmla="*/ 363514 h 2127574"/>
              <a:gd name="connsiteX16" fmla="*/ 1206323 w 3801401"/>
              <a:gd name="connsiteY16" fmla="*/ 671307 h 2127574"/>
              <a:gd name="connsiteX17" fmla="*/ 907520 w 3801401"/>
              <a:gd name="connsiteY17" fmla="*/ 824060 h 2127574"/>
              <a:gd name="connsiteX18" fmla="*/ 551215 w 3801401"/>
              <a:gd name="connsiteY18" fmla="*/ 1077530 h 2127574"/>
              <a:gd name="connsiteX19" fmla="*/ 297215 w 3801401"/>
              <a:gd name="connsiteY19" fmla="*/ 1371218 h 2127574"/>
              <a:gd name="connsiteX20" fmla="*/ 178329 w 3801401"/>
              <a:gd name="connsiteY20" fmla="*/ 1543021 h 2127574"/>
              <a:gd name="connsiteX21" fmla="*/ 49389 w 3801401"/>
              <a:gd name="connsiteY21" fmla="*/ 1852760 h 2127574"/>
              <a:gd name="connsiteX22" fmla="*/ 0 w 3801401"/>
              <a:gd name="connsiteY22" fmla="*/ 2127574 h 2127574"/>
              <a:gd name="connsiteX23" fmla="*/ 107597 w 3801401"/>
              <a:gd name="connsiteY23" fmla="*/ 2029326 h 2127574"/>
              <a:gd name="connsiteX0" fmla="*/ 107597 w 3803172"/>
              <a:gd name="connsiteY0" fmla="*/ 2029326 h 2127574"/>
              <a:gd name="connsiteX1" fmla="*/ 395464 w 3803172"/>
              <a:gd name="connsiteY1" fmla="*/ 1739341 h 2127574"/>
              <a:gd name="connsiteX2" fmla="*/ 694972 w 3803172"/>
              <a:gd name="connsiteY2" fmla="*/ 1481461 h 2127574"/>
              <a:gd name="connsiteX3" fmla="*/ 1097316 w 3803172"/>
              <a:gd name="connsiteY3" fmla="*/ 1310364 h 2127574"/>
              <a:gd name="connsiteX4" fmla="*/ 1611312 w 3803172"/>
              <a:gd name="connsiteY4" fmla="*/ 1103636 h 2127574"/>
              <a:gd name="connsiteX5" fmla="*/ 2244725 w 3803172"/>
              <a:gd name="connsiteY5" fmla="*/ 923720 h 2127574"/>
              <a:gd name="connsiteX6" fmla="*/ 2698044 w 3803172"/>
              <a:gd name="connsiteY6" fmla="*/ 795485 h 2127574"/>
              <a:gd name="connsiteX7" fmla="*/ 3016779 w 3803172"/>
              <a:gd name="connsiteY7" fmla="*/ 695119 h 2127574"/>
              <a:gd name="connsiteX8" fmla="*/ 3219055 w 3803172"/>
              <a:gd name="connsiteY8" fmla="*/ 639928 h 2127574"/>
              <a:gd name="connsiteX9" fmla="*/ 3369910 w 3803172"/>
              <a:gd name="connsiteY9" fmla="*/ 533900 h 2127574"/>
              <a:gd name="connsiteX10" fmla="*/ 3649190 w 3803172"/>
              <a:gd name="connsiteY10" fmla="*/ 299713 h 2127574"/>
              <a:gd name="connsiteX11" fmla="*/ 3795240 w 3803172"/>
              <a:gd name="connsiteY11" fmla="*/ 32399 h 2127574"/>
              <a:gd name="connsiteX12" fmla="*/ 3330574 w 3803172"/>
              <a:gd name="connsiteY12" fmla="*/ 34525 h 2127574"/>
              <a:gd name="connsiteX13" fmla="*/ 2788402 w 3803172"/>
              <a:gd name="connsiteY13" fmla="*/ 0 h 2127574"/>
              <a:gd name="connsiteX14" fmla="*/ 2342567 w 3803172"/>
              <a:gd name="connsiteY14" fmla="*/ 108637 h 2127574"/>
              <a:gd name="connsiteX15" fmla="*/ 1894406 w 3803172"/>
              <a:gd name="connsiteY15" fmla="*/ 363514 h 2127574"/>
              <a:gd name="connsiteX16" fmla="*/ 1206323 w 3803172"/>
              <a:gd name="connsiteY16" fmla="*/ 671307 h 2127574"/>
              <a:gd name="connsiteX17" fmla="*/ 907520 w 3803172"/>
              <a:gd name="connsiteY17" fmla="*/ 824060 h 2127574"/>
              <a:gd name="connsiteX18" fmla="*/ 551215 w 3803172"/>
              <a:gd name="connsiteY18" fmla="*/ 1077530 h 2127574"/>
              <a:gd name="connsiteX19" fmla="*/ 297215 w 3803172"/>
              <a:gd name="connsiteY19" fmla="*/ 1371218 h 2127574"/>
              <a:gd name="connsiteX20" fmla="*/ 178329 w 3803172"/>
              <a:gd name="connsiteY20" fmla="*/ 1543021 h 2127574"/>
              <a:gd name="connsiteX21" fmla="*/ 49389 w 3803172"/>
              <a:gd name="connsiteY21" fmla="*/ 1852760 h 2127574"/>
              <a:gd name="connsiteX22" fmla="*/ 0 w 3803172"/>
              <a:gd name="connsiteY22" fmla="*/ 2127574 h 2127574"/>
              <a:gd name="connsiteX23" fmla="*/ 107597 w 3803172"/>
              <a:gd name="connsiteY23" fmla="*/ 2029326 h 2127574"/>
              <a:gd name="connsiteX0" fmla="*/ 107597 w 3807006"/>
              <a:gd name="connsiteY0" fmla="*/ 2029326 h 2127574"/>
              <a:gd name="connsiteX1" fmla="*/ 395464 w 3807006"/>
              <a:gd name="connsiteY1" fmla="*/ 1739341 h 2127574"/>
              <a:gd name="connsiteX2" fmla="*/ 694972 w 3807006"/>
              <a:gd name="connsiteY2" fmla="*/ 1481461 h 2127574"/>
              <a:gd name="connsiteX3" fmla="*/ 1097316 w 3807006"/>
              <a:gd name="connsiteY3" fmla="*/ 1310364 h 2127574"/>
              <a:gd name="connsiteX4" fmla="*/ 1611312 w 3807006"/>
              <a:gd name="connsiteY4" fmla="*/ 1103636 h 2127574"/>
              <a:gd name="connsiteX5" fmla="*/ 2244725 w 3807006"/>
              <a:gd name="connsiteY5" fmla="*/ 923720 h 2127574"/>
              <a:gd name="connsiteX6" fmla="*/ 2698044 w 3807006"/>
              <a:gd name="connsiteY6" fmla="*/ 795485 h 2127574"/>
              <a:gd name="connsiteX7" fmla="*/ 3016779 w 3807006"/>
              <a:gd name="connsiteY7" fmla="*/ 695119 h 2127574"/>
              <a:gd name="connsiteX8" fmla="*/ 3219055 w 3807006"/>
              <a:gd name="connsiteY8" fmla="*/ 63992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94406 w 3807006"/>
              <a:gd name="connsiteY15" fmla="*/ 363514 h 2127574"/>
              <a:gd name="connsiteX16" fmla="*/ 1206323 w 3807006"/>
              <a:gd name="connsiteY16" fmla="*/ 671307 h 2127574"/>
              <a:gd name="connsiteX17" fmla="*/ 907520 w 3807006"/>
              <a:gd name="connsiteY17" fmla="*/ 824060 h 2127574"/>
              <a:gd name="connsiteX18" fmla="*/ 551215 w 3807006"/>
              <a:gd name="connsiteY18" fmla="*/ 1077530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694972 w 3807006"/>
              <a:gd name="connsiteY2" fmla="*/ 1481461 h 2127574"/>
              <a:gd name="connsiteX3" fmla="*/ 1097316 w 3807006"/>
              <a:gd name="connsiteY3" fmla="*/ 1310364 h 2127574"/>
              <a:gd name="connsiteX4" fmla="*/ 1611312 w 3807006"/>
              <a:gd name="connsiteY4" fmla="*/ 1103636 h 2127574"/>
              <a:gd name="connsiteX5" fmla="*/ 2244725 w 3807006"/>
              <a:gd name="connsiteY5" fmla="*/ 923720 h 2127574"/>
              <a:gd name="connsiteX6" fmla="*/ 2698044 w 3807006"/>
              <a:gd name="connsiteY6" fmla="*/ 795485 h 2127574"/>
              <a:gd name="connsiteX7" fmla="*/ 3016779 w 3807006"/>
              <a:gd name="connsiteY7" fmla="*/ 695119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94406 w 3807006"/>
              <a:gd name="connsiteY15" fmla="*/ 363514 h 2127574"/>
              <a:gd name="connsiteX16" fmla="*/ 1206323 w 3807006"/>
              <a:gd name="connsiteY16" fmla="*/ 671307 h 2127574"/>
              <a:gd name="connsiteX17" fmla="*/ 907520 w 3807006"/>
              <a:gd name="connsiteY17" fmla="*/ 824060 h 2127574"/>
              <a:gd name="connsiteX18" fmla="*/ 551215 w 3807006"/>
              <a:gd name="connsiteY18" fmla="*/ 1077530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694972 w 3807006"/>
              <a:gd name="connsiteY2" fmla="*/ 1481461 h 2127574"/>
              <a:gd name="connsiteX3" fmla="*/ 1097316 w 3807006"/>
              <a:gd name="connsiteY3" fmla="*/ 1310364 h 2127574"/>
              <a:gd name="connsiteX4" fmla="*/ 1611312 w 3807006"/>
              <a:gd name="connsiteY4" fmla="*/ 1103636 h 2127574"/>
              <a:gd name="connsiteX5" fmla="*/ 2244725 w 3807006"/>
              <a:gd name="connsiteY5" fmla="*/ 923720 h 2127574"/>
              <a:gd name="connsiteX6" fmla="*/ 2698044 w 3807006"/>
              <a:gd name="connsiteY6" fmla="*/ 795485 h 2127574"/>
              <a:gd name="connsiteX7" fmla="*/ 3035105 w 3807006"/>
              <a:gd name="connsiteY7" fmla="*/ 704281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94406 w 3807006"/>
              <a:gd name="connsiteY15" fmla="*/ 363514 h 2127574"/>
              <a:gd name="connsiteX16" fmla="*/ 1206323 w 3807006"/>
              <a:gd name="connsiteY16" fmla="*/ 671307 h 2127574"/>
              <a:gd name="connsiteX17" fmla="*/ 907520 w 3807006"/>
              <a:gd name="connsiteY17" fmla="*/ 824060 h 2127574"/>
              <a:gd name="connsiteX18" fmla="*/ 551215 w 3807006"/>
              <a:gd name="connsiteY18" fmla="*/ 1077530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694972 w 3807006"/>
              <a:gd name="connsiteY2" fmla="*/ 1481461 h 2127574"/>
              <a:gd name="connsiteX3" fmla="*/ 1097316 w 3807006"/>
              <a:gd name="connsiteY3" fmla="*/ 1310364 h 2127574"/>
              <a:gd name="connsiteX4" fmla="*/ 1611312 w 3807006"/>
              <a:gd name="connsiteY4" fmla="*/ 1103636 h 2127574"/>
              <a:gd name="connsiteX5" fmla="*/ 2244725 w 3807006"/>
              <a:gd name="connsiteY5" fmla="*/ 923720 h 2127574"/>
              <a:gd name="connsiteX6" fmla="*/ 2551441 w 3807006"/>
              <a:gd name="connsiteY6" fmla="*/ 795485 h 2127574"/>
              <a:gd name="connsiteX7" fmla="*/ 3035105 w 3807006"/>
              <a:gd name="connsiteY7" fmla="*/ 704281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94406 w 3807006"/>
              <a:gd name="connsiteY15" fmla="*/ 363514 h 2127574"/>
              <a:gd name="connsiteX16" fmla="*/ 1206323 w 3807006"/>
              <a:gd name="connsiteY16" fmla="*/ 671307 h 2127574"/>
              <a:gd name="connsiteX17" fmla="*/ 907520 w 3807006"/>
              <a:gd name="connsiteY17" fmla="*/ 824060 h 2127574"/>
              <a:gd name="connsiteX18" fmla="*/ 551215 w 3807006"/>
              <a:gd name="connsiteY18" fmla="*/ 1077530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694972 w 3807006"/>
              <a:gd name="connsiteY2" fmla="*/ 1481461 h 2127574"/>
              <a:gd name="connsiteX3" fmla="*/ 1097316 w 3807006"/>
              <a:gd name="connsiteY3" fmla="*/ 1310364 h 2127574"/>
              <a:gd name="connsiteX4" fmla="*/ 1611312 w 3807006"/>
              <a:gd name="connsiteY4" fmla="*/ 1103636 h 2127574"/>
              <a:gd name="connsiteX5" fmla="*/ 1960683 w 3807006"/>
              <a:gd name="connsiteY5" fmla="*/ 923720 h 2127574"/>
              <a:gd name="connsiteX6" fmla="*/ 2551441 w 3807006"/>
              <a:gd name="connsiteY6" fmla="*/ 795485 h 2127574"/>
              <a:gd name="connsiteX7" fmla="*/ 3035105 w 3807006"/>
              <a:gd name="connsiteY7" fmla="*/ 704281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94406 w 3807006"/>
              <a:gd name="connsiteY15" fmla="*/ 363514 h 2127574"/>
              <a:gd name="connsiteX16" fmla="*/ 1206323 w 3807006"/>
              <a:gd name="connsiteY16" fmla="*/ 671307 h 2127574"/>
              <a:gd name="connsiteX17" fmla="*/ 907520 w 3807006"/>
              <a:gd name="connsiteY17" fmla="*/ 824060 h 2127574"/>
              <a:gd name="connsiteX18" fmla="*/ 551215 w 3807006"/>
              <a:gd name="connsiteY18" fmla="*/ 1077530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694972 w 3807006"/>
              <a:gd name="connsiteY2" fmla="*/ 1481461 h 2127574"/>
              <a:gd name="connsiteX3" fmla="*/ 1097316 w 3807006"/>
              <a:gd name="connsiteY3" fmla="*/ 1310364 h 2127574"/>
              <a:gd name="connsiteX4" fmla="*/ 1345594 w 3807006"/>
              <a:gd name="connsiteY4" fmla="*/ 1103636 h 2127574"/>
              <a:gd name="connsiteX5" fmla="*/ 1960683 w 3807006"/>
              <a:gd name="connsiteY5" fmla="*/ 923720 h 2127574"/>
              <a:gd name="connsiteX6" fmla="*/ 2551441 w 3807006"/>
              <a:gd name="connsiteY6" fmla="*/ 795485 h 2127574"/>
              <a:gd name="connsiteX7" fmla="*/ 3035105 w 3807006"/>
              <a:gd name="connsiteY7" fmla="*/ 704281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94406 w 3807006"/>
              <a:gd name="connsiteY15" fmla="*/ 363514 h 2127574"/>
              <a:gd name="connsiteX16" fmla="*/ 1206323 w 3807006"/>
              <a:gd name="connsiteY16" fmla="*/ 671307 h 2127574"/>
              <a:gd name="connsiteX17" fmla="*/ 907520 w 3807006"/>
              <a:gd name="connsiteY17" fmla="*/ 824060 h 2127574"/>
              <a:gd name="connsiteX18" fmla="*/ 551215 w 3807006"/>
              <a:gd name="connsiteY18" fmla="*/ 1077530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694972 w 3807006"/>
              <a:gd name="connsiteY2" fmla="*/ 1481461 h 2127574"/>
              <a:gd name="connsiteX3" fmla="*/ 849924 w 3807006"/>
              <a:gd name="connsiteY3" fmla="*/ 1310364 h 2127574"/>
              <a:gd name="connsiteX4" fmla="*/ 1345594 w 3807006"/>
              <a:gd name="connsiteY4" fmla="*/ 1103636 h 2127574"/>
              <a:gd name="connsiteX5" fmla="*/ 1960683 w 3807006"/>
              <a:gd name="connsiteY5" fmla="*/ 923720 h 2127574"/>
              <a:gd name="connsiteX6" fmla="*/ 2551441 w 3807006"/>
              <a:gd name="connsiteY6" fmla="*/ 795485 h 2127574"/>
              <a:gd name="connsiteX7" fmla="*/ 3035105 w 3807006"/>
              <a:gd name="connsiteY7" fmla="*/ 704281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94406 w 3807006"/>
              <a:gd name="connsiteY15" fmla="*/ 363514 h 2127574"/>
              <a:gd name="connsiteX16" fmla="*/ 1206323 w 3807006"/>
              <a:gd name="connsiteY16" fmla="*/ 671307 h 2127574"/>
              <a:gd name="connsiteX17" fmla="*/ 907520 w 3807006"/>
              <a:gd name="connsiteY17" fmla="*/ 824060 h 2127574"/>
              <a:gd name="connsiteX18" fmla="*/ 551215 w 3807006"/>
              <a:gd name="connsiteY18" fmla="*/ 1077530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585020 w 3807006"/>
              <a:gd name="connsiteY2" fmla="*/ 1536437 h 2127574"/>
              <a:gd name="connsiteX3" fmla="*/ 849924 w 3807006"/>
              <a:gd name="connsiteY3" fmla="*/ 1310364 h 2127574"/>
              <a:gd name="connsiteX4" fmla="*/ 1345594 w 3807006"/>
              <a:gd name="connsiteY4" fmla="*/ 1103636 h 2127574"/>
              <a:gd name="connsiteX5" fmla="*/ 1960683 w 3807006"/>
              <a:gd name="connsiteY5" fmla="*/ 923720 h 2127574"/>
              <a:gd name="connsiteX6" fmla="*/ 2551441 w 3807006"/>
              <a:gd name="connsiteY6" fmla="*/ 795485 h 2127574"/>
              <a:gd name="connsiteX7" fmla="*/ 3035105 w 3807006"/>
              <a:gd name="connsiteY7" fmla="*/ 704281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94406 w 3807006"/>
              <a:gd name="connsiteY15" fmla="*/ 363514 h 2127574"/>
              <a:gd name="connsiteX16" fmla="*/ 1206323 w 3807006"/>
              <a:gd name="connsiteY16" fmla="*/ 671307 h 2127574"/>
              <a:gd name="connsiteX17" fmla="*/ 907520 w 3807006"/>
              <a:gd name="connsiteY17" fmla="*/ 824060 h 2127574"/>
              <a:gd name="connsiteX18" fmla="*/ 551215 w 3807006"/>
              <a:gd name="connsiteY18" fmla="*/ 1077530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585020 w 3807006"/>
              <a:gd name="connsiteY2" fmla="*/ 1536437 h 2127574"/>
              <a:gd name="connsiteX3" fmla="*/ 849924 w 3807006"/>
              <a:gd name="connsiteY3" fmla="*/ 1310364 h 2127574"/>
              <a:gd name="connsiteX4" fmla="*/ 1345594 w 3807006"/>
              <a:gd name="connsiteY4" fmla="*/ 1103636 h 2127574"/>
              <a:gd name="connsiteX5" fmla="*/ 1960683 w 3807006"/>
              <a:gd name="connsiteY5" fmla="*/ 923720 h 2127574"/>
              <a:gd name="connsiteX6" fmla="*/ 2551441 w 3807006"/>
              <a:gd name="connsiteY6" fmla="*/ 795485 h 2127574"/>
              <a:gd name="connsiteX7" fmla="*/ 3035105 w 3807006"/>
              <a:gd name="connsiteY7" fmla="*/ 704281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94406 w 3807006"/>
              <a:gd name="connsiteY15" fmla="*/ 363514 h 2127574"/>
              <a:gd name="connsiteX16" fmla="*/ 1206323 w 3807006"/>
              <a:gd name="connsiteY16" fmla="*/ 671307 h 2127574"/>
              <a:gd name="connsiteX17" fmla="*/ 907520 w 3807006"/>
              <a:gd name="connsiteY17" fmla="*/ 824060 h 2127574"/>
              <a:gd name="connsiteX18" fmla="*/ 496239 w 3807006"/>
              <a:gd name="connsiteY18" fmla="*/ 1004229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585020 w 3807006"/>
              <a:gd name="connsiteY2" fmla="*/ 1536437 h 2127574"/>
              <a:gd name="connsiteX3" fmla="*/ 849924 w 3807006"/>
              <a:gd name="connsiteY3" fmla="*/ 1310364 h 2127574"/>
              <a:gd name="connsiteX4" fmla="*/ 1345594 w 3807006"/>
              <a:gd name="connsiteY4" fmla="*/ 1103636 h 2127574"/>
              <a:gd name="connsiteX5" fmla="*/ 1960683 w 3807006"/>
              <a:gd name="connsiteY5" fmla="*/ 923720 h 2127574"/>
              <a:gd name="connsiteX6" fmla="*/ 2551441 w 3807006"/>
              <a:gd name="connsiteY6" fmla="*/ 795485 h 2127574"/>
              <a:gd name="connsiteX7" fmla="*/ 3035105 w 3807006"/>
              <a:gd name="connsiteY7" fmla="*/ 704281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94406 w 3807006"/>
              <a:gd name="connsiteY15" fmla="*/ 363514 h 2127574"/>
              <a:gd name="connsiteX16" fmla="*/ 1206323 w 3807006"/>
              <a:gd name="connsiteY16" fmla="*/ 671307 h 2127574"/>
              <a:gd name="connsiteX17" fmla="*/ 825056 w 3807006"/>
              <a:gd name="connsiteY17" fmla="*/ 704945 h 2127574"/>
              <a:gd name="connsiteX18" fmla="*/ 496239 w 3807006"/>
              <a:gd name="connsiteY18" fmla="*/ 1004229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585020 w 3807006"/>
              <a:gd name="connsiteY2" fmla="*/ 1536437 h 2127574"/>
              <a:gd name="connsiteX3" fmla="*/ 849924 w 3807006"/>
              <a:gd name="connsiteY3" fmla="*/ 1310364 h 2127574"/>
              <a:gd name="connsiteX4" fmla="*/ 1345594 w 3807006"/>
              <a:gd name="connsiteY4" fmla="*/ 1103636 h 2127574"/>
              <a:gd name="connsiteX5" fmla="*/ 1960683 w 3807006"/>
              <a:gd name="connsiteY5" fmla="*/ 923720 h 2127574"/>
              <a:gd name="connsiteX6" fmla="*/ 2551441 w 3807006"/>
              <a:gd name="connsiteY6" fmla="*/ 795485 h 2127574"/>
              <a:gd name="connsiteX7" fmla="*/ 3035105 w 3807006"/>
              <a:gd name="connsiteY7" fmla="*/ 704281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94406 w 3807006"/>
              <a:gd name="connsiteY15" fmla="*/ 363514 h 2127574"/>
              <a:gd name="connsiteX16" fmla="*/ 1316275 w 3807006"/>
              <a:gd name="connsiteY16" fmla="*/ 488054 h 2127574"/>
              <a:gd name="connsiteX17" fmla="*/ 825056 w 3807006"/>
              <a:gd name="connsiteY17" fmla="*/ 704945 h 2127574"/>
              <a:gd name="connsiteX18" fmla="*/ 496239 w 3807006"/>
              <a:gd name="connsiteY18" fmla="*/ 1004229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585020 w 3807006"/>
              <a:gd name="connsiteY2" fmla="*/ 1536437 h 2127574"/>
              <a:gd name="connsiteX3" fmla="*/ 849924 w 3807006"/>
              <a:gd name="connsiteY3" fmla="*/ 1310364 h 2127574"/>
              <a:gd name="connsiteX4" fmla="*/ 1345594 w 3807006"/>
              <a:gd name="connsiteY4" fmla="*/ 1103636 h 2127574"/>
              <a:gd name="connsiteX5" fmla="*/ 1960683 w 3807006"/>
              <a:gd name="connsiteY5" fmla="*/ 923720 h 2127574"/>
              <a:gd name="connsiteX6" fmla="*/ 2551441 w 3807006"/>
              <a:gd name="connsiteY6" fmla="*/ 795485 h 2127574"/>
              <a:gd name="connsiteX7" fmla="*/ 3035105 w 3807006"/>
              <a:gd name="connsiteY7" fmla="*/ 704281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42567 w 3807006"/>
              <a:gd name="connsiteY14" fmla="*/ 108637 h 2127574"/>
              <a:gd name="connsiteX15" fmla="*/ 1876080 w 3807006"/>
              <a:gd name="connsiteY15" fmla="*/ 253562 h 2127574"/>
              <a:gd name="connsiteX16" fmla="*/ 1316275 w 3807006"/>
              <a:gd name="connsiteY16" fmla="*/ 488054 h 2127574"/>
              <a:gd name="connsiteX17" fmla="*/ 825056 w 3807006"/>
              <a:gd name="connsiteY17" fmla="*/ 704945 h 2127574"/>
              <a:gd name="connsiteX18" fmla="*/ 496239 w 3807006"/>
              <a:gd name="connsiteY18" fmla="*/ 1004229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585020 w 3807006"/>
              <a:gd name="connsiteY2" fmla="*/ 1536437 h 2127574"/>
              <a:gd name="connsiteX3" fmla="*/ 849924 w 3807006"/>
              <a:gd name="connsiteY3" fmla="*/ 1310364 h 2127574"/>
              <a:gd name="connsiteX4" fmla="*/ 1345594 w 3807006"/>
              <a:gd name="connsiteY4" fmla="*/ 1103636 h 2127574"/>
              <a:gd name="connsiteX5" fmla="*/ 1960683 w 3807006"/>
              <a:gd name="connsiteY5" fmla="*/ 923720 h 2127574"/>
              <a:gd name="connsiteX6" fmla="*/ 2551441 w 3807006"/>
              <a:gd name="connsiteY6" fmla="*/ 795485 h 2127574"/>
              <a:gd name="connsiteX7" fmla="*/ 3035105 w 3807006"/>
              <a:gd name="connsiteY7" fmla="*/ 704281 h 2127574"/>
              <a:gd name="connsiteX8" fmla="*/ 3219055 w 3807006"/>
              <a:gd name="connsiteY8" fmla="*/ 603278 h 2127574"/>
              <a:gd name="connsiteX9" fmla="*/ 3369910 w 3807006"/>
              <a:gd name="connsiteY9" fmla="*/ 533900 h 2127574"/>
              <a:gd name="connsiteX10" fmla="*/ 3649190 w 3807006"/>
              <a:gd name="connsiteY10" fmla="*/ 299713 h 2127574"/>
              <a:gd name="connsiteX11" fmla="*/ 3795240 w 3807006"/>
              <a:gd name="connsiteY11" fmla="*/ 32399 h 2127574"/>
              <a:gd name="connsiteX12" fmla="*/ 3330574 w 3807006"/>
              <a:gd name="connsiteY12" fmla="*/ 34525 h 2127574"/>
              <a:gd name="connsiteX13" fmla="*/ 2788402 w 3807006"/>
              <a:gd name="connsiteY13" fmla="*/ 0 h 2127574"/>
              <a:gd name="connsiteX14" fmla="*/ 2351730 w 3807006"/>
              <a:gd name="connsiteY14" fmla="*/ 62824 h 2127574"/>
              <a:gd name="connsiteX15" fmla="*/ 1876080 w 3807006"/>
              <a:gd name="connsiteY15" fmla="*/ 253562 h 2127574"/>
              <a:gd name="connsiteX16" fmla="*/ 1316275 w 3807006"/>
              <a:gd name="connsiteY16" fmla="*/ 488054 h 2127574"/>
              <a:gd name="connsiteX17" fmla="*/ 825056 w 3807006"/>
              <a:gd name="connsiteY17" fmla="*/ 704945 h 2127574"/>
              <a:gd name="connsiteX18" fmla="*/ 496239 w 3807006"/>
              <a:gd name="connsiteY18" fmla="*/ 1004229 h 2127574"/>
              <a:gd name="connsiteX19" fmla="*/ 297215 w 3807006"/>
              <a:gd name="connsiteY19" fmla="*/ 1371218 h 2127574"/>
              <a:gd name="connsiteX20" fmla="*/ 178329 w 3807006"/>
              <a:gd name="connsiteY20" fmla="*/ 1543021 h 2127574"/>
              <a:gd name="connsiteX21" fmla="*/ 49389 w 3807006"/>
              <a:gd name="connsiteY21" fmla="*/ 1852760 h 2127574"/>
              <a:gd name="connsiteX22" fmla="*/ 0 w 3807006"/>
              <a:gd name="connsiteY22" fmla="*/ 2127574 h 2127574"/>
              <a:gd name="connsiteX23" fmla="*/ 107597 w 3807006"/>
              <a:gd name="connsiteY23" fmla="*/ 2029326 h 2127574"/>
              <a:gd name="connsiteX0" fmla="*/ 107597 w 3807006"/>
              <a:gd name="connsiteY0" fmla="*/ 2029326 h 2127574"/>
              <a:gd name="connsiteX1" fmla="*/ 395464 w 3807006"/>
              <a:gd name="connsiteY1" fmla="*/ 1739341 h 2127574"/>
              <a:gd name="connsiteX2" fmla="*/ 585020 w 3807006"/>
              <a:gd name="connsiteY2" fmla="*/ 1536437 h 2127574"/>
              <a:gd name="connsiteX3" fmla="*/ 849924 w 3807006"/>
              <a:gd name="connsiteY3" fmla="*/ 1310364 h 2127574"/>
              <a:gd name="connsiteX4" fmla="*/ 1345594 w 3807006"/>
              <a:gd name="connsiteY4" fmla="*/ 1103636 h 2127574"/>
              <a:gd name="connsiteX5" fmla="*/ 1960683 w 3807006"/>
              <a:gd name="connsiteY5" fmla="*/ 923720 h 2127574"/>
              <a:gd name="connsiteX6" fmla="*/ 2551441 w 3807006"/>
              <a:gd name="connsiteY6" fmla="*/ 795485 h 2127574"/>
              <a:gd name="connsiteX7" fmla="*/ 3035105 w 3807006"/>
              <a:gd name="connsiteY7" fmla="*/ 704281 h 2127574"/>
              <a:gd name="connsiteX8" fmla="*/ 3369910 w 3807006"/>
              <a:gd name="connsiteY8" fmla="*/ 533900 h 2127574"/>
              <a:gd name="connsiteX9" fmla="*/ 3649190 w 3807006"/>
              <a:gd name="connsiteY9" fmla="*/ 299713 h 2127574"/>
              <a:gd name="connsiteX10" fmla="*/ 3795240 w 3807006"/>
              <a:gd name="connsiteY10" fmla="*/ 32399 h 2127574"/>
              <a:gd name="connsiteX11" fmla="*/ 3330574 w 3807006"/>
              <a:gd name="connsiteY11" fmla="*/ 34525 h 2127574"/>
              <a:gd name="connsiteX12" fmla="*/ 2788402 w 3807006"/>
              <a:gd name="connsiteY12" fmla="*/ 0 h 2127574"/>
              <a:gd name="connsiteX13" fmla="*/ 2351730 w 3807006"/>
              <a:gd name="connsiteY13" fmla="*/ 62824 h 2127574"/>
              <a:gd name="connsiteX14" fmla="*/ 1876080 w 3807006"/>
              <a:gd name="connsiteY14" fmla="*/ 253562 h 2127574"/>
              <a:gd name="connsiteX15" fmla="*/ 1316275 w 3807006"/>
              <a:gd name="connsiteY15" fmla="*/ 488054 h 2127574"/>
              <a:gd name="connsiteX16" fmla="*/ 825056 w 3807006"/>
              <a:gd name="connsiteY16" fmla="*/ 704945 h 2127574"/>
              <a:gd name="connsiteX17" fmla="*/ 496239 w 3807006"/>
              <a:gd name="connsiteY17" fmla="*/ 1004229 h 2127574"/>
              <a:gd name="connsiteX18" fmla="*/ 297215 w 3807006"/>
              <a:gd name="connsiteY18" fmla="*/ 1371218 h 2127574"/>
              <a:gd name="connsiteX19" fmla="*/ 178329 w 3807006"/>
              <a:gd name="connsiteY19" fmla="*/ 1543021 h 2127574"/>
              <a:gd name="connsiteX20" fmla="*/ 49389 w 3807006"/>
              <a:gd name="connsiteY20" fmla="*/ 1852760 h 2127574"/>
              <a:gd name="connsiteX21" fmla="*/ 0 w 3807006"/>
              <a:gd name="connsiteY21" fmla="*/ 2127574 h 2127574"/>
              <a:gd name="connsiteX22" fmla="*/ 107597 w 3807006"/>
              <a:gd name="connsiteY22" fmla="*/ 2029326 h 2127574"/>
              <a:gd name="connsiteX0" fmla="*/ 107597 w 3838074"/>
              <a:gd name="connsiteY0" fmla="*/ 2029326 h 2127574"/>
              <a:gd name="connsiteX1" fmla="*/ 395464 w 3838074"/>
              <a:gd name="connsiteY1" fmla="*/ 1739341 h 2127574"/>
              <a:gd name="connsiteX2" fmla="*/ 585020 w 3838074"/>
              <a:gd name="connsiteY2" fmla="*/ 1536437 h 2127574"/>
              <a:gd name="connsiteX3" fmla="*/ 849924 w 3838074"/>
              <a:gd name="connsiteY3" fmla="*/ 1310364 h 2127574"/>
              <a:gd name="connsiteX4" fmla="*/ 1345594 w 3838074"/>
              <a:gd name="connsiteY4" fmla="*/ 1103636 h 2127574"/>
              <a:gd name="connsiteX5" fmla="*/ 1960683 w 3838074"/>
              <a:gd name="connsiteY5" fmla="*/ 923720 h 2127574"/>
              <a:gd name="connsiteX6" fmla="*/ 2551441 w 3838074"/>
              <a:gd name="connsiteY6" fmla="*/ 795485 h 2127574"/>
              <a:gd name="connsiteX7" fmla="*/ 3035105 w 3838074"/>
              <a:gd name="connsiteY7" fmla="*/ 704281 h 2127574"/>
              <a:gd name="connsiteX8" fmla="*/ 3369910 w 3838074"/>
              <a:gd name="connsiteY8" fmla="*/ 533900 h 2127574"/>
              <a:gd name="connsiteX9" fmla="*/ 3777467 w 3838074"/>
              <a:gd name="connsiteY9" fmla="*/ 345526 h 2127574"/>
              <a:gd name="connsiteX10" fmla="*/ 3795240 w 3838074"/>
              <a:gd name="connsiteY10" fmla="*/ 32399 h 2127574"/>
              <a:gd name="connsiteX11" fmla="*/ 3330574 w 3838074"/>
              <a:gd name="connsiteY11" fmla="*/ 34525 h 2127574"/>
              <a:gd name="connsiteX12" fmla="*/ 2788402 w 3838074"/>
              <a:gd name="connsiteY12" fmla="*/ 0 h 2127574"/>
              <a:gd name="connsiteX13" fmla="*/ 2351730 w 3838074"/>
              <a:gd name="connsiteY13" fmla="*/ 62824 h 2127574"/>
              <a:gd name="connsiteX14" fmla="*/ 1876080 w 3838074"/>
              <a:gd name="connsiteY14" fmla="*/ 253562 h 2127574"/>
              <a:gd name="connsiteX15" fmla="*/ 1316275 w 3838074"/>
              <a:gd name="connsiteY15" fmla="*/ 488054 h 2127574"/>
              <a:gd name="connsiteX16" fmla="*/ 825056 w 3838074"/>
              <a:gd name="connsiteY16" fmla="*/ 704945 h 2127574"/>
              <a:gd name="connsiteX17" fmla="*/ 496239 w 3838074"/>
              <a:gd name="connsiteY17" fmla="*/ 1004229 h 2127574"/>
              <a:gd name="connsiteX18" fmla="*/ 297215 w 3838074"/>
              <a:gd name="connsiteY18" fmla="*/ 1371218 h 2127574"/>
              <a:gd name="connsiteX19" fmla="*/ 178329 w 3838074"/>
              <a:gd name="connsiteY19" fmla="*/ 1543021 h 2127574"/>
              <a:gd name="connsiteX20" fmla="*/ 49389 w 3838074"/>
              <a:gd name="connsiteY20" fmla="*/ 1852760 h 2127574"/>
              <a:gd name="connsiteX21" fmla="*/ 0 w 3838074"/>
              <a:gd name="connsiteY21" fmla="*/ 2127574 h 2127574"/>
              <a:gd name="connsiteX22" fmla="*/ 107597 w 3838074"/>
              <a:gd name="connsiteY22" fmla="*/ 2029326 h 2127574"/>
              <a:gd name="connsiteX0" fmla="*/ 107597 w 3823349"/>
              <a:gd name="connsiteY0" fmla="*/ 2029326 h 2127574"/>
              <a:gd name="connsiteX1" fmla="*/ 395464 w 3823349"/>
              <a:gd name="connsiteY1" fmla="*/ 1739341 h 2127574"/>
              <a:gd name="connsiteX2" fmla="*/ 585020 w 3823349"/>
              <a:gd name="connsiteY2" fmla="*/ 1536437 h 2127574"/>
              <a:gd name="connsiteX3" fmla="*/ 849924 w 3823349"/>
              <a:gd name="connsiteY3" fmla="*/ 1310364 h 2127574"/>
              <a:gd name="connsiteX4" fmla="*/ 1345594 w 3823349"/>
              <a:gd name="connsiteY4" fmla="*/ 1103636 h 2127574"/>
              <a:gd name="connsiteX5" fmla="*/ 1960683 w 3823349"/>
              <a:gd name="connsiteY5" fmla="*/ 923720 h 2127574"/>
              <a:gd name="connsiteX6" fmla="*/ 2551441 w 3823349"/>
              <a:gd name="connsiteY6" fmla="*/ 795485 h 2127574"/>
              <a:gd name="connsiteX7" fmla="*/ 3035105 w 3823349"/>
              <a:gd name="connsiteY7" fmla="*/ 704281 h 2127574"/>
              <a:gd name="connsiteX8" fmla="*/ 3369910 w 3823349"/>
              <a:gd name="connsiteY8" fmla="*/ 533900 h 2127574"/>
              <a:gd name="connsiteX9" fmla="*/ 3777467 w 3823349"/>
              <a:gd name="connsiteY9" fmla="*/ 345526 h 2127574"/>
              <a:gd name="connsiteX10" fmla="*/ 3795240 w 3823349"/>
              <a:gd name="connsiteY10" fmla="*/ 32399 h 2127574"/>
              <a:gd name="connsiteX11" fmla="*/ 3330574 w 3823349"/>
              <a:gd name="connsiteY11" fmla="*/ 34525 h 2127574"/>
              <a:gd name="connsiteX12" fmla="*/ 2788402 w 3823349"/>
              <a:gd name="connsiteY12" fmla="*/ 0 h 2127574"/>
              <a:gd name="connsiteX13" fmla="*/ 2351730 w 3823349"/>
              <a:gd name="connsiteY13" fmla="*/ 62824 h 2127574"/>
              <a:gd name="connsiteX14" fmla="*/ 1876080 w 3823349"/>
              <a:gd name="connsiteY14" fmla="*/ 253562 h 2127574"/>
              <a:gd name="connsiteX15" fmla="*/ 1316275 w 3823349"/>
              <a:gd name="connsiteY15" fmla="*/ 488054 h 2127574"/>
              <a:gd name="connsiteX16" fmla="*/ 825056 w 3823349"/>
              <a:gd name="connsiteY16" fmla="*/ 704945 h 2127574"/>
              <a:gd name="connsiteX17" fmla="*/ 496239 w 3823349"/>
              <a:gd name="connsiteY17" fmla="*/ 1004229 h 2127574"/>
              <a:gd name="connsiteX18" fmla="*/ 297215 w 3823349"/>
              <a:gd name="connsiteY18" fmla="*/ 1371218 h 2127574"/>
              <a:gd name="connsiteX19" fmla="*/ 178329 w 3823349"/>
              <a:gd name="connsiteY19" fmla="*/ 1543021 h 2127574"/>
              <a:gd name="connsiteX20" fmla="*/ 49389 w 3823349"/>
              <a:gd name="connsiteY20" fmla="*/ 1852760 h 2127574"/>
              <a:gd name="connsiteX21" fmla="*/ 0 w 3823349"/>
              <a:gd name="connsiteY21" fmla="*/ 2127574 h 2127574"/>
              <a:gd name="connsiteX22" fmla="*/ 107597 w 3823349"/>
              <a:gd name="connsiteY22" fmla="*/ 2029326 h 2127574"/>
              <a:gd name="connsiteX0" fmla="*/ 107597 w 3795281"/>
              <a:gd name="connsiteY0" fmla="*/ 2072652 h 2170900"/>
              <a:gd name="connsiteX1" fmla="*/ 395464 w 3795281"/>
              <a:gd name="connsiteY1" fmla="*/ 1782667 h 2170900"/>
              <a:gd name="connsiteX2" fmla="*/ 585020 w 3795281"/>
              <a:gd name="connsiteY2" fmla="*/ 1579763 h 2170900"/>
              <a:gd name="connsiteX3" fmla="*/ 849924 w 3795281"/>
              <a:gd name="connsiteY3" fmla="*/ 1353690 h 2170900"/>
              <a:gd name="connsiteX4" fmla="*/ 1345594 w 3795281"/>
              <a:gd name="connsiteY4" fmla="*/ 1146962 h 2170900"/>
              <a:gd name="connsiteX5" fmla="*/ 1960683 w 3795281"/>
              <a:gd name="connsiteY5" fmla="*/ 967046 h 2170900"/>
              <a:gd name="connsiteX6" fmla="*/ 2551441 w 3795281"/>
              <a:gd name="connsiteY6" fmla="*/ 838811 h 2170900"/>
              <a:gd name="connsiteX7" fmla="*/ 3035105 w 3795281"/>
              <a:gd name="connsiteY7" fmla="*/ 747607 h 2170900"/>
              <a:gd name="connsiteX8" fmla="*/ 3369910 w 3795281"/>
              <a:gd name="connsiteY8" fmla="*/ 577226 h 2170900"/>
              <a:gd name="connsiteX9" fmla="*/ 3777467 w 3795281"/>
              <a:gd name="connsiteY9" fmla="*/ 388852 h 2170900"/>
              <a:gd name="connsiteX10" fmla="*/ 3795240 w 3795281"/>
              <a:gd name="connsiteY10" fmla="*/ 75725 h 2170900"/>
              <a:gd name="connsiteX11" fmla="*/ 3330574 w 3795281"/>
              <a:gd name="connsiteY11" fmla="*/ 77851 h 2170900"/>
              <a:gd name="connsiteX12" fmla="*/ 2788402 w 3795281"/>
              <a:gd name="connsiteY12" fmla="*/ 43326 h 2170900"/>
              <a:gd name="connsiteX13" fmla="*/ 2351730 w 3795281"/>
              <a:gd name="connsiteY13" fmla="*/ 106150 h 2170900"/>
              <a:gd name="connsiteX14" fmla="*/ 1876080 w 3795281"/>
              <a:gd name="connsiteY14" fmla="*/ 296888 h 2170900"/>
              <a:gd name="connsiteX15" fmla="*/ 1316275 w 3795281"/>
              <a:gd name="connsiteY15" fmla="*/ 531380 h 2170900"/>
              <a:gd name="connsiteX16" fmla="*/ 825056 w 3795281"/>
              <a:gd name="connsiteY16" fmla="*/ 748271 h 2170900"/>
              <a:gd name="connsiteX17" fmla="*/ 496239 w 3795281"/>
              <a:gd name="connsiteY17" fmla="*/ 1047555 h 2170900"/>
              <a:gd name="connsiteX18" fmla="*/ 297215 w 3795281"/>
              <a:gd name="connsiteY18" fmla="*/ 1414544 h 2170900"/>
              <a:gd name="connsiteX19" fmla="*/ 178329 w 3795281"/>
              <a:gd name="connsiteY19" fmla="*/ 1586347 h 2170900"/>
              <a:gd name="connsiteX20" fmla="*/ 49389 w 3795281"/>
              <a:gd name="connsiteY20" fmla="*/ 1896086 h 2170900"/>
              <a:gd name="connsiteX21" fmla="*/ 0 w 3795281"/>
              <a:gd name="connsiteY21" fmla="*/ 2170900 h 2170900"/>
              <a:gd name="connsiteX22" fmla="*/ 107597 w 3795281"/>
              <a:gd name="connsiteY22" fmla="*/ 2072652 h 2170900"/>
              <a:gd name="connsiteX0" fmla="*/ 107597 w 3800374"/>
              <a:gd name="connsiteY0" fmla="*/ 2029326 h 2127574"/>
              <a:gd name="connsiteX1" fmla="*/ 395464 w 3800374"/>
              <a:gd name="connsiteY1" fmla="*/ 1739341 h 2127574"/>
              <a:gd name="connsiteX2" fmla="*/ 585020 w 3800374"/>
              <a:gd name="connsiteY2" fmla="*/ 1536437 h 2127574"/>
              <a:gd name="connsiteX3" fmla="*/ 849924 w 3800374"/>
              <a:gd name="connsiteY3" fmla="*/ 1310364 h 2127574"/>
              <a:gd name="connsiteX4" fmla="*/ 1345594 w 3800374"/>
              <a:gd name="connsiteY4" fmla="*/ 1103636 h 2127574"/>
              <a:gd name="connsiteX5" fmla="*/ 1960683 w 3800374"/>
              <a:gd name="connsiteY5" fmla="*/ 923720 h 2127574"/>
              <a:gd name="connsiteX6" fmla="*/ 2551441 w 3800374"/>
              <a:gd name="connsiteY6" fmla="*/ 795485 h 2127574"/>
              <a:gd name="connsiteX7" fmla="*/ 3035105 w 3800374"/>
              <a:gd name="connsiteY7" fmla="*/ 704281 h 2127574"/>
              <a:gd name="connsiteX8" fmla="*/ 3369910 w 3800374"/>
              <a:gd name="connsiteY8" fmla="*/ 533900 h 2127574"/>
              <a:gd name="connsiteX9" fmla="*/ 3777467 w 3800374"/>
              <a:gd name="connsiteY9" fmla="*/ 345526 h 2127574"/>
              <a:gd name="connsiteX10" fmla="*/ 3795240 w 3800374"/>
              <a:gd name="connsiteY10" fmla="*/ 32399 h 2127574"/>
              <a:gd name="connsiteX11" fmla="*/ 3330574 w 3800374"/>
              <a:gd name="connsiteY11" fmla="*/ 34525 h 2127574"/>
              <a:gd name="connsiteX12" fmla="*/ 2788402 w 3800374"/>
              <a:gd name="connsiteY12" fmla="*/ 0 h 2127574"/>
              <a:gd name="connsiteX13" fmla="*/ 2351730 w 3800374"/>
              <a:gd name="connsiteY13" fmla="*/ 62824 h 2127574"/>
              <a:gd name="connsiteX14" fmla="*/ 1876080 w 3800374"/>
              <a:gd name="connsiteY14" fmla="*/ 253562 h 2127574"/>
              <a:gd name="connsiteX15" fmla="*/ 1316275 w 3800374"/>
              <a:gd name="connsiteY15" fmla="*/ 488054 h 2127574"/>
              <a:gd name="connsiteX16" fmla="*/ 825056 w 3800374"/>
              <a:gd name="connsiteY16" fmla="*/ 704945 h 2127574"/>
              <a:gd name="connsiteX17" fmla="*/ 496239 w 3800374"/>
              <a:gd name="connsiteY17" fmla="*/ 1004229 h 2127574"/>
              <a:gd name="connsiteX18" fmla="*/ 297215 w 3800374"/>
              <a:gd name="connsiteY18" fmla="*/ 1371218 h 2127574"/>
              <a:gd name="connsiteX19" fmla="*/ 178329 w 3800374"/>
              <a:gd name="connsiteY19" fmla="*/ 1543021 h 2127574"/>
              <a:gd name="connsiteX20" fmla="*/ 49389 w 3800374"/>
              <a:gd name="connsiteY20" fmla="*/ 1852760 h 2127574"/>
              <a:gd name="connsiteX21" fmla="*/ 0 w 3800374"/>
              <a:gd name="connsiteY21" fmla="*/ 2127574 h 2127574"/>
              <a:gd name="connsiteX22" fmla="*/ 107597 w 3800374"/>
              <a:gd name="connsiteY22" fmla="*/ 2029326 h 2127574"/>
              <a:gd name="connsiteX0" fmla="*/ 107597 w 3800374"/>
              <a:gd name="connsiteY0" fmla="*/ 2029326 h 2127574"/>
              <a:gd name="connsiteX1" fmla="*/ 395464 w 3800374"/>
              <a:gd name="connsiteY1" fmla="*/ 1739341 h 2127574"/>
              <a:gd name="connsiteX2" fmla="*/ 585020 w 3800374"/>
              <a:gd name="connsiteY2" fmla="*/ 1536437 h 2127574"/>
              <a:gd name="connsiteX3" fmla="*/ 849924 w 3800374"/>
              <a:gd name="connsiteY3" fmla="*/ 1310364 h 2127574"/>
              <a:gd name="connsiteX4" fmla="*/ 1345594 w 3800374"/>
              <a:gd name="connsiteY4" fmla="*/ 1103636 h 2127574"/>
              <a:gd name="connsiteX5" fmla="*/ 1960683 w 3800374"/>
              <a:gd name="connsiteY5" fmla="*/ 923720 h 2127574"/>
              <a:gd name="connsiteX6" fmla="*/ 2551441 w 3800374"/>
              <a:gd name="connsiteY6" fmla="*/ 795485 h 2127574"/>
              <a:gd name="connsiteX7" fmla="*/ 3035105 w 3800374"/>
              <a:gd name="connsiteY7" fmla="*/ 704281 h 2127574"/>
              <a:gd name="connsiteX8" fmla="*/ 3461536 w 3800374"/>
              <a:gd name="connsiteY8" fmla="*/ 552225 h 2127574"/>
              <a:gd name="connsiteX9" fmla="*/ 3777467 w 3800374"/>
              <a:gd name="connsiteY9" fmla="*/ 345526 h 2127574"/>
              <a:gd name="connsiteX10" fmla="*/ 3795240 w 3800374"/>
              <a:gd name="connsiteY10" fmla="*/ 32399 h 2127574"/>
              <a:gd name="connsiteX11" fmla="*/ 3330574 w 3800374"/>
              <a:gd name="connsiteY11" fmla="*/ 34525 h 2127574"/>
              <a:gd name="connsiteX12" fmla="*/ 2788402 w 3800374"/>
              <a:gd name="connsiteY12" fmla="*/ 0 h 2127574"/>
              <a:gd name="connsiteX13" fmla="*/ 2351730 w 3800374"/>
              <a:gd name="connsiteY13" fmla="*/ 62824 h 2127574"/>
              <a:gd name="connsiteX14" fmla="*/ 1876080 w 3800374"/>
              <a:gd name="connsiteY14" fmla="*/ 253562 h 2127574"/>
              <a:gd name="connsiteX15" fmla="*/ 1316275 w 3800374"/>
              <a:gd name="connsiteY15" fmla="*/ 488054 h 2127574"/>
              <a:gd name="connsiteX16" fmla="*/ 825056 w 3800374"/>
              <a:gd name="connsiteY16" fmla="*/ 704945 h 2127574"/>
              <a:gd name="connsiteX17" fmla="*/ 496239 w 3800374"/>
              <a:gd name="connsiteY17" fmla="*/ 1004229 h 2127574"/>
              <a:gd name="connsiteX18" fmla="*/ 297215 w 3800374"/>
              <a:gd name="connsiteY18" fmla="*/ 1371218 h 2127574"/>
              <a:gd name="connsiteX19" fmla="*/ 178329 w 3800374"/>
              <a:gd name="connsiteY19" fmla="*/ 1543021 h 2127574"/>
              <a:gd name="connsiteX20" fmla="*/ 49389 w 3800374"/>
              <a:gd name="connsiteY20" fmla="*/ 1852760 h 2127574"/>
              <a:gd name="connsiteX21" fmla="*/ 0 w 3800374"/>
              <a:gd name="connsiteY21" fmla="*/ 2127574 h 2127574"/>
              <a:gd name="connsiteX22" fmla="*/ 107597 w 3800374"/>
              <a:gd name="connsiteY22" fmla="*/ 2029326 h 2127574"/>
              <a:gd name="connsiteX0" fmla="*/ 107597 w 3822685"/>
              <a:gd name="connsiteY0" fmla="*/ 2031296 h 2129544"/>
              <a:gd name="connsiteX1" fmla="*/ 395464 w 3822685"/>
              <a:gd name="connsiteY1" fmla="*/ 1741311 h 2129544"/>
              <a:gd name="connsiteX2" fmla="*/ 585020 w 3822685"/>
              <a:gd name="connsiteY2" fmla="*/ 1538407 h 2129544"/>
              <a:gd name="connsiteX3" fmla="*/ 849924 w 3822685"/>
              <a:gd name="connsiteY3" fmla="*/ 1312334 h 2129544"/>
              <a:gd name="connsiteX4" fmla="*/ 1345594 w 3822685"/>
              <a:gd name="connsiteY4" fmla="*/ 1105606 h 2129544"/>
              <a:gd name="connsiteX5" fmla="*/ 1960683 w 3822685"/>
              <a:gd name="connsiteY5" fmla="*/ 925690 h 2129544"/>
              <a:gd name="connsiteX6" fmla="*/ 2551441 w 3822685"/>
              <a:gd name="connsiteY6" fmla="*/ 797455 h 2129544"/>
              <a:gd name="connsiteX7" fmla="*/ 3035105 w 3822685"/>
              <a:gd name="connsiteY7" fmla="*/ 706251 h 2129544"/>
              <a:gd name="connsiteX8" fmla="*/ 3461536 w 3822685"/>
              <a:gd name="connsiteY8" fmla="*/ 554195 h 2129544"/>
              <a:gd name="connsiteX9" fmla="*/ 3777467 w 3822685"/>
              <a:gd name="connsiteY9" fmla="*/ 347496 h 2129544"/>
              <a:gd name="connsiteX10" fmla="*/ 3795240 w 3822685"/>
              <a:gd name="connsiteY10" fmla="*/ 34369 h 2129544"/>
              <a:gd name="connsiteX11" fmla="*/ 3339737 w 3822685"/>
              <a:gd name="connsiteY11" fmla="*/ 9007 h 2129544"/>
              <a:gd name="connsiteX12" fmla="*/ 2788402 w 3822685"/>
              <a:gd name="connsiteY12" fmla="*/ 1970 h 2129544"/>
              <a:gd name="connsiteX13" fmla="*/ 2351730 w 3822685"/>
              <a:gd name="connsiteY13" fmla="*/ 64794 h 2129544"/>
              <a:gd name="connsiteX14" fmla="*/ 1876080 w 3822685"/>
              <a:gd name="connsiteY14" fmla="*/ 255532 h 2129544"/>
              <a:gd name="connsiteX15" fmla="*/ 1316275 w 3822685"/>
              <a:gd name="connsiteY15" fmla="*/ 490024 h 2129544"/>
              <a:gd name="connsiteX16" fmla="*/ 825056 w 3822685"/>
              <a:gd name="connsiteY16" fmla="*/ 706915 h 2129544"/>
              <a:gd name="connsiteX17" fmla="*/ 496239 w 3822685"/>
              <a:gd name="connsiteY17" fmla="*/ 1006199 h 2129544"/>
              <a:gd name="connsiteX18" fmla="*/ 297215 w 3822685"/>
              <a:gd name="connsiteY18" fmla="*/ 1373188 h 2129544"/>
              <a:gd name="connsiteX19" fmla="*/ 178329 w 3822685"/>
              <a:gd name="connsiteY19" fmla="*/ 1544991 h 2129544"/>
              <a:gd name="connsiteX20" fmla="*/ 49389 w 3822685"/>
              <a:gd name="connsiteY20" fmla="*/ 1854730 h 2129544"/>
              <a:gd name="connsiteX21" fmla="*/ 0 w 3822685"/>
              <a:gd name="connsiteY21" fmla="*/ 2129544 h 2129544"/>
              <a:gd name="connsiteX22" fmla="*/ 107597 w 3822685"/>
              <a:gd name="connsiteY22" fmla="*/ 2031296 h 2129544"/>
              <a:gd name="connsiteX0" fmla="*/ 107597 w 3799812"/>
              <a:gd name="connsiteY0" fmla="*/ 2029326 h 2127574"/>
              <a:gd name="connsiteX1" fmla="*/ 395464 w 3799812"/>
              <a:gd name="connsiteY1" fmla="*/ 1739341 h 2127574"/>
              <a:gd name="connsiteX2" fmla="*/ 585020 w 3799812"/>
              <a:gd name="connsiteY2" fmla="*/ 1536437 h 2127574"/>
              <a:gd name="connsiteX3" fmla="*/ 849924 w 3799812"/>
              <a:gd name="connsiteY3" fmla="*/ 1310364 h 2127574"/>
              <a:gd name="connsiteX4" fmla="*/ 1345594 w 3799812"/>
              <a:gd name="connsiteY4" fmla="*/ 1103636 h 2127574"/>
              <a:gd name="connsiteX5" fmla="*/ 1960683 w 3799812"/>
              <a:gd name="connsiteY5" fmla="*/ 923720 h 2127574"/>
              <a:gd name="connsiteX6" fmla="*/ 2551441 w 3799812"/>
              <a:gd name="connsiteY6" fmla="*/ 795485 h 2127574"/>
              <a:gd name="connsiteX7" fmla="*/ 3035105 w 3799812"/>
              <a:gd name="connsiteY7" fmla="*/ 704281 h 2127574"/>
              <a:gd name="connsiteX8" fmla="*/ 3461536 w 3799812"/>
              <a:gd name="connsiteY8" fmla="*/ 552225 h 2127574"/>
              <a:gd name="connsiteX9" fmla="*/ 3777467 w 3799812"/>
              <a:gd name="connsiteY9" fmla="*/ 345526 h 2127574"/>
              <a:gd name="connsiteX10" fmla="*/ 3795240 w 3799812"/>
              <a:gd name="connsiteY10" fmla="*/ 32399 h 2127574"/>
              <a:gd name="connsiteX11" fmla="*/ 3339737 w 3799812"/>
              <a:gd name="connsiteY11" fmla="*/ 7037 h 2127574"/>
              <a:gd name="connsiteX12" fmla="*/ 2788402 w 3799812"/>
              <a:gd name="connsiteY12" fmla="*/ 0 h 2127574"/>
              <a:gd name="connsiteX13" fmla="*/ 2351730 w 3799812"/>
              <a:gd name="connsiteY13" fmla="*/ 62824 h 2127574"/>
              <a:gd name="connsiteX14" fmla="*/ 1876080 w 3799812"/>
              <a:gd name="connsiteY14" fmla="*/ 253562 h 2127574"/>
              <a:gd name="connsiteX15" fmla="*/ 1316275 w 3799812"/>
              <a:gd name="connsiteY15" fmla="*/ 488054 h 2127574"/>
              <a:gd name="connsiteX16" fmla="*/ 825056 w 3799812"/>
              <a:gd name="connsiteY16" fmla="*/ 704945 h 2127574"/>
              <a:gd name="connsiteX17" fmla="*/ 496239 w 3799812"/>
              <a:gd name="connsiteY17" fmla="*/ 1004229 h 2127574"/>
              <a:gd name="connsiteX18" fmla="*/ 297215 w 3799812"/>
              <a:gd name="connsiteY18" fmla="*/ 1371218 h 2127574"/>
              <a:gd name="connsiteX19" fmla="*/ 178329 w 3799812"/>
              <a:gd name="connsiteY19" fmla="*/ 1543021 h 2127574"/>
              <a:gd name="connsiteX20" fmla="*/ 49389 w 3799812"/>
              <a:gd name="connsiteY20" fmla="*/ 1852760 h 2127574"/>
              <a:gd name="connsiteX21" fmla="*/ 0 w 3799812"/>
              <a:gd name="connsiteY21" fmla="*/ 2127574 h 2127574"/>
              <a:gd name="connsiteX22" fmla="*/ 107597 w 3799812"/>
              <a:gd name="connsiteY22" fmla="*/ 2029326 h 2127574"/>
              <a:gd name="connsiteX0" fmla="*/ 107597 w 3957164"/>
              <a:gd name="connsiteY0" fmla="*/ 2034059 h 2132307"/>
              <a:gd name="connsiteX1" fmla="*/ 395464 w 3957164"/>
              <a:gd name="connsiteY1" fmla="*/ 1744074 h 2132307"/>
              <a:gd name="connsiteX2" fmla="*/ 585020 w 3957164"/>
              <a:gd name="connsiteY2" fmla="*/ 1541170 h 2132307"/>
              <a:gd name="connsiteX3" fmla="*/ 849924 w 3957164"/>
              <a:gd name="connsiteY3" fmla="*/ 1315097 h 2132307"/>
              <a:gd name="connsiteX4" fmla="*/ 1345594 w 3957164"/>
              <a:gd name="connsiteY4" fmla="*/ 1108369 h 2132307"/>
              <a:gd name="connsiteX5" fmla="*/ 1960683 w 3957164"/>
              <a:gd name="connsiteY5" fmla="*/ 928453 h 2132307"/>
              <a:gd name="connsiteX6" fmla="*/ 2551441 w 3957164"/>
              <a:gd name="connsiteY6" fmla="*/ 800218 h 2132307"/>
              <a:gd name="connsiteX7" fmla="*/ 3035105 w 3957164"/>
              <a:gd name="connsiteY7" fmla="*/ 709014 h 2132307"/>
              <a:gd name="connsiteX8" fmla="*/ 3461536 w 3957164"/>
              <a:gd name="connsiteY8" fmla="*/ 556958 h 2132307"/>
              <a:gd name="connsiteX9" fmla="*/ 3957164 w 3957164"/>
              <a:gd name="connsiteY9" fmla="*/ 392141 h 2132307"/>
              <a:gd name="connsiteX10" fmla="*/ 3795240 w 3957164"/>
              <a:gd name="connsiteY10" fmla="*/ 37132 h 2132307"/>
              <a:gd name="connsiteX11" fmla="*/ 3339737 w 3957164"/>
              <a:gd name="connsiteY11" fmla="*/ 11770 h 2132307"/>
              <a:gd name="connsiteX12" fmla="*/ 2788402 w 3957164"/>
              <a:gd name="connsiteY12" fmla="*/ 4733 h 2132307"/>
              <a:gd name="connsiteX13" fmla="*/ 2351730 w 3957164"/>
              <a:gd name="connsiteY13" fmla="*/ 67557 h 2132307"/>
              <a:gd name="connsiteX14" fmla="*/ 1876080 w 3957164"/>
              <a:gd name="connsiteY14" fmla="*/ 258295 h 2132307"/>
              <a:gd name="connsiteX15" fmla="*/ 1316275 w 3957164"/>
              <a:gd name="connsiteY15" fmla="*/ 492787 h 2132307"/>
              <a:gd name="connsiteX16" fmla="*/ 825056 w 3957164"/>
              <a:gd name="connsiteY16" fmla="*/ 709678 h 2132307"/>
              <a:gd name="connsiteX17" fmla="*/ 496239 w 3957164"/>
              <a:gd name="connsiteY17" fmla="*/ 1008962 h 2132307"/>
              <a:gd name="connsiteX18" fmla="*/ 297215 w 3957164"/>
              <a:gd name="connsiteY18" fmla="*/ 1375951 h 2132307"/>
              <a:gd name="connsiteX19" fmla="*/ 178329 w 3957164"/>
              <a:gd name="connsiteY19" fmla="*/ 1547754 h 2132307"/>
              <a:gd name="connsiteX20" fmla="*/ 49389 w 3957164"/>
              <a:gd name="connsiteY20" fmla="*/ 1857493 h 2132307"/>
              <a:gd name="connsiteX21" fmla="*/ 0 w 3957164"/>
              <a:gd name="connsiteY21" fmla="*/ 2132307 h 2132307"/>
              <a:gd name="connsiteX22" fmla="*/ 107597 w 3957164"/>
              <a:gd name="connsiteY22" fmla="*/ 2034059 h 2132307"/>
              <a:gd name="connsiteX0" fmla="*/ 107597 w 4077964"/>
              <a:gd name="connsiteY0" fmla="*/ 2029326 h 2127574"/>
              <a:gd name="connsiteX1" fmla="*/ 395464 w 4077964"/>
              <a:gd name="connsiteY1" fmla="*/ 1739341 h 2127574"/>
              <a:gd name="connsiteX2" fmla="*/ 585020 w 4077964"/>
              <a:gd name="connsiteY2" fmla="*/ 1536437 h 2127574"/>
              <a:gd name="connsiteX3" fmla="*/ 849924 w 4077964"/>
              <a:gd name="connsiteY3" fmla="*/ 1310364 h 2127574"/>
              <a:gd name="connsiteX4" fmla="*/ 1345594 w 4077964"/>
              <a:gd name="connsiteY4" fmla="*/ 1103636 h 2127574"/>
              <a:gd name="connsiteX5" fmla="*/ 1960683 w 4077964"/>
              <a:gd name="connsiteY5" fmla="*/ 923720 h 2127574"/>
              <a:gd name="connsiteX6" fmla="*/ 2551441 w 4077964"/>
              <a:gd name="connsiteY6" fmla="*/ 795485 h 2127574"/>
              <a:gd name="connsiteX7" fmla="*/ 3035105 w 4077964"/>
              <a:gd name="connsiteY7" fmla="*/ 704281 h 2127574"/>
              <a:gd name="connsiteX8" fmla="*/ 3461536 w 4077964"/>
              <a:gd name="connsiteY8" fmla="*/ 552225 h 2127574"/>
              <a:gd name="connsiteX9" fmla="*/ 3957164 w 4077964"/>
              <a:gd name="connsiteY9" fmla="*/ 387408 h 2127574"/>
              <a:gd name="connsiteX10" fmla="*/ 4048449 w 4077964"/>
              <a:gd name="connsiteY10" fmla="*/ 82656 h 2127574"/>
              <a:gd name="connsiteX11" fmla="*/ 3339737 w 4077964"/>
              <a:gd name="connsiteY11" fmla="*/ 7037 h 2127574"/>
              <a:gd name="connsiteX12" fmla="*/ 2788402 w 4077964"/>
              <a:gd name="connsiteY12" fmla="*/ 0 h 2127574"/>
              <a:gd name="connsiteX13" fmla="*/ 2351730 w 4077964"/>
              <a:gd name="connsiteY13" fmla="*/ 62824 h 2127574"/>
              <a:gd name="connsiteX14" fmla="*/ 1876080 w 4077964"/>
              <a:gd name="connsiteY14" fmla="*/ 253562 h 2127574"/>
              <a:gd name="connsiteX15" fmla="*/ 1316275 w 4077964"/>
              <a:gd name="connsiteY15" fmla="*/ 488054 h 2127574"/>
              <a:gd name="connsiteX16" fmla="*/ 825056 w 4077964"/>
              <a:gd name="connsiteY16" fmla="*/ 704945 h 2127574"/>
              <a:gd name="connsiteX17" fmla="*/ 496239 w 4077964"/>
              <a:gd name="connsiteY17" fmla="*/ 1004229 h 2127574"/>
              <a:gd name="connsiteX18" fmla="*/ 297215 w 4077964"/>
              <a:gd name="connsiteY18" fmla="*/ 1371218 h 2127574"/>
              <a:gd name="connsiteX19" fmla="*/ 178329 w 4077964"/>
              <a:gd name="connsiteY19" fmla="*/ 1543021 h 2127574"/>
              <a:gd name="connsiteX20" fmla="*/ 49389 w 4077964"/>
              <a:gd name="connsiteY20" fmla="*/ 1852760 h 2127574"/>
              <a:gd name="connsiteX21" fmla="*/ 0 w 4077964"/>
              <a:gd name="connsiteY21" fmla="*/ 2127574 h 2127574"/>
              <a:gd name="connsiteX22" fmla="*/ 107597 w 4077964"/>
              <a:gd name="connsiteY22" fmla="*/ 2029326 h 2127574"/>
              <a:gd name="connsiteX0" fmla="*/ 107597 w 4048461"/>
              <a:gd name="connsiteY0" fmla="*/ 2034253 h 2132501"/>
              <a:gd name="connsiteX1" fmla="*/ 395464 w 4048461"/>
              <a:gd name="connsiteY1" fmla="*/ 1744268 h 2132501"/>
              <a:gd name="connsiteX2" fmla="*/ 585020 w 4048461"/>
              <a:gd name="connsiteY2" fmla="*/ 1541364 h 2132501"/>
              <a:gd name="connsiteX3" fmla="*/ 849924 w 4048461"/>
              <a:gd name="connsiteY3" fmla="*/ 1315291 h 2132501"/>
              <a:gd name="connsiteX4" fmla="*/ 1345594 w 4048461"/>
              <a:gd name="connsiteY4" fmla="*/ 1108563 h 2132501"/>
              <a:gd name="connsiteX5" fmla="*/ 1960683 w 4048461"/>
              <a:gd name="connsiteY5" fmla="*/ 928647 h 2132501"/>
              <a:gd name="connsiteX6" fmla="*/ 2551441 w 4048461"/>
              <a:gd name="connsiteY6" fmla="*/ 800412 h 2132501"/>
              <a:gd name="connsiteX7" fmla="*/ 3035105 w 4048461"/>
              <a:gd name="connsiteY7" fmla="*/ 709208 h 2132501"/>
              <a:gd name="connsiteX8" fmla="*/ 3461536 w 4048461"/>
              <a:gd name="connsiteY8" fmla="*/ 557152 h 2132501"/>
              <a:gd name="connsiteX9" fmla="*/ 3957164 w 4048461"/>
              <a:gd name="connsiteY9" fmla="*/ 392335 h 2132501"/>
              <a:gd name="connsiteX10" fmla="*/ 4048449 w 4048461"/>
              <a:gd name="connsiteY10" fmla="*/ 87583 h 2132501"/>
              <a:gd name="connsiteX11" fmla="*/ 3339737 w 4048461"/>
              <a:gd name="connsiteY11" fmla="*/ 11964 h 2132501"/>
              <a:gd name="connsiteX12" fmla="*/ 2788402 w 4048461"/>
              <a:gd name="connsiteY12" fmla="*/ 4927 h 2132501"/>
              <a:gd name="connsiteX13" fmla="*/ 2351730 w 4048461"/>
              <a:gd name="connsiteY13" fmla="*/ 67751 h 2132501"/>
              <a:gd name="connsiteX14" fmla="*/ 1876080 w 4048461"/>
              <a:gd name="connsiteY14" fmla="*/ 258489 h 2132501"/>
              <a:gd name="connsiteX15" fmla="*/ 1316275 w 4048461"/>
              <a:gd name="connsiteY15" fmla="*/ 492981 h 2132501"/>
              <a:gd name="connsiteX16" fmla="*/ 825056 w 4048461"/>
              <a:gd name="connsiteY16" fmla="*/ 709872 h 2132501"/>
              <a:gd name="connsiteX17" fmla="*/ 496239 w 4048461"/>
              <a:gd name="connsiteY17" fmla="*/ 1009156 h 2132501"/>
              <a:gd name="connsiteX18" fmla="*/ 297215 w 4048461"/>
              <a:gd name="connsiteY18" fmla="*/ 1376145 h 2132501"/>
              <a:gd name="connsiteX19" fmla="*/ 178329 w 4048461"/>
              <a:gd name="connsiteY19" fmla="*/ 1547948 h 2132501"/>
              <a:gd name="connsiteX20" fmla="*/ 49389 w 4048461"/>
              <a:gd name="connsiteY20" fmla="*/ 1857687 h 2132501"/>
              <a:gd name="connsiteX21" fmla="*/ 0 w 4048461"/>
              <a:gd name="connsiteY21" fmla="*/ 2132501 h 2132501"/>
              <a:gd name="connsiteX22" fmla="*/ 107597 w 4048461"/>
              <a:gd name="connsiteY22" fmla="*/ 2034253 h 2132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48461" h="2132501">
                <a:moveTo>
                  <a:pt x="107597" y="2034253"/>
                </a:moveTo>
                <a:cubicBezTo>
                  <a:pt x="187795" y="1963198"/>
                  <a:pt x="286455" y="1860185"/>
                  <a:pt x="395464" y="1744268"/>
                </a:cubicBezTo>
                <a:cubicBezTo>
                  <a:pt x="509235" y="1642639"/>
                  <a:pt x="509277" y="1612860"/>
                  <a:pt x="585020" y="1541364"/>
                </a:cubicBezTo>
                <a:cubicBezTo>
                  <a:pt x="660763" y="1469868"/>
                  <a:pt x="723162" y="1387424"/>
                  <a:pt x="849924" y="1315291"/>
                </a:cubicBezTo>
                <a:cubicBezTo>
                  <a:pt x="976686" y="1243158"/>
                  <a:pt x="1160468" y="1173004"/>
                  <a:pt x="1345594" y="1108563"/>
                </a:cubicBezTo>
                <a:cubicBezTo>
                  <a:pt x="1530720" y="1044122"/>
                  <a:pt x="1828480" y="968334"/>
                  <a:pt x="1960683" y="928647"/>
                </a:cubicBezTo>
                <a:lnTo>
                  <a:pt x="2551441" y="800412"/>
                </a:lnTo>
                <a:cubicBezTo>
                  <a:pt x="2680117" y="762312"/>
                  <a:pt x="2883423" y="749751"/>
                  <a:pt x="3035105" y="709208"/>
                </a:cubicBezTo>
                <a:cubicBezTo>
                  <a:pt x="3186787" y="668665"/>
                  <a:pt x="3307860" y="609964"/>
                  <a:pt x="3461536" y="557152"/>
                </a:cubicBezTo>
                <a:cubicBezTo>
                  <a:pt x="3615213" y="504340"/>
                  <a:pt x="3870604" y="505954"/>
                  <a:pt x="3957164" y="392335"/>
                </a:cubicBezTo>
                <a:cubicBezTo>
                  <a:pt x="3951698" y="241559"/>
                  <a:pt x="4045170" y="217988"/>
                  <a:pt x="4048449" y="87583"/>
                </a:cubicBezTo>
                <a:cubicBezTo>
                  <a:pt x="4051728" y="-42822"/>
                  <a:pt x="3400047" y="10624"/>
                  <a:pt x="3339737" y="11964"/>
                </a:cubicBezTo>
                <a:lnTo>
                  <a:pt x="2788402" y="4927"/>
                </a:lnTo>
                <a:cubicBezTo>
                  <a:pt x="2587084" y="21860"/>
                  <a:pt x="2503784" y="25491"/>
                  <a:pt x="2351730" y="67751"/>
                </a:cubicBezTo>
                <a:cubicBezTo>
                  <a:pt x="2199676" y="110011"/>
                  <a:pt x="2048656" y="187617"/>
                  <a:pt x="1876080" y="258489"/>
                </a:cubicBezTo>
                <a:lnTo>
                  <a:pt x="1316275" y="492981"/>
                </a:lnTo>
                <a:cubicBezTo>
                  <a:pt x="1141104" y="568211"/>
                  <a:pt x="961729" y="623843"/>
                  <a:pt x="825056" y="709872"/>
                </a:cubicBezTo>
                <a:cubicBezTo>
                  <a:pt x="688383" y="795901"/>
                  <a:pt x="584212" y="898111"/>
                  <a:pt x="496239" y="1009156"/>
                </a:cubicBezTo>
                <a:cubicBezTo>
                  <a:pt x="408266" y="1120201"/>
                  <a:pt x="350200" y="1286346"/>
                  <a:pt x="297215" y="1376145"/>
                </a:cubicBezTo>
                <a:cubicBezTo>
                  <a:pt x="244230" y="1465944"/>
                  <a:pt x="219633" y="1467691"/>
                  <a:pt x="178329" y="1547948"/>
                </a:cubicBezTo>
                <a:cubicBezTo>
                  <a:pt x="137025" y="1628205"/>
                  <a:pt x="71967" y="1752324"/>
                  <a:pt x="49389" y="1857687"/>
                </a:cubicBezTo>
                <a:lnTo>
                  <a:pt x="0" y="2132501"/>
                </a:lnTo>
                <a:lnTo>
                  <a:pt x="107597" y="2034253"/>
                </a:lnTo>
                <a:close/>
              </a:path>
            </a:pathLst>
          </a:custGeom>
          <a:gradFill flip="none" rotWithShape="1">
            <a:gsLst>
              <a:gs pos="0">
                <a:schemeClr val="accent1">
                  <a:lumMod val="75000"/>
                  <a:alpha val="50000"/>
                </a:schemeClr>
              </a:gs>
              <a:gs pos="50000">
                <a:schemeClr val="accent1">
                  <a:tint val="44500"/>
                  <a:satMod val="160000"/>
                  <a:alpha val="50000"/>
                </a:schemeClr>
              </a:gs>
              <a:gs pos="100000">
                <a:schemeClr val="accent1">
                  <a:tint val="23500"/>
                  <a:satMod val="160000"/>
                  <a:alpha val="50000"/>
                </a:schemeClr>
              </a:gs>
            </a:gsLst>
            <a:lin ang="2700000" scaled="1"/>
            <a:tileRect/>
          </a:gra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 name="TextBox 2"/>
          <p:cNvSpPr txBox="1"/>
          <p:nvPr/>
        </p:nvSpPr>
        <p:spPr>
          <a:xfrm>
            <a:off x="5181600" y="5652450"/>
            <a:ext cx="1981200" cy="307777"/>
          </a:xfrm>
          <a:prstGeom prst="rect">
            <a:avLst/>
          </a:prstGeom>
          <a:solidFill>
            <a:schemeClr val="bg1"/>
          </a:solidFill>
        </p:spPr>
        <p:txBody>
          <a:bodyPr wrap="square" rtlCol="0">
            <a:spAutoFit/>
          </a:bodyPr>
          <a:lstStyle/>
          <a:p>
            <a:r>
              <a:rPr lang="en-US" sz="1400" dirty="0"/>
              <a:t>firm yield curve</a:t>
            </a:r>
          </a:p>
        </p:txBody>
      </p:sp>
      <p:sp>
        <p:nvSpPr>
          <p:cNvPr id="8" name="Rectangle 7">
            <a:extLst>
              <a:ext uri="{FF2B5EF4-FFF2-40B4-BE49-F238E27FC236}">
                <a16:creationId xmlns:a16="http://schemas.microsoft.com/office/drawing/2014/main" id="{453A9C40-50A8-47E1-B950-9880FE318632}"/>
              </a:ext>
            </a:extLst>
          </p:cNvPr>
          <p:cNvSpPr/>
          <p:nvPr/>
        </p:nvSpPr>
        <p:spPr>
          <a:xfrm>
            <a:off x="4245063" y="2295235"/>
            <a:ext cx="394996" cy="746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1091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Is the streamflow record representative?</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a:xfrm>
            <a:off x="628650" y="1130967"/>
            <a:ext cx="8062058" cy="5045995"/>
          </a:xfrm>
        </p:spPr>
        <p:txBody>
          <a:bodyPr/>
          <a:lstStyle/>
          <a:p>
            <a:pPr>
              <a:lnSpc>
                <a:spcPct val="100000"/>
              </a:lnSpc>
              <a:spcBef>
                <a:spcPts val="600"/>
              </a:spcBef>
            </a:pPr>
            <a:r>
              <a:rPr lang="en-US" dirty="0"/>
              <a:t>Firm Yield is calculated using historical inflows</a:t>
            </a:r>
          </a:p>
          <a:p>
            <a:pPr lvl="1">
              <a:lnSpc>
                <a:spcPct val="100000"/>
              </a:lnSpc>
              <a:spcBef>
                <a:spcPts val="600"/>
              </a:spcBef>
            </a:pPr>
            <a:r>
              <a:rPr lang="en-US" dirty="0"/>
              <a:t>Historical period is not a complete picture of possibilities</a:t>
            </a:r>
          </a:p>
          <a:p>
            <a:pPr>
              <a:lnSpc>
                <a:spcPct val="100000"/>
              </a:lnSpc>
              <a:spcBef>
                <a:spcPts val="600"/>
              </a:spcBef>
            </a:pPr>
            <a:r>
              <a:rPr lang="en-US" dirty="0"/>
              <a:t>Observed records ~ 25 – 100 years (….more in CA?)</a:t>
            </a:r>
          </a:p>
          <a:p>
            <a:pPr>
              <a:lnSpc>
                <a:spcPct val="100000"/>
              </a:lnSpc>
              <a:spcBef>
                <a:spcPts val="600"/>
              </a:spcBef>
            </a:pPr>
            <a:r>
              <a:rPr lang="en-US" dirty="0"/>
              <a:t>Are those years representative of future years?</a:t>
            </a:r>
          </a:p>
          <a:p>
            <a:pPr>
              <a:lnSpc>
                <a:spcPct val="100000"/>
              </a:lnSpc>
              <a:spcBef>
                <a:spcPts val="600"/>
              </a:spcBef>
            </a:pPr>
            <a:r>
              <a:rPr lang="en-US" dirty="0"/>
              <a:t>What if the basin changes?</a:t>
            </a:r>
          </a:p>
          <a:p>
            <a:pPr lvl="1">
              <a:lnSpc>
                <a:spcPct val="100000"/>
              </a:lnSpc>
              <a:spcBef>
                <a:spcPts val="600"/>
              </a:spcBef>
            </a:pPr>
            <a:r>
              <a:rPr lang="en-US" dirty="0"/>
              <a:t>Type and intensity of other water use in the basin</a:t>
            </a:r>
          </a:p>
          <a:p>
            <a:pPr lvl="1">
              <a:lnSpc>
                <a:spcPct val="100000"/>
              </a:lnSpc>
              <a:spcBef>
                <a:spcPts val="600"/>
              </a:spcBef>
            </a:pPr>
            <a:r>
              <a:rPr lang="en-US" dirty="0"/>
              <a:t>Land use change</a:t>
            </a:r>
          </a:p>
          <a:p>
            <a:pPr lvl="1">
              <a:lnSpc>
                <a:spcPct val="100000"/>
              </a:lnSpc>
              <a:spcBef>
                <a:spcPts val="600"/>
              </a:spcBef>
            </a:pPr>
            <a:r>
              <a:rPr lang="en-US" dirty="0"/>
              <a:t>Differing climate</a:t>
            </a:r>
          </a:p>
          <a:p>
            <a:pPr>
              <a:lnSpc>
                <a:spcPct val="100000"/>
              </a:lnSpc>
              <a:spcBef>
                <a:spcPts val="600"/>
              </a:spcBef>
            </a:pPr>
            <a:endParaRPr lang="en-US" dirty="0"/>
          </a:p>
          <a:p>
            <a:pPr>
              <a:lnSpc>
                <a:spcPct val="100000"/>
              </a:lnSpc>
              <a:spcBef>
                <a:spcPts val="600"/>
              </a:spcBef>
            </a:pPr>
            <a:r>
              <a:rPr lang="en-US" dirty="0"/>
              <a:t>What if operation of the reservoir system changes?</a:t>
            </a:r>
          </a:p>
        </p:txBody>
      </p:sp>
    </p:spTree>
    <p:extLst>
      <p:ext uri="{BB962C8B-B14F-4D97-AF65-F5344CB8AC3E}">
        <p14:creationId xmlns:p14="http://schemas.microsoft.com/office/powerpoint/2010/main" val="1506369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1203ECA4-26C1-47A9-99BD-17EE59AEF312}"/>
              </a:ext>
            </a:extLst>
          </p:cNvPr>
          <p:cNvPicPr>
            <a:picLocks noChangeAspect="1"/>
          </p:cNvPicPr>
          <p:nvPr/>
        </p:nvPicPr>
        <p:blipFill rotWithShape="1">
          <a:blip r:embed="rId3">
            <a:extLst>
              <a:ext uri="{28A0092B-C50C-407E-A947-70E740481C1C}">
                <a14:useLocalDpi xmlns:a14="http://schemas.microsoft.com/office/drawing/2010/main" val="0"/>
              </a:ext>
            </a:extLst>
          </a:blip>
          <a:srcRect l="3932" t="3592" r="1900" b="20862"/>
          <a:stretch/>
        </p:blipFill>
        <p:spPr>
          <a:xfrm>
            <a:off x="266699" y="4216399"/>
            <a:ext cx="8610601" cy="2276475"/>
          </a:xfrm>
          <a:prstGeom prst="rect">
            <a:avLst/>
          </a:prstGeom>
        </p:spPr>
      </p:pic>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Is the streamflow record representative?</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a:xfrm>
            <a:off x="628650" y="1138518"/>
            <a:ext cx="7886700" cy="5038444"/>
          </a:xfrm>
        </p:spPr>
        <p:txBody>
          <a:bodyPr/>
          <a:lstStyle/>
          <a:p>
            <a:r>
              <a:rPr lang="en-US" dirty="0"/>
              <a:t>Record is generally too short to record all possibilities, and the full range of climate variability</a:t>
            </a:r>
          </a:p>
          <a:p>
            <a:r>
              <a:rPr lang="en-US" dirty="0"/>
              <a:t>Even with no basin changes future flows will likely be different</a:t>
            </a:r>
          </a:p>
          <a:p>
            <a:pPr lvl="1"/>
            <a:r>
              <a:rPr lang="en-US" dirty="0"/>
              <a:t>Potential for longer droughts</a:t>
            </a:r>
          </a:p>
          <a:p>
            <a:pPr lvl="1"/>
            <a:r>
              <a:rPr lang="en-US" dirty="0"/>
              <a:t>Potential for more intense droughts</a:t>
            </a:r>
          </a:p>
          <a:p>
            <a:pPr lvl="1"/>
            <a:r>
              <a:rPr lang="en-US" dirty="0"/>
              <a:t>multi-decadal cycles</a:t>
            </a:r>
          </a:p>
        </p:txBody>
      </p:sp>
      <p:cxnSp>
        <p:nvCxnSpPr>
          <p:cNvPr id="10" name="Straight Connector 9">
            <a:extLst>
              <a:ext uri="{FF2B5EF4-FFF2-40B4-BE49-F238E27FC236}">
                <a16:creationId xmlns:a16="http://schemas.microsoft.com/office/drawing/2014/main" id="{83E95CED-DA3A-4BF9-AB80-4E835AE4F292}"/>
              </a:ext>
            </a:extLst>
          </p:cNvPr>
          <p:cNvCxnSpPr>
            <a:cxnSpLocks/>
          </p:cNvCxnSpPr>
          <p:nvPr/>
        </p:nvCxnSpPr>
        <p:spPr>
          <a:xfrm flipV="1">
            <a:off x="4745831" y="4168774"/>
            <a:ext cx="0" cy="2174876"/>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780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7B125EF5-D2DB-4EB2-B8ED-4C618BDDEBE8}"/>
              </a:ext>
            </a:extLst>
          </p:cNvPr>
          <p:cNvGrpSpPr/>
          <p:nvPr/>
        </p:nvGrpSpPr>
        <p:grpSpPr>
          <a:xfrm>
            <a:off x="0" y="560173"/>
            <a:ext cx="9144000" cy="6297827"/>
            <a:chOff x="581025" y="1825625"/>
            <a:chExt cx="5750908" cy="3802112"/>
          </a:xfrm>
        </p:grpSpPr>
        <p:pic>
          <p:nvPicPr>
            <p:cNvPr id="1026" name="Picture 2" descr="http://www.cpr.org/sites/default/files/styles/full-width/public/images/ap_18227841966165.jpg?itok=QYqyi-ig">
              <a:extLst>
                <a:ext uri="{FF2B5EF4-FFF2-40B4-BE49-F238E27FC236}">
                  <a16:creationId xmlns:a16="http://schemas.microsoft.com/office/drawing/2014/main" id="{FD53B0AC-9723-4DC6-BC19-376278952A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025" y="1825625"/>
              <a:ext cx="5750908" cy="375840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48E168F-D028-4FB2-8935-F9B556DFFF19}"/>
                </a:ext>
              </a:extLst>
            </p:cNvPr>
            <p:cNvSpPr txBox="1"/>
            <p:nvPr/>
          </p:nvSpPr>
          <p:spPr>
            <a:xfrm>
              <a:off x="2019300" y="5381516"/>
              <a:ext cx="4312633" cy="246221"/>
            </a:xfrm>
            <a:prstGeom prst="rect">
              <a:avLst/>
            </a:prstGeom>
            <a:noFill/>
          </p:spPr>
          <p:txBody>
            <a:bodyPr wrap="square" rtlCol="0">
              <a:spAutoFit/>
            </a:bodyPr>
            <a:lstStyle/>
            <a:p>
              <a:r>
                <a:rPr lang="en-US" sz="600" dirty="0"/>
                <a:t>http://www.cpr.org/news/story/shortages-may-be-looming-for-important-lake-mead-reservoir</a:t>
              </a:r>
            </a:p>
          </p:txBody>
        </p:sp>
      </p:grpSp>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Reliability</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a:xfrm>
            <a:off x="330201" y="972065"/>
            <a:ext cx="8813800" cy="1545431"/>
          </a:xfrm>
          <a:solidFill>
            <a:schemeClr val="bg1">
              <a:alpha val="50000"/>
            </a:schemeClr>
          </a:solidFill>
        </p:spPr>
        <p:txBody>
          <a:bodyPr/>
          <a:lstStyle/>
          <a:p>
            <a:r>
              <a:rPr lang="en-US" dirty="0"/>
              <a:t>How reliable is firm yield estimated from the record?</a:t>
            </a:r>
          </a:p>
          <a:p>
            <a:r>
              <a:rPr lang="en-US" dirty="0"/>
              <a:t>If a demand didn’t fail historically, will it fail in the future?</a:t>
            </a:r>
          </a:p>
          <a:p>
            <a:r>
              <a:rPr lang="en-US" dirty="0"/>
              <a:t>How likely is failure?</a:t>
            </a:r>
          </a:p>
        </p:txBody>
      </p:sp>
    </p:spTree>
    <p:extLst>
      <p:ext uri="{BB962C8B-B14F-4D97-AF65-F5344CB8AC3E}">
        <p14:creationId xmlns:p14="http://schemas.microsoft.com/office/powerpoint/2010/main" val="145192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Reliability</a:t>
            </a:r>
          </a:p>
        </p:txBody>
      </p:sp>
      <p:sp>
        <p:nvSpPr>
          <p:cNvPr id="3" name="Content Placeholder 2">
            <a:extLst>
              <a:ext uri="{FF2B5EF4-FFF2-40B4-BE49-F238E27FC236}">
                <a16:creationId xmlns:a16="http://schemas.microsoft.com/office/drawing/2014/main" id="{20558501-C983-43D1-B665-892A39314D2D}"/>
              </a:ext>
            </a:extLst>
          </p:cNvPr>
          <p:cNvSpPr>
            <a:spLocks noGrp="1"/>
          </p:cNvSpPr>
          <p:nvPr>
            <p:ph idx="1"/>
          </p:nvPr>
        </p:nvSpPr>
        <p:spPr>
          <a:xfrm>
            <a:off x="628650" y="1075765"/>
            <a:ext cx="8190230" cy="5101198"/>
          </a:xfrm>
        </p:spPr>
        <p:txBody>
          <a:bodyPr/>
          <a:lstStyle/>
          <a:p>
            <a:pPr>
              <a:lnSpc>
                <a:spcPct val="100000"/>
              </a:lnSpc>
              <a:spcBef>
                <a:spcPts val="600"/>
              </a:spcBef>
            </a:pPr>
            <a:r>
              <a:rPr lang="en-US" altLang="en-US" dirty="0"/>
              <a:t>Depending on the worst drought of the record provides </a:t>
            </a:r>
            <a:r>
              <a:rPr lang="en-US" altLang="en-US" i="1" dirty="0">
                <a:solidFill>
                  <a:srgbClr val="C00000"/>
                </a:solidFill>
              </a:rPr>
              <a:t>inconsistent reliability </a:t>
            </a:r>
            <a:r>
              <a:rPr lang="en-US" altLang="en-US" dirty="0"/>
              <a:t>– depends on length of record and random occurrence of dry periods</a:t>
            </a:r>
          </a:p>
          <a:p>
            <a:pPr lvl="1">
              <a:lnSpc>
                <a:spcPct val="100000"/>
              </a:lnSpc>
              <a:spcBef>
                <a:spcPts val="600"/>
              </a:spcBef>
            </a:pPr>
            <a:r>
              <a:rPr lang="en-US" altLang="en-US" dirty="0"/>
              <a:t>Next, methods to assess reliability</a:t>
            </a:r>
          </a:p>
          <a:p>
            <a:pPr marL="0" indent="0">
              <a:lnSpc>
                <a:spcPct val="100000"/>
              </a:lnSpc>
              <a:spcBef>
                <a:spcPts val="600"/>
              </a:spcBef>
              <a:buNone/>
            </a:pPr>
            <a:r>
              <a:rPr lang="en-US" dirty="0"/>
              <a:t>But first…</a:t>
            </a:r>
          </a:p>
          <a:p>
            <a:pPr>
              <a:lnSpc>
                <a:spcPct val="100000"/>
              </a:lnSpc>
              <a:spcBef>
                <a:spcPts val="600"/>
              </a:spcBef>
            </a:pPr>
            <a:r>
              <a:rPr lang="en-US" dirty="0"/>
              <a:t>How reliable does the firm yield need to be?</a:t>
            </a:r>
          </a:p>
          <a:p>
            <a:pPr lvl="1">
              <a:lnSpc>
                <a:spcPct val="100000"/>
              </a:lnSpc>
              <a:spcBef>
                <a:spcPts val="600"/>
              </a:spcBef>
            </a:pPr>
            <a:r>
              <a:rPr lang="en-US" dirty="0"/>
              <a:t>Is 100% realistic?</a:t>
            </a:r>
          </a:p>
          <a:p>
            <a:pPr>
              <a:lnSpc>
                <a:spcPct val="100000"/>
              </a:lnSpc>
              <a:spcBef>
                <a:spcPts val="600"/>
              </a:spcBef>
            </a:pPr>
            <a:r>
              <a:rPr lang="en-US" dirty="0"/>
              <a:t>Is an occasional “failure” acceptable?</a:t>
            </a:r>
          </a:p>
          <a:p>
            <a:pPr lvl="1">
              <a:lnSpc>
                <a:spcPct val="100000"/>
              </a:lnSpc>
              <a:spcBef>
                <a:spcPts val="600"/>
              </a:spcBef>
            </a:pPr>
            <a:r>
              <a:rPr lang="en-US" dirty="0"/>
              <a:t>How often?</a:t>
            </a:r>
          </a:p>
          <a:p>
            <a:pPr lvl="1">
              <a:lnSpc>
                <a:spcPct val="100000"/>
              </a:lnSpc>
              <a:spcBef>
                <a:spcPts val="600"/>
              </a:spcBef>
            </a:pPr>
            <a:r>
              <a:rPr lang="en-US" dirty="0"/>
              <a:t>How deeply?</a:t>
            </a:r>
          </a:p>
          <a:p>
            <a:pPr>
              <a:lnSpc>
                <a:spcPct val="100000"/>
              </a:lnSpc>
              <a:spcBef>
                <a:spcPts val="600"/>
              </a:spcBef>
            </a:pPr>
            <a:r>
              <a:rPr lang="en-US" dirty="0"/>
              <a:t>Tradeoffs</a:t>
            </a:r>
          </a:p>
          <a:p>
            <a:pPr lvl="1">
              <a:lnSpc>
                <a:spcPct val="100000"/>
              </a:lnSpc>
              <a:spcBef>
                <a:spcPts val="600"/>
              </a:spcBef>
            </a:pPr>
            <a:r>
              <a:rPr lang="en-US" dirty="0"/>
              <a:t>More reliability = higher cost</a:t>
            </a:r>
          </a:p>
        </p:txBody>
      </p:sp>
    </p:spTree>
    <p:extLst>
      <p:ext uri="{BB962C8B-B14F-4D97-AF65-F5344CB8AC3E}">
        <p14:creationId xmlns:p14="http://schemas.microsoft.com/office/powerpoint/2010/main" val="353544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tLang="en-US" b="1" dirty="0"/>
              <a:t>Alternatives to Historical “Critical Period”</a:t>
            </a:r>
          </a:p>
        </p:txBody>
      </p:sp>
      <p:sp>
        <p:nvSpPr>
          <p:cNvPr id="31747" name="Content Placeholder 2"/>
          <p:cNvSpPr>
            <a:spLocks noGrp="1"/>
          </p:cNvSpPr>
          <p:nvPr>
            <p:ph idx="1"/>
          </p:nvPr>
        </p:nvSpPr>
        <p:spPr>
          <a:xfrm>
            <a:off x="573088" y="1311275"/>
            <a:ext cx="8275637" cy="2244725"/>
          </a:xfrm>
        </p:spPr>
        <p:txBody>
          <a:bodyPr/>
          <a:lstStyle/>
          <a:p>
            <a:pPr marL="0" indent="0">
              <a:lnSpc>
                <a:spcPct val="100000"/>
              </a:lnSpc>
              <a:spcBef>
                <a:spcPts val="600"/>
              </a:spcBef>
              <a:buNone/>
            </a:pPr>
            <a:r>
              <a:rPr lang="en-US" altLang="en-US" sz="3000" dirty="0"/>
              <a:t>Options to </a:t>
            </a:r>
            <a:r>
              <a:rPr lang="en-US" altLang="en-US" sz="3000" u="sng" dirty="0"/>
              <a:t>increase</a:t>
            </a:r>
            <a:r>
              <a:rPr lang="en-US" altLang="en-US" sz="3000" dirty="0"/>
              <a:t> or </a:t>
            </a:r>
            <a:r>
              <a:rPr lang="en-US" altLang="en-US" sz="3000" u="sng" dirty="0"/>
              <a:t>quantify</a:t>
            </a:r>
            <a:r>
              <a:rPr lang="en-US" altLang="en-US" sz="3000" dirty="0"/>
              <a:t> reliability:</a:t>
            </a:r>
          </a:p>
          <a:p>
            <a:pPr>
              <a:lnSpc>
                <a:spcPct val="100000"/>
              </a:lnSpc>
              <a:spcBef>
                <a:spcPts val="600"/>
              </a:spcBef>
            </a:pPr>
            <a:r>
              <a:rPr lang="en-US" altLang="en-US" dirty="0">
                <a:solidFill>
                  <a:srgbClr val="C00000"/>
                </a:solidFill>
              </a:rPr>
              <a:t>build in a factor of safety – buffer volume or lower planned yield by x%</a:t>
            </a:r>
          </a:p>
          <a:p>
            <a:pPr>
              <a:lnSpc>
                <a:spcPct val="100000"/>
              </a:lnSpc>
              <a:spcBef>
                <a:spcPts val="600"/>
              </a:spcBef>
            </a:pPr>
            <a:r>
              <a:rPr lang="en-US" altLang="en-US" dirty="0"/>
              <a:t>Drought frequency analysis:  </a:t>
            </a:r>
          </a:p>
          <a:p>
            <a:pPr lvl="1">
              <a:lnSpc>
                <a:spcPct val="100000"/>
              </a:lnSpc>
              <a:spcBef>
                <a:spcPts val="600"/>
              </a:spcBef>
            </a:pPr>
            <a:r>
              <a:rPr lang="en-US" altLang="en-US" dirty="0"/>
              <a:t>define likelihood of historical droughts</a:t>
            </a:r>
          </a:p>
          <a:p>
            <a:pPr lvl="1">
              <a:lnSpc>
                <a:spcPct val="100000"/>
              </a:lnSpc>
              <a:spcBef>
                <a:spcPts val="600"/>
              </a:spcBef>
            </a:pPr>
            <a:r>
              <a:rPr lang="en-US" altLang="en-US" dirty="0"/>
              <a:t>develop drought of specified return period</a:t>
            </a:r>
          </a:p>
          <a:p>
            <a:pPr>
              <a:lnSpc>
                <a:spcPct val="100000"/>
              </a:lnSpc>
              <a:spcBef>
                <a:spcPts val="600"/>
              </a:spcBef>
            </a:pPr>
            <a:r>
              <a:rPr lang="en-US" altLang="en-US" dirty="0"/>
              <a:t>Stochastic Methods:</a:t>
            </a:r>
          </a:p>
          <a:p>
            <a:pPr lvl="1">
              <a:lnSpc>
                <a:spcPct val="100000"/>
              </a:lnSpc>
              <a:spcBef>
                <a:spcPts val="600"/>
              </a:spcBef>
            </a:pPr>
            <a:r>
              <a:rPr lang="en-US" altLang="en-US" dirty="0"/>
              <a:t>compute firm-yield/reliability using long stochastic time-series of flows </a:t>
            </a:r>
            <a:r>
              <a:rPr lang="en-US" altLang="en-US" dirty="0">
                <a:solidFill>
                  <a:srgbClr val="0070C0"/>
                </a:solidFill>
              </a:rPr>
              <a:t>(annual reliability)</a:t>
            </a:r>
          </a:p>
          <a:p>
            <a:pPr lvl="1">
              <a:lnSpc>
                <a:spcPct val="100000"/>
              </a:lnSpc>
              <a:spcBef>
                <a:spcPts val="600"/>
              </a:spcBef>
            </a:pPr>
            <a:r>
              <a:rPr lang="en-US" altLang="en-US" dirty="0"/>
              <a:t>evaluate many stochastic examples of N-year life-cycle </a:t>
            </a:r>
            <a:r>
              <a:rPr lang="en-US" altLang="en-US" dirty="0">
                <a:solidFill>
                  <a:srgbClr val="0070C0"/>
                </a:solidFill>
              </a:rPr>
              <a:t>(long-term reliability)</a:t>
            </a:r>
          </a:p>
        </p:txBody>
      </p:sp>
    </p:spTree>
    <p:extLst>
      <p:ext uri="{BB962C8B-B14F-4D97-AF65-F5344CB8AC3E}">
        <p14:creationId xmlns:p14="http://schemas.microsoft.com/office/powerpoint/2010/main" val="1551823715"/>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277299EAA26B40A517446F2C78E9EF" ma:contentTypeVersion="9" ma:contentTypeDescription="Create a new document." ma:contentTypeScope="" ma:versionID="e5d832de649b39a0cdf70a7bf252ab76">
  <xsd:schema xmlns:xsd="http://www.w3.org/2001/XMLSchema" xmlns:xs="http://www.w3.org/2001/XMLSchema" xmlns:p="http://schemas.microsoft.com/office/2006/metadata/properties" xmlns:ns2="c8afd60f-354f-4f4a-abdb-184ad2ddaf96" targetNamespace="http://schemas.microsoft.com/office/2006/metadata/properties" ma:root="true" ma:fieldsID="add97db66e3bfad7cab4cb6a64ba69f6" ns2:_="">
    <xsd:import namespace="c8afd60f-354f-4f4a-abdb-184ad2ddaf96"/>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AutoTags" minOccurs="0"/>
                <xsd:element ref="ns2:MediaServiceOCR"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afd60f-354f-4f4a-abdb-184ad2ddaf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FAA4E0-1C55-431A-B96E-A84F65C409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afd60f-354f-4f4a-abdb-184ad2ddaf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AFC4FE4-E8AF-4223-96A2-960C2CBDB0B5}">
  <ds:schemaRefs>
    <ds:schemaRef ds:uri="http://schemas.microsoft.com/office/infopath/2007/PartnerControls"/>
    <ds:schemaRef ds:uri="http://purl.org/dc/elements/1.1/"/>
    <ds:schemaRef ds:uri="http://schemas.microsoft.com/office/2006/metadata/properties"/>
    <ds:schemaRef ds:uri="http://purl.org/dc/terms/"/>
    <ds:schemaRef ds:uri="c8afd60f-354f-4f4a-abdb-184ad2ddaf96"/>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6AB63B40-91FF-43D1-8FF5-C2DB4C9D6BB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28220</TotalTime>
  <Words>4007</Words>
  <Application>Microsoft Office PowerPoint</Application>
  <PresentationFormat>On-screen Show (4:3)</PresentationFormat>
  <Paragraphs>326</Paragraphs>
  <Slides>37</Slides>
  <Notes>33</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Arial Narrow</vt:lpstr>
      <vt:lpstr>Calibri</vt:lpstr>
      <vt:lpstr>Cambria Math</vt:lpstr>
      <vt:lpstr>Symbol</vt:lpstr>
      <vt:lpstr>Wingdings</vt:lpstr>
      <vt:lpstr>1_Office Theme</vt:lpstr>
      <vt:lpstr>Conducting Reservoir Storage-Yield Analyses Using HEC-ResSim</vt:lpstr>
      <vt:lpstr>Introduction</vt:lpstr>
      <vt:lpstr>Uncertainty versus Reliability</vt:lpstr>
      <vt:lpstr>Uncertainty</vt:lpstr>
      <vt:lpstr>Is the streamflow record representative?</vt:lpstr>
      <vt:lpstr>Is the streamflow record representative?</vt:lpstr>
      <vt:lpstr>Reliability</vt:lpstr>
      <vt:lpstr>Reliability</vt:lpstr>
      <vt:lpstr>Alternatives to Historical “Critical Period”</vt:lpstr>
      <vt:lpstr>Reliability</vt:lpstr>
      <vt:lpstr>Drought Return Interval</vt:lpstr>
      <vt:lpstr>Drought Return Interval</vt:lpstr>
      <vt:lpstr>Drought Return Interval</vt:lpstr>
      <vt:lpstr>Stochastic Methods</vt:lpstr>
      <vt:lpstr>Stochastic Methods</vt:lpstr>
      <vt:lpstr>PowerPoint Presentation</vt:lpstr>
      <vt:lpstr>PowerPoint Presentation</vt:lpstr>
      <vt:lpstr>PowerPoint Presentation</vt:lpstr>
      <vt:lpstr>Annual Reliability</vt:lpstr>
      <vt:lpstr>PowerPoint Presentation</vt:lpstr>
      <vt:lpstr>PowerPoint Presentation</vt:lpstr>
      <vt:lpstr>Annual Reliability</vt:lpstr>
      <vt:lpstr>Annual Reliability</vt:lpstr>
      <vt:lpstr>Annual Reliability</vt:lpstr>
      <vt:lpstr>Long-term Reliability</vt:lpstr>
      <vt:lpstr>Long-term Reliability</vt:lpstr>
      <vt:lpstr>Long-term Reliability</vt:lpstr>
      <vt:lpstr>Long-term Reliability</vt:lpstr>
      <vt:lpstr>Storage/Reliability/Yield for 50-year project lifecycle</vt:lpstr>
      <vt:lpstr>Does it only get worse?</vt:lpstr>
      <vt:lpstr>Reliability Summary</vt:lpstr>
      <vt:lpstr>Knowledge Check</vt:lpstr>
      <vt:lpstr>Knowledge Check</vt:lpstr>
      <vt:lpstr>Knowledge Check</vt:lpstr>
      <vt:lpstr>Knowledge Check</vt:lpstr>
      <vt:lpstr>Other ideas</vt:lpstr>
      <vt:lpstr>Workshop #7 – Reliability and Uncertainty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Supply Study Training, Module 3, Conducting Reservoir Storage-Yield Analyses Using HEC-ResSim</dc:title>
  <dc:creator>Friesen, Noah</dc:creator>
  <cp:lastModifiedBy>Faber, Beth A CIV USARMY CEIWR (USA)</cp:lastModifiedBy>
  <cp:revision>90</cp:revision>
  <cp:lastPrinted>2019-08-22T14:54:06Z</cp:lastPrinted>
  <dcterms:created xsi:type="dcterms:W3CDTF">2018-08-30T17:26:08Z</dcterms:created>
  <dcterms:modified xsi:type="dcterms:W3CDTF">2022-12-08T00:23:50Z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0x01010045277299EAA26B40A517446F2C78E9EF</vt:lpwstr>
  </property>
  <property fmtid="{D5CDD505-2E9C-101B-9397-08002B2CF9AE}" pid="3" name="AuthorIds_UIVersion_5632">
    <vt:lpwstr>6</vt:lpwstr>
  </property>
  <property fmtid="{D5CDD505-2E9C-101B-9397-08002B2CF9AE}" pid="4" name="AuthorIds_UIVersion_14848">
    <vt:lpwstr>6</vt:lpwstr>
  </property>
</Properties>
</file>