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A9C44D-E430-4B37-8D55-65A9EAF154A4}" v="162" dt="2019-08-05T21:13:01.6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1561" autoAdjust="0"/>
  </p:normalViewPr>
  <p:slideViewPr>
    <p:cSldViewPr snapToGrid="0">
      <p:cViewPr varScale="1">
        <p:scale>
          <a:sx n="81" d="100"/>
          <a:sy n="81" d="100"/>
        </p:scale>
        <p:origin x="14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iesen, Noah" userId="f5478079-34a5-48a9-a405-d7c5258fe2de" providerId="ADAL" clId="{51A9C44D-E430-4B37-8D55-65A9EAF154A4}"/>
    <pc:docChg chg="undo redo custSel modSld modMainMaster">
      <pc:chgData name="Friesen, Noah" userId="f5478079-34a5-48a9-a405-d7c5258fe2de" providerId="ADAL" clId="{51A9C44D-E430-4B37-8D55-65A9EAF154A4}" dt="2019-08-05T21:13:01.623" v="413" actId="12100"/>
      <pc:docMkLst>
        <pc:docMk/>
      </pc:docMkLst>
      <pc:sldChg chg="addSp delSp modSp setBg">
        <pc:chgData name="Friesen, Noah" userId="f5478079-34a5-48a9-a405-d7c5258fe2de" providerId="ADAL" clId="{51A9C44D-E430-4B37-8D55-65A9EAF154A4}" dt="2019-08-02T20:27:11.352" v="407" actId="255"/>
        <pc:sldMkLst>
          <pc:docMk/>
          <pc:sldMk cId="1271162769" sldId="256"/>
        </pc:sldMkLst>
        <pc:spChg chg="mod">
          <ac:chgData name="Friesen, Noah" userId="f5478079-34a5-48a9-a405-d7c5258fe2de" providerId="ADAL" clId="{51A9C44D-E430-4B37-8D55-65A9EAF154A4}" dt="2019-08-02T20:27:11.352" v="407" actId="255"/>
          <ac:spMkLst>
            <pc:docMk/>
            <pc:sldMk cId="1271162769" sldId="256"/>
            <ac:spMk id="2" creationId="{F4DE96B1-B12B-4E01-A4D8-DF1561646508}"/>
          </ac:spMkLst>
        </pc:spChg>
        <pc:spChg chg="mod">
          <ac:chgData name="Friesen, Noah" userId="f5478079-34a5-48a9-a405-d7c5258fe2de" providerId="ADAL" clId="{51A9C44D-E430-4B37-8D55-65A9EAF154A4}" dt="2019-08-02T20:00:38.666" v="350" actId="14861"/>
          <ac:spMkLst>
            <pc:docMk/>
            <pc:sldMk cId="1271162769" sldId="256"/>
            <ac:spMk id="3" creationId="{1614B91E-5D24-493F-88BE-96900C005CB2}"/>
          </ac:spMkLst>
        </pc:spChg>
        <pc:picChg chg="add del">
          <ac:chgData name="Friesen, Noah" userId="f5478079-34a5-48a9-a405-d7c5258fe2de" providerId="ADAL" clId="{51A9C44D-E430-4B37-8D55-65A9EAF154A4}" dt="2019-08-02T18:12:06.684" v="11"/>
          <ac:picMkLst>
            <pc:docMk/>
            <pc:sldMk cId="1271162769" sldId="256"/>
            <ac:picMk id="4" creationId="{3FEDCCB2-5781-4573-97D9-F16A57AE31BC}"/>
          </ac:picMkLst>
        </pc:picChg>
      </pc:sldChg>
      <pc:sldChg chg="addSp delSp modSp">
        <pc:chgData name="Friesen, Noah" userId="f5478079-34a5-48a9-a405-d7c5258fe2de" providerId="ADAL" clId="{51A9C44D-E430-4B37-8D55-65A9EAF154A4}" dt="2019-08-05T21:12:38.596" v="409" actId="12100"/>
        <pc:sldMkLst>
          <pc:docMk/>
          <pc:sldMk cId="4086277353" sldId="257"/>
        </pc:sldMkLst>
        <pc:spChg chg="add del mod">
          <ac:chgData name="Friesen, Noah" userId="f5478079-34a5-48a9-a405-d7c5258fe2de" providerId="ADAL" clId="{51A9C44D-E430-4B37-8D55-65A9EAF154A4}" dt="2019-08-02T20:26:26.589" v="401"/>
          <ac:spMkLst>
            <pc:docMk/>
            <pc:sldMk cId="4086277353" sldId="257"/>
            <ac:spMk id="3" creationId="{4BADC319-F5A8-4831-8586-BDF84D1BBE34}"/>
          </ac:spMkLst>
        </pc:spChg>
        <pc:spChg chg="del">
          <ac:chgData name="Friesen, Noah" userId="f5478079-34a5-48a9-a405-d7c5258fe2de" providerId="ADAL" clId="{51A9C44D-E430-4B37-8D55-65A9EAF154A4}" dt="2019-08-02T18:19:39.128" v="76" actId="12084"/>
          <ac:spMkLst>
            <pc:docMk/>
            <pc:sldMk cId="4086277353" sldId="257"/>
            <ac:spMk id="3" creationId="{F16DC663-17DB-4BF1-BAD0-8061A7DDC6ED}"/>
          </ac:spMkLst>
        </pc:spChg>
        <pc:spChg chg="add del mod">
          <ac:chgData name="Friesen, Noah" userId="f5478079-34a5-48a9-a405-d7c5258fe2de" providerId="ADAL" clId="{51A9C44D-E430-4B37-8D55-65A9EAF154A4}" dt="2019-08-02T20:26:26.589" v="401"/>
          <ac:spMkLst>
            <pc:docMk/>
            <pc:sldMk cId="4086277353" sldId="257"/>
            <ac:spMk id="5" creationId="{A8FE073E-6059-416E-9086-1759EA853264}"/>
          </ac:spMkLst>
        </pc:spChg>
        <pc:graphicFrameChg chg="add mod">
          <ac:chgData name="Friesen, Noah" userId="f5478079-34a5-48a9-a405-d7c5258fe2de" providerId="ADAL" clId="{51A9C44D-E430-4B37-8D55-65A9EAF154A4}" dt="2019-08-05T21:12:38.596" v="409" actId="12100"/>
          <ac:graphicFrameMkLst>
            <pc:docMk/>
            <pc:sldMk cId="4086277353" sldId="257"/>
            <ac:graphicFrameMk id="4" creationId="{E1033CBF-9DDE-448A-9BF7-7631D243DFA1}"/>
          </ac:graphicFrameMkLst>
        </pc:graphicFrameChg>
      </pc:sldChg>
      <pc:sldChg chg="addSp delSp modSp">
        <pc:chgData name="Friesen, Noah" userId="f5478079-34a5-48a9-a405-d7c5258fe2de" providerId="ADAL" clId="{51A9C44D-E430-4B37-8D55-65A9EAF154A4}" dt="2019-08-05T21:13:01.623" v="413" actId="12100"/>
        <pc:sldMkLst>
          <pc:docMk/>
          <pc:sldMk cId="2668037012" sldId="258"/>
        </pc:sldMkLst>
        <pc:spChg chg="del mod">
          <ac:chgData name="Friesen, Noah" userId="f5478079-34a5-48a9-a405-d7c5258fe2de" providerId="ADAL" clId="{51A9C44D-E430-4B37-8D55-65A9EAF154A4}" dt="2019-08-05T21:12:52.392" v="410" actId="12084"/>
          <ac:spMkLst>
            <pc:docMk/>
            <pc:sldMk cId="2668037012" sldId="258"/>
            <ac:spMk id="3" creationId="{3360F531-410A-406E-95F3-D311B714453B}"/>
          </ac:spMkLst>
        </pc:spChg>
        <pc:spChg chg="add del mod">
          <ac:chgData name="Friesen, Noah" userId="f5478079-34a5-48a9-a405-d7c5258fe2de" providerId="ADAL" clId="{51A9C44D-E430-4B37-8D55-65A9EAF154A4}" dt="2019-08-02T20:26:31.619" v="402"/>
          <ac:spMkLst>
            <pc:docMk/>
            <pc:sldMk cId="2668037012" sldId="258"/>
            <ac:spMk id="4" creationId="{F4BA0D37-F626-4C1E-BB8B-1A1FCEDEDE75}"/>
          </ac:spMkLst>
        </pc:spChg>
        <pc:spChg chg="add del mod">
          <ac:chgData name="Friesen, Noah" userId="f5478079-34a5-48a9-a405-d7c5258fe2de" providerId="ADAL" clId="{51A9C44D-E430-4B37-8D55-65A9EAF154A4}" dt="2019-08-02T20:26:31.619" v="402"/>
          <ac:spMkLst>
            <pc:docMk/>
            <pc:sldMk cId="2668037012" sldId="258"/>
            <ac:spMk id="5" creationId="{AA608A7F-64F8-48E4-9338-E950DC5B1B03}"/>
          </ac:spMkLst>
        </pc:spChg>
        <pc:graphicFrameChg chg="add mod">
          <ac:chgData name="Friesen, Noah" userId="f5478079-34a5-48a9-a405-d7c5258fe2de" providerId="ADAL" clId="{51A9C44D-E430-4B37-8D55-65A9EAF154A4}" dt="2019-08-05T21:13:01.623" v="413" actId="12100"/>
          <ac:graphicFrameMkLst>
            <pc:docMk/>
            <pc:sldMk cId="2668037012" sldId="258"/>
            <ac:graphicFrameMk id="4" creationId="{B9273918-9E2C-463B-9901-D4A1571A6A18}"/>
          </ac:graphicFrameMkLst>
        </pc:graphicFrameChg>
      </pc:sldChg>
      <pc:sldChg chg="addSp delSp modSp">
        <pc:chgData name="Friesen, Noah" userId="f5478079-34a5-48a9-a405-d7c5258fe2de" providerId="ADAL" clId="{51A9C44D-E430-4B37-8D55-65A9EAF154A4}" dt="2019-08-02T20:26:37.653" v="404"/>
        <pc:sldMkLst>
          <pc:docMk/>
          <pc:sldMk cId="3427761501" sldId="259"/>
        </pc:sldMkLst>
        <pc:spChg chg="add del mod">
          <ac:chgData name="Friesen, Noah" userId="f5478079-34a5-48a9-a405-d7c5258fe2de" providerId="ADAL" clId="{51A9C44D-E430-4B37-8D55-65A9EAF154A4}" dt="2019-08-02T20:26:37.653" v="404"/>
          <ac:spMkLst>
            <pc:docMk/>
            <pc:sldMk cId="3427761501" sldId="259"/>
            <ac:spMk id="3" creationId="{88529171-BBCF-4947-B857-29150FFE67AE}"/>
          </ac:spMkLst>
        </pc:spChg>
        <pc:spChg chg="del mod">
          <ac:chgData name="Friesen, Noah" userId="f5478079-34a5-48a9-a405-d7c5258fe2de" providerId="ADAL" clId="{51A9C44D-E430-4B37-8D55-65A9EAF154A4}" dt="2019-08-02T18:30:34.950" v="339" actId="12084"/>
          <ac:spMkLst>
            <pc:docMk/>
            <pc:sldMk cId="3427761501" sldId="259"/>
            <ac:spMk id="3" creationId="{FB2D2827-EB0A-440D-9BB6-B0D9CA8D2073}"/>
          </ac:spMkLst>
        </pc:spChg>
        <pc:spChg chg="add del mod">
          <ac:chgData name="Friesen, Noah" userId="f5478079-34a5-48a9-a405-d7c5258fe2de" providerId="ADAL" clId="{51A9C44D-E430-4B37-8D55-65A9EAF154A4}" dt="2019-08-02T20:26:37.653" v="404"/>
          <ac:spMkLst>
            <pc:docMk/>
            <pc:sldMk cId="3427761501" sldId="259"/>
            <ac:spMk id="5" creationId="{6C9B705F-11FC-4CF7-A101-25E30A49A1DD}"/>
          </ac:spMkLst>
        </pc:spChg>
        <pc:graphicFrameChg chg="add mod">
          <ac:chgData name="Friesen, Noah" userId="f5478079-34a5-48a9-a405-d7c5258fe2de" providerId="ADAL" clId="{51A9C44D-E430-4B37-8D55-65A9EAF154A4}" dt="2019-08-02T18:30:34.950" v="339" actId="12084"/>
          <ac:graphicFrameMkLst>
            <pc:docMk/>
            <pc:sldMk cId="3427761501" sldId="259"/>
            <ac:graphicFrameMk id="4" creationId="{A974DD6C-00B2-447C-BA69-A859F4F4E3B0}"/>
          </ac:graphicFrameMkLst>
        </pc:graphicFrameChg>
      </pc:sldChg>
      <pc:sldChg chg="addSp delSp modSp">
        <pc:chgData name="Friesen, Noah" userId="f5478079-34a5-48a9-a405-d7c5258fe2de" providerId="ADAL" clId="{51A9C44D-E430-4B37-8D55-65A9EAF154A4}" dt="2019-08-02T20:26:34.812" v="403"/>
        <pc:sldMkLst>
          <pc:docMk/>
          <pc:sldMk cId="1231052056" sldId="260"/>
        </pc:sldMkLst>
        <pc:spChg chg="add del mod">
          <ac:chgData name="Friesen, Noah" userId="f5478079-34a5-48a9-a405-d7c5258fe2de" providerId="ADAL" clId="{51A9C44D-E430-4B37-8D55-65A9EAF154A4}" dt="2019-08-02T20:26:34.812" v="403"/>
          <ac:spMkLst>
            <pc:docMk/>
            <pc:sldMk cId="1231052056" sldId="260"/>
            <ac:spMk id="4" creationId="{2B66F9C0-166B-49F3-95B3-D9C2BC426088}"/>
          </ac:spMkLst>
        </pc:spChg>
        <pc:spChg chg="add del mod">
          <ac:chgData name="Friesen, Noah" userId="f5478079-34a5-48a9-a405-d7c5258fe2de" providerId="ADAL" clId="{51A9C44D-E430-4B37-8D55-65A9EAF154A4}" dt="2019-08-02T20:26:34.812" v="403"/>
          <ac:spMkLst>
            <pc:docMk/>
            <pc:sldMk cId="1231052056" sldId="260"/>
            <ac:spMk id="5" creationId="{4496B096-5D5F-4AD7-BCC0-8EA07ECEAC58}"/>
          </ac:spMkLst>
        </pc:spChg>
      </pc:sldChg>
      <pc:sldMasterChg chg="addSp delSp modSp setBg delSldLayout modSldLayout">
        <pc:chgData name="Friesen, Noah" userId="f5478079-34a5-48a9-a405-d7c5258fe2de" providerId="ADAL" clId="{51A9C44D-E430-4B37-8D55-65A9EAF154A4}" dt="2019-08-02T20:26:03.574" v="400"/>
        <pc:sldMasterMkLst>
          <pc:docMk/>
          <pc:sldMasterMk cId="80666310" sldId="2147483660"/>
        </pc:sldMasterMkLst>
        <pc:spChg chg="del">
          <ac:chgData name="Friesen, Noah" userId="f5478079-34a5-48a9-a405-d7c5258fe2de" providerId="ADAL" clId="{51A9C44D-E430-4B37-8D55-65A9EAF154A4}" dt="2019-08-02T20:03:06.594" v="365" actId="478"/>
          <ac:spMkLst>
            <pc:docMk/>
            <pc:sldMasterMk cId="80666310" sldId="2147483660"/>
            <ac:spMk id="2" creationId="{00000000-0000-0000-0000-000000000000}"/>
          </ac:spMkLst>
        </pc:spChg>
        <pc:spChg chg="add del mod">
          <ac:chgData name="Friesen, Noah" userId="f5478079-34a5-48a9-a405-d7c5258fe2de" providerId="ADAL" clId="{51A9C44D-E430-4B37-8D55-65A9EAF154A4}" dt="2019-08-02T20:02:53.769" v="356"/>
          <ac:spMkLst>
            <pc:docMk/>
            <pc:sldMasterMk cId="80666310" sldId="2147483660"/>
            <ac:spMk id="7" creationId="{8E31D14C-6199-43DE-A394-D13CB977226D}"/>
          </ac:spMkLst>
        </pc:spChg>
        <pc:spChg chg="add del">
          <ac:chgData name="Friesen, Noah" userId="f5478079-34a5-48a9-a405-d7c5258fe2de" providerId="ADAL" clId="{51A9C44D-E430-4B37-8D55-65A9EAF154A4}" dt="2019-08-02T20:03:00.424" v="362"/>
          <ac:spMkLst>
            <pc:docMk/>
            <pc:sldMasterMk cId="80666310" sldId="2147483660"/>
            <ac:spMk id="8" creationId="{0AE514B5-E897-4770-A7FA-444330BFF099}"/>
          </ac:spMkLst>
        </pc:spChg>
        <pc:spChg chg="add del mod">
          <ac:chgData name="Friesen, Noah" userId="f5478079-34a5-48a9-a405-d7c5258fe2de" providerId="ADAL" clId="{51A9C44D-E430-4B37-8D55-65A9EAF154A4}" dt="2019-08-02T20:23:15.429" v="384" actId="478"/>
          <ac:spMkLst>
            <pc:docMk/>
            <pc:sldMasterMk cId="80666310" sldId="2147483660"/>
            <ac:spMk id="9" creationId="{4D5A2618-2CC9-47BC-821F-F67C3FFB4B79}"/>
          </ac:spMkLst>
        </pc:spChg>
        <pc:spChg chg="mod">
          <ac:chgData name="Friesen, Noah" userId="f5478079-34a5-48a9-a405-d7c5258fe2de" providerId="ADAL" clId="{51A9C44D-E430-4B37-8D55-65A9EAF154A4}" dt="2019-08-02T20:24:33.901" v="394" actId="207"/>
          <ac:spMkLst>
            <pc:docMk/>
            <pc:sldMasterMk cId="80666310" sldId="2147483660"/>
            <ac:spMk id="10" creationId="{C4A19B65-1E1D-402A-895B-3C558168A41E}"/>
          </ac:spMkLst>
        </pc:spChg>
        <pc:sldLayoutChg chg="addSp delSp modSp setBg">
          <pc:chgData name="Friesen, Noah" userId="f5478079-34a5-48a9-a405-d7c5258fe2de" providerId="ADAL" clId="{51A9C44D-E430-4B37-8D55-65A9EAF154A4}" dt="2019-08-02T20:25:36.011" v="395" actId="207"/>
          <pc:sldLayoutMkLst>
            <pc:docMk/>
            <pc:sldMasterMk cId="80666310" sldId="2147483660"/>
            <pc:sldLayoutMk cId="5411260" sldId="2147483661"/>
          </pc:sldLayoutMkLst>
          <pc:spChg chg="mod">
            <ac:chgData name="Friesen, Noah" userId="f5478079-34a5-48a9-a405-d7c5258fe2de" providerId="ADAL" clId="{51A9C44D-E430-4B37-8D55-65A9EAF154A4}" dt="2019-08-02T20:25:36.011" v="395" actId="207"/>
            <ac:spMkLst>
              <pc:docMk/>
              <pc:sldMasterMk cId="80666310" sldId="2147483660"/>
              <pc:sldLayoutMk cId="5411260" sldId="2147483661"/>
              <ac:spMk id="2" creationId="{00000000-0000-0000-0000-000000000000}"/>
            </ac:spMkLst>
          </pc:spChg>
          <pc:spChg chg="mod">
            <ac:chgData name="Friesen, Noah" userId="f5478079-34a5-48a9-a405-d7c5258fe2de" providerId="ADAL" clId="{51A9C44D-E430-4B37-8D55-65A9EAF154A4}" dt="2019-08-02T20:00:06.651" v="348" actId="120"/>
            <ac:spMkLst>
              <pc:docMk/>
              <pc:sldMasterMk cId="80666310" sldId="2147483660"/>
              <pc:sldLayoutMk cId="5411260" sldId="2147483661"/>
              <ac:spMk id="3" creationId="{00000000-0000-0000-0000-000000000000}"/>
            </ac:spMkLst>
          </pc:spChg>
          <pc:picChg chg="add del">
            <ac:chgData name="Friesen, Noah" userId="f5478079-34a5-48a9-a405-d7c5258fe2de" providerId="ADAL" clId="{51A9C44D-E430-4B37-8D55-65A9EAF154A4}" dt="2019-08-02T18:12:46.337" v="16"/>
            <ac:picMkLst>
              <pc:docMk/>
              <pc:sldMasterMk cId="80666310" sldId="2147483660"/>
              <pc:sldLayoutMk cId="5411260" sldId="2147483661"/>
              <ac:picMk id="7" creationId="{BAC5C313-48D7-4571-900B-A92B523D8A17}"/>
            </ac:picMkLst>
          </pc:picChg>
        </pc:sldLayoutChg>
        <pc:sldLayoutChg chg="addSp delSp modSp setBg">
          <pc:chgData name="Friesen, Noah" userId="f5478079-34a5-48a9-a405-d7c5258fe2de" providerId="ADAL" clId="{51A9C44D-E430-4B37-8D55-65A9EAF154A4}" dt="2019-08-02T20:25:46.926" v="396"/>
          <pc:sldLayoutMkLst>
            <pc:docMk/>
            <pc:sldMasterMk cId="80666310" sldId="2147483660"/>
            <pc:sldLayoutMk cId="2557221967" sldId="2147483662"/>
          </pc:sldLayoutMkLst>
          <pc:spChg chg="del">
            <ac:chgData name="Friesen, Noah" userId="f5478079-34a5-48a9-a405-d7c5258fe2de" providerId="ADAL" clId="{51A9C44D-E430-4B37-8D55-65A9EAF154A4}" dt="2019-08-02T20:03:23.793" v="366" actId="478"/>
            <ac:spMkLst>
              <pc:docMk/>
              <pc:sldMasterMk cId="80666310" sldId="2147483660"/>
              <pc:sldLayoutMk cId="2557221967" sldId="2147483662"/>
              <ac:spMk id="2" creationId="{00000000-0000-0000-0000-000000000000}"/>
            </ac:spMkLst>
          </pc:spChg>
          <pc:spChg chg="mod">
            <ac:chgData name="Friesen, Noah" userId="f5478079-34a5-48a9-a405-d7c5258fe2de" providerId="ADAL" clId="{51A9C44D-E430-4B37-8D55-65A9EAF154A4}" dt="2019-08-02T20:03:37.919" v="368" actId="14100"/>
            <ac:spMkLst>
              <pc:docMk/>
              <pc:sldMasterMk cId="80666310" sldId="2147483660"/>
              <pc:sldLayoutMk cId="2557221967" sldId="2147483662"/>
              <ac:spMk id="3" creationId="{00000000-0000-0000-0000-000000000000}"/>
            </ac:spMkLst>
          </pc:spChg>
          <pc:spChg chg="add mod">
            <ac:chgData name="Friesen, Noah" userId="f5478079-34a5-48a9-a405-d7c5258fe2de" providerId="ADAL" clId="{51A9C44D-E430-4B37-8D55-65A9EAF154A4}" dt="2019-08-02T20:25:46.926" v="396"/>
            <ac:spMkLst>
              <pc:docMk/>
              <pc:sldMasterMk cId="80666310" sldId="2147483660"/>
              <pc:sldLayoutMk cId="2557221967" sldId="2147483662"/>
              <ac:spMk id="7" creationId="{067B513D-E79D-4D1F-A525-21216EC96AA2}"/>
            </ac:spMkLst>
          </pc:spChg>
        </pc:sldLayoutChg>
        <pc:sldLayoutChg chg="setBg">
          <pc:chgData name="Friesen, Noah" userId="f5478079-34a5-48a9-a405-d7c5258fe2de" providerId="ADAL" clId="{51A9C44D-E430-4B37-8D55-65A9EAF154A4}" dt="2019-08-02T18:15:02.906" v="59"/>
          <pc:sldLayoutMkLst>
            <pc:docMk/>
            <pc:sldMasterMk cId="80666310" sldId="2147483660"/>
            <pc:sldLayoutMk cId="2083511446" sldId="2147483663"/>
          </pc:sldLayoutMkLst>
        </pc:sldLayoutChg>
        <pc:sldLayoutChg chg="addSp delSp modSp setBg">
          <pc:chgData name="Friesen, Noah" userId="f5478079-34a5-48a9-a405-d7c5258fe2de" providerId="ADAL" clId="{51A9C44D-E430-4B37-8D55-65A9EAF154A4}" dt="2019-08-02T20:25:58.580" v="398"/>
          <pc:sldLayoutMkLst>
            <pc:docMk/>
            <pc:sldMasterMk cId="80666310" sldId="2147483660"/>
            <pc:sldLayoutMk cId="450897708" sldId="2147483664"/>
          </pc:sldLayoutMkLst>
          <pc:spChg chg="del">
            <ac:chgData name="Friesen, Noah" userId="f5478079-34a5-48a9-a405-d7c5258fe2de" providerId="ADAL" clId="{51A9C44D-E430-4B37-8D55-65A9EAF154A4}" dt="2019-08-02T20:03:54.816" v="371" actId="478"/>
            <ac:spMkLst>
              <pc:docMk/>
              <pc:sldMasterMk cId="80666310" sldId="2147483660"/>
              <pc:sldLayoutMk cId="450897708" sldId="2147483664"/>
              <ac:spMk id="2" creationId="{00000000-0000-0000-0000-000000000000}"/>
            </ac:spMkLst>
          </pc:spChg>
          <pc:spChg chg="mod">
            <ac:chgData name="Friesen, Noah" userId="f5478079-34a5-48a9-a405-d7c5258fe2de" providerId="ADAL" clId="{51A9C44D-E430-4B37-8D55-65A9EAF154A4}" dt="2019-08-02T20:04:18.832" v="375" actId="14100"/>
            <ac:spMkLst>
              <pc:docMk/>
              <pc:sldMasterMk cId="80666310" sldId="2147483660"/>
              <pc:sldLayoutMk cId="450897708" sldId="2147483664"/>
              <ac:spMk id="3" creationId="{00000000-0000-0000-0000-000000000000}"/>
            </ac:spMkLst>
          </pc:spChg>
          <pc:spChg chg="mod">
            <ac:chgData name="Friesen, Noah" userId="f5478079-34a5-48a9-a405-d7c5258fe2de" providerId="ADAL" clId="{51A9C44D-E430-4B37-8D55-65A9EAF154A4}" dt="2019-08-02T20:04:21.391" v="376" actId="14100"/>
            <ac:spMkLst>
              <pc:docMk/>
              <pc:sldMasterMk cId="80666310" sldId="2147483660"/>
              <pc:sldLayoutMk cId="450897708" sldId="2147483664"/>
              <ac:spMk id="4" creationId="{00000000-0000-0000-0000-000000000000}"/>
            </ac:spMkLst>
          </pc:spChg>
          <pc:spChg chg="add mod">
            <ac:chgData name="Friesen, Noah" userId="f5478079-34a5-48a9-a405-d7c5258fe2de" providerId="ADAL" clId="{51A9C44D-E430-4B37-8D55-65A9EAF154A4}" dt="2019-08-02T20:25:58.580" v="398"/>
            <ac:spMkLst>
              <pc:docMk/>
              <pc:sldMasterMk cId="80666310" sldId="2147483660"/>
              <pc:sldLayoutMk cId="450897708" sldId="2147483664"/>
              <ac:spMk id="8" creationId="{39F82C21-9C2B-4B4A-9572-E1EBA7B63604}"/>
            </ac:spMkLst>
          </pc:spChg>
        </pc:sldLayoutChg>
        <pc:sldLayoutChg chg="addSp delSp modSp setBg">
          <pc:chgData name="Friesen, Noah" userId="f5478079-34a5-48a9-a405-d7c5258fe2de" providerId="ADAL" clId="{51A9C44D-E430-4B37-8D55-65A9EAF154A4}" dt="2019-08-02T20:26:01.157" v="399"/>
          <pc:sldLayoutMkLst>
            <pc:docMk/>
            <pc:sldMasterMk cId="80666310" sldId="2147483660"/>
            <pc:sldLayoutMk cId="4132863862" sldId="2147483665"/>
          </pc:sldLayoutMkLst>
          <pc:spChg chg="del">
            <ac:chgData name="Friesen, Noah" userId="f5478079-34a5-48a9-a405-d7c5258fe2de" providerId="ADAL" clId="{51A9C44D-E430-4B37-8D55-65A9EAF154A4}" dt="2019-08-02T20:03:58.792" v="372" actId="478"/>
            <ac:spMkLst>
              <pc:docMk/>
              <pc:sldMasterMk cId="80666310" sldId="2147483660"/>
              <pc:sldLayoutMk cId="4132863862" sldId="2147483665"/>
              <ac:spMk id="2" creationId="{00000000-0000-0000-0000-000000000000}"/>
            </ac:spMkLst>
          </pc:spChg>
          <pc:spChg chg="mod">
            <ac:chgData name="Friesen, Noah" userId="f5478079-34a5-48a9-a405-d7c5258fe2de" providerId="ADAL" clId="{51A9C44D-E430-4B37-8D55-65A9EAF154A4}" dt="2019-08-02T20:04:28.887" v="377" actId="1076"/>
            <ac:spMkLst>
              <pc:docMk/>
              <pc:sldMasterMk cId="80666310" sldId="2147483660"/>
              <pc:sldLayoutMk cId="4132863862" sldId="2147483665"/>
              <ac:spMk id="3" creationId="{00000000-0000-0000-0000-000000000000}"/>
            </ac:spMkLst>
          </pc:spChg>
          <pc:spChg chg="mod">
            <ac:chgData name="Friesen, Noah" userId="f5478079-34a5-48a9-a405-d7c5258fe2de" providerId="ADAL" clId="{51A9C44D-E430-4B37-8D55-65A9EAF154A4}" dt="2019-08-02T20:22:10.517" v="379" actId="14100"/>
            <ac:spMkLst>
              <pc:docMk/>
              <pc:sldMasterMk cId="80666310" sldId="2147483660"/>
              <pc:sldLayoutMk cId="4132863862" sldId="2147483665"/>
              <ac:spMk id="4" creationId="{00000000-0000-0000-0000-000000000000}"/>
            </ac:spMkLst>
          </pc:spChg>
          <pc:spChg chg="mod">
            <ac:chgData name="Friesen, Noah" userId="f5478079-34a5-48a9-a405-d7c5258fe2de" providerId="ADAL" clId="{51A9C44D-E430-4B37-8D55-65A9EAF154A4}" dt="2019-08-02T20:22:18.613" v="381" actId="1076"/>
            <ac:spMkLst>
              <pc:docMk/>
              <pc:sldMasterMk cId="80666310" sldId="2147483660"/>
              <pc:sldLayoutMk cId="4132863862" sldId="2147483665"/>
              <ac:spMk id="5" creationId="{00000000-0000-0000-0000-000000000000}"/>
            </ac:spMkLst>
          </pc:spChg>
          <pc:spChg chg="mod">
            <ac:chgData name="Friesen, Noah" userId="f5478079-34a5-48a9-a405-d7c5258fe2de" providerId="ADAL" clId="{51A9C44D-E430-4B37-8D55-65A9EAF154A4}" dt="2019-08-02T20:22:14.387" v="380" actId="14100"/>
            <ac:spMkLst>
              <pc:docMk/>
              <pc:sldMasterMk cId="80666310" sldId="2147483660"/>
              <pc:sldLayoutMk cId="4132863862" sldId="2147483665"/>
              <ac:spMk id="6" creationId="{00000000-0000-0000-0000-000000000000}"/>
            </ac:spMkLst>
          </pc:spChg>
          <pc:spChg chg="add mod">
            <ac:chgData name="Friesen, Noah" userId="f5478079-34a5-48a9-a405-d7c5258fe2de" providerId="ADAL" clId="{51A9C44D-E430-4B37-8D55-65A9EAF154A4}" dt="2019-08-02T20:26:01.157" v="399"/>
            <ac:spMkLst>
              <pc:docMk/>
              <pc:sldMasterMk cId="80666310" sldId="2147483660"/>
              <pc:sldLayoutMk cId="4132863862" sldId="2147483665"/>
              <ac:spMk id="10" creationId="{EF249CC8-40C5-4894-BF51-25A23D56042E}"/>
            </ac:spMkLst>
          </pc:spChg>
        </pc:sldLayoutChg>
        <pc:sldLayoutChg chg="addSp delSp modSp setBg">
          <pc:chgData name="Friesen, Noah" userId="f5478079-34a5-48a9-a405-d7c5258fe2de" providerId="ADAL" clId="{51A9C44D-E430-4B37-8D55-65A9EAF154A4}" dt="2019-08-02T20:26:03.574" v="400"/>
          <pc:sldLayoutMkLst>
            <pc:docMk/>
            <pc:sldMasterMk cId="80666310" sldId="2147483660"/>
            <pc:sldLayoutMk cId="243205461" sldId="2147483666"/>
          </pc:sldLayoutMkLst>
          <pc:spChg chg="del">
            <ac:chgData name="Friesen, Noah" userId="f5478079-34a5-48a9-a405-d7c5258fe2de" providerId="ADAL" clId="{51A9C44D-E430-4B37-8D55-65A9EAF154A4}" dt="2019-08-02T20:04:02.399" v="373" actId="478"/>
            <ac:spMkLst>
              <pc:docMk/>
              <pc:sldMasterMk cId="80666310" sldId="2147483660"/>
              <pc:sldLayoutMk cId="243205461" sldId="2147483666"/>
              <ac:spMk id="2" creationId="{00000000-0000-0000-0000-000000000000}"/>
            </ac:spMkLst>
          </pc:spChg>
          <pc:spChg chg="add mod">
            <ac:chgData name="Friesen, Noah" userId="f5478079-34a5-48a9-a405-d7c5258fe2de" providerId="ADAL" clId="{51A9C44D-E430-4B37-8D55-65A9EAF154A4}" dt="2019-08-02T20:26:03.574" v="400"/>
            <ac:spMkLst>
              <pc:docMk/>
              <pc:sldMasterMk cId="80666310" sldId="2147483660"/>
              <pc:sldLayoutMk cId="243205461" sldId="2147483666"/>
              <ac:spMk id="6" creationId="{F71E287D-F206-4979-B0C3-B08EA34508DA}"/>
            </ac:spMkLst>
          </pc:spChg>
        </pc:sldLayoutChg>
        <pc:sldLayoutChg chg="setBg">
          <pc:chgData name="Friesen, Noah" userId="f5478079-34a5-48a9-a405-d7c5258fe2de" providerId="ADAL" clId="{51A9C44D-E430-4B37-8D55-65A9EAF154A4}" dt="2019-08-02T18:15:02.906" v="59"/>
          <pc:sldLayoutMkLst>
            <pc:docMk/>
            <pc:sldMasterMk cId="80666310" sldId="2147483660"/>
            <pc:sldLayoutMk cId="1858563688" sldId="2147483668"/>
          </pc:sldLayoutMkLst>
        </pc:sldLayoutChg>
        <pc:sldLayoutChg chg="setBg">
          <pc:chgData name="Friesen, Noah" userId="f5478079-34a5-48a9-a405-d7c5258fe2de" providerId="ADAL" clId="{51A9C44D-E430-4B37-8D55-65A9EAF154A4}" dt="2019-08-02T18:15:02.906" v="59"/>
          <pc:sldLayoutMkLst>
            <pc:docMk/>
            <pc:sldMasterMk cId="80666310" sldId="2147483660"/>
            <pc:sldLayoutMk cId="585473067" sldId="2147483669"/>
          </pc:sldLayoutMkLst>
        </pc:sldLayoutChg>
        <pc:sldLayoutChg chg="setBg">
          <pc:chgData name="Friesen, Noah" userId="f5478079-34a5-48a9-a405-d7c5258fe2de" providerId="ADAL" clId="{51A9C44D-E430-4B37-8D55-65A9EAF154A4}" dt="2019-08-02T18:15:02.906" v="59"/>
          <pc:sldLayoutMkLst>
            <pc:docMk/>
            <pc:sldMasterMk cId="80666310" sldId="2147483660"/>
            <pc:sldLayoutMk cId="356905809" sldId="2147483670"/>
          </pc:sldLayoutMkLst>
        </pc:sldLayoutChg>
        <pc:sldLayoutChg chg="setBg">
          <pc:chgData name="Friesen, Noah" userId="f5478079-34a5-48a9-a405-d7c5258fe2de" providerId="ADAL" clId="{51A9C44D-E430-4B37-8D55-65A9EAF154A4}" dt="2019-08-02T18:15:02.906" v="59"/>
          <pc:sldLayoutMkLst>
            <pc:docMk/>
            <pc:sldMasterMk cId="80666310" sldId="2147483660"/>
            <pc:sldLayoutMk cId="1431491111" sldId="2147483671"/>
          </pc:sldLayoutMkLst>
        </pc:sldLayoutChg>
        <pc:sldLayoutChg chg="addSp delSp modSp">
          <pc:chgData name="Friesen, Noah" userId="f5478079-34a5-48a9-a405-d7c5258fe2de" providerId="ADAL" clId="{51A9C44D-E430-4B37-8D55-65A9EAF154A4}" dt="2019-08-02T20:25:50.814" v="397"/>
          <pc:sldLayoutMkLst>
            <pc:docMk/>
            <pc:sldMasterMk cId="80666310" sldId="2147483660"/>
            <pc:sldLayoutMk cId="235958862" sldId="2147483672"/>
          </pc:sldLayoutMkLst>
          <pc:spChg chg="del">
            <ac:chgData name="Friesen, Noah" userId="f5478079-34a5-48a9-a405-d7c5258fe2de" providerId="ADAL" clId="{51A9C44D-E430-4B37-8D55-65A9EAF154A4}" dt="2019-08-02T20:03:41.440" v="369" actId="478"/>
            <ac:spMkLst>
              <pc:docMk/>
              <pc:sldMasterMk cId="80666310" sldId="2147483660"/>
              <pc:sldLayoutMk cId="235958862" sldId="2147483672"/>
              <ac:spMk id="2" creationId="{00000000-0000-0000-0000-000000000000}"/>
            </ac:spMkLst>
          </pc:spChg>
          <pc:spChg chg="mod">
            <ac:chgData name="Friesen, Noah" userId="f5478079-34a5-48a9-a405-d7c5258fe2de" providerId="ADAL" clId="{51A9C44D-E430-4B37-8D55-65A9EAF154A4}" dt="2019-08-02T20:03:46.384" v="370" actId="14100"/>
            <ac:spMkLst>
              <pc:docMk/>
              <pc:sldMasterMk cId="80666310" sldId="2147483660"/>
              <pc:sldLayoutMk cId="235958862" sldId="2147483672"/>
              <ac:spMk id="3" creationId="{00000000-0000-0000-0000-000000000000}"/>
            </ac:spMkLst>
          </pc:spChg>
          <pc:spChg chg="add mod">
            <ac:chgData name="Friesen, Noah" userId="f5478079-34a5-48a9-a405-d7c5258fe2de" providerId="ADAL" clId="{51A9C44D-E430-4B37-8D55-65A9EAF154A4}" dt="2019-08-02T20:25:50.814" v="397"/>
            <ac:spMkLst>
              <pc:docMk/>
              <pc:sldMasterMk cId="80666310" sldId="2147483660"/>
              <pc:sldLayoutMk cId="235958862" sldId="2147483672"/>
              <ac:spMk id="7" creationId="{5AE1F4C2-5F97-4E13-A44B-FA0DAA9D10C6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26B9DD-3384-49ED-B2AE-A1FCF087E803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en-US"/>
        </a:p>
      </dgm:t>
    </dgm:pt>
    <dgm:pt modelId="{94095D25-9308-472F-AA61-F9E6444EFA84}">
      <dgm:prSet/>
      <dgm:spPr/>
      <dgm:t>
        <a:bodyPr/>
        <a:lstStyle/>
        <a:p>
          <a:pPr algn="ctr"/>
          <a:r>
            <a:rPr lang="en-US" dirty="0"/>
            <a:t>Welcome!</a:t>
          </a:r>
        </a:p>
      </dgm:t>
    </dgm:pt>
    <dgm:pt modelId="{3D614427-66DA-4524-B67E-DE80DF02D4A7}" type="parTrans" cxnId="{F8A286DE-9EF4-4134-A0E2-77B7C40C8F21}">
      <dgm:prSet/>
      <dgm:spPr/>
      <dgm:t>
        <a:bodyPr/>
        <a:lstStyle/>
        <a:p>
          <a:endParaRPr lang="en-US"/>
        </a:p>
      </dgm:t>
    </dgm:pt>
    <dgm:pt modelId="{8E70889E-BB50-435F-A1AB-D820BF65ED8F}" type="sibTrans" cxnId="{F8A286DE-9EF4-4134-A0E2-77B7C40C8F21}">
      <dgm:prSet/>
      <dgm:spPr/>
      <dgm:t>
        <a:bodyPr/>
        <a:lstStyle/>
        <a:p>
          <a:endParaRPr lang="en-US"/>
        </a:p>
      </dgm:t>
    </dgm:pt>
    <dgm:pt modelId="{D8BD9BCD-5943-4DEA-9976-3B1449E836AA}">
      <dgm:prSet/>
      <dgm:spPr/>
      <dgm:t>
        <a:bodyPr/>
        <a:lstStyle/>
        <a:p>
          <a:r>
            <a:rPr lang="en-US" dirty="0"/>
            <a:t>Administrative Info</a:t>
          </a:r>
        </a:p>
      </dgm:t>
    </dgm:pt>
    <dgm:pt modelId="{89DC0B39-7B9E-4F8F-85EE-8B080F51E50B}" type="parTrans" cxnId="{BD7F7E9A-6E8C-4E59-ABBE-7A118ADB130C}">
      <dgm:prSet/>
      <dgm:spPr/>
      <dgm:t>
        <a:bodyPr/>
        <a:lstStyle/>
        <a:p>
          <a:endParaRPr lang="en-US"/>
        </a:p>
      </dgm:t>
    </dgm:pt>
    <dgm:pt modelId="{170D77CE-9583-43AB-B90E-4CE39754C06C}" type="sibTrans" cxnId="{BD7F7E9A-6E8C-4E59-ABBE-7A118ADB130C}">
      <dgm:prSet/>
      <dgm:spPr/>
      <dgm:t>
        <a:bodyPr/>
        <a:lstStyle/>
        <a:p>
          <a:endParaRPr lang="en-US"/>
        </a:p>
      </dgm:t>
    </dgm:pt>
    <dgm:pt modelId="{18984976-221B-4B73-ADE7-A5966A340E62}">
      <dgm:prSet/>
      <dgm:spPr/>
      <dgm:t>
        <a:bodyPr/>
        <a:lstStyle/>
        <a:p>
          <a:r>
            <a:rPr lang="en-US" dirty="0"/>
            <a:t>Introductions</a:t>
          </a:r>
        </a:p>
      </dgm:t>
    </dgm:pt>
    <dgm:pt modelId="{2B658C72-DB2D-497C-8059-6591B14101A6}" type="parTrans" cxnId="{CAAB6D36-3DC2-43E2-8D66-F73508F9F6EA}">
      <dgm:prSet/>
      <dgm:spPr/>
      <dgm:t>
        <a:bodyPr/>
        <a:lstStyle/>
        <a:p>
          <a:endParaRPr lang="en-US"/>
        </a:p>
      </dgm:t>
    </dgm:pt>
    <dgm:pt modelId="{F7FD3353-EEDC-4DCA-ABE7-5335CFC0600D}" type="sibTrans" cxnId="{CAAB6D36-3DC2-43E2-8D66-F73508F9F6EA}">
      <dgm:prSet/>
      <dgm:spPr/>
      <dgm:t>
        <a:bodyPr/>
        <a:lstStyle/>
        <a:p>
          <a:endParaRPr lang="en-US"/>
        </a:p>
      </dgm:t>
    </dgm:pt>
    <dgm:pt modelId="{324B8AEC-26C1-4129-8E9E-A67B85DC5CF6}" type="pres">
      <dgm:prSet presAssocID="{8C26B9DD-3384-49ED-B2AE-A1FCF087E803}" presName="linear" presStyleCnt="0">
        <dgm:presLayoutVars>
          <dgm:animLvl val="lvl"/>
          <dgm:resizeHandles val="exact"/>
        </dgm:presLayoutVars>
      </dgm:prSet>
      <dgm:spPr/>
    </dgm:pt>
    <dgm:pt modelId="{612639FB-885F-4A52-99ED-3185F7F24A20}" type="pres">
      <dgm:prSet presAssocID="{94095D25-9308-472F-AA61-F9E6444EFA8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B42B92F7-57E9-43D3-B445-FED08C201A6A}" type="pres">
      <dgm:prSet presAssocID="{94095D25-9308-472F-AA61-F9E6444EFA84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AAB6D36-3DC2-43E2-8D66-F73508F9F6EA}" srcId="{94095D25-9308-472F-AA61-F9E6444EFA84}" destId="{18984976-221B-4B73-ADE7-A5966A340E62}" srcOrd="1" destOrd="0" parTransId="{2B658C72-DB2D-497C-8059-6591B14101A6}" sibTransId="{F7FD3353-EEDC-4DCA-ABE7-5335CFC0600D}"/>
    <dgm:cxn modelId="{5103A163-CC81-4C82-834E-1FD33159AFC1}" type="presOf" srcId="{8C26B9DD-3384-49ED-B2AE-A1FCF087E803}" destId="{324B8AEC-26C1-4129-8E9E-A67B85DC5CF6}" srcOrd="0" destOrd="0" presId="urn:microsoft.com/office/officeart/2005/8/layout/vList2"/>
    <dgm:cxn modelId="{10F8465A-0884-4E52-AD49-94494A9E3EF7}" type="presOf" srcId="{D8BD9BCD-5943-4DEA-9976-3B1449E836AA}" destId="{B42B92F7-57E9-43D3-B445-FED08C201A6A}" srcOrd="0" destOrd="0" presId="urn:microsoft.com/office/officeart/2005/8/layout/vList2"/>
    <dgm:cxn modelId="{A4C1B693-DBB9-468E-9B00-E9F7A1F19E3F}" type="presOf" srcId="{18984976-221B-4B73-ADE7-A5966A340E62}" destId="{B42B92F7-57E9-43D3-B445-FED08C201A6A}" srcOrd="0" destOrd="1" presId="urn:microsoft.com/office/officeart/2005/8/layout/vList2"/>
    <dgm:cxn modelId="{BD7F7E9A-6E8C-4E59-ABBE-7A118ADB130C}" srcId="{94095D25-9308-472F-AA61-F9E6444EFA84}" destId="{D8BD9BCD-5943-4DEA-9976-3B1449E836AA}" srcOrd="0" destOrd="0" parTransId="{89DC0B39-7B9E-4F8F-85EE-8B080F51E50B}" sibTransId="{170D77CE-9583-43AB-B90E-4CE39754C06C}"/>
    <dgm:cxn modelId="{F8A286DE-9EF4-4134-A0E2-77B7C40C8F21}" srcId="{8C26B9DD-3384-49ED-B2AE-A1FCF087E803}" destId="{94095D25-9308-472F-AA61-F9E6444EFA84}" srcOrd="0" destOrd="0" parTransId="{3D614427-66DA-4524-B67E-DE80DF02D4A7}" sibTransId="{8E70889E-BB50-435F-A1AB-D820BF65ED8F}"/>
    <dgm:cxn modelId="{27CA40E3-8ACD-4445-81B0-397B3337155E}" type="presOf" srcId="{94095D25-9308-472F-AA61-F9E6444EFA84}" destId="{612639FB-885F-4A52-99ED-3185F7F24A20}" srcOrd="0" destOrd="0" presId="urn:microsoft.com/office/officeart/2005/8/layout/vList2"/>
    <dgm:cxn modelId="{2C69ECAF-9A9A-46F0-8D71-F9C6A30A469E}" type="presParOf" srcId="{324B8AEC-26C1-4129-8E9E-A67B85DC5CF6}" destId="{612639FB-885F-4A52-99ED-3185F7F24A20}" srcOrd="0" destOrd="0" presId="urn:microsoft.com/office/officeart/2005/8/layout/vList2"/>
    <dgm:cxn modelId="{2E08FF25-A700-4FCB-B2B3-3B332265FD52}" type="presParOf" srcId="{324B8AEC-26C1-4129-8E9E-A67B85DC5CF6}" destId="{B42B92F7-57E9-43D3-B445-FED08C201A6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8792E5-CA27-4AFF-B3B9-E77F77A20DAC}" type="doc">
      <dgm:prSet loTypeId="urn:microsoft.com/office/officeart/2005/8/layout/vList2" loCatId="list" qsTypeId="urn:microsoft.com/office/officeart/2005/8/quickstyle/simple3" qsCatId="simple" csTypeId="urn:microsoft.com/office/officeart/2005/8/colors/accent1_3" csCatId="accent1"/>
      <dgm:spPr/>
      <dgm:t>
        <a:bodyPr/>
        <a:lstStyle/>
        <a:p>
          <a:endParaRPr lang="en-US"/>
        </a:p>
      </dgm:t>
    </dgm:pt>
    <dgm:pt modelId="{9053422F-BD21-4C0C-9AEA-618A04C52BB6}">
      <dgm:prSet/>
      <dgm:spPr/>
      <dgm:t>
        <a:bodyPr/>
        <a:lstStyle/>
        <a:p>
          <a:r>
            <a:rPr lang="en-US"/>
            <a:t>Understand storage-yield theory</a:t>
          </a:r>
        </a:p>
      </dgm:t>
    </dgm:pt>
    <dgm:pt modelId="{5C3DF6D1-7DEC-4E1A-91E7-6828312AC5BD}" type="parTrans" cxnId="{F6C06D4B-2888-45BA-928F-C5C99949FCAF}">
      <dgm:prSet/>
      <dgm:spPr/>
      <dgm:t>
        <a:bodyPr/>
        <a:lstStyle/>
        <a:p>
          <a:endParaRPr lang="en-US"/>
        </a:p>
      </dgm:t>
    </dgm:pt>
    <dgm:pt modelId="{0DA81940-B748-469D-A2BB-214AE82A9507}" type="sibTrans" cxnId="{F6C06D4B-2888-45BA-928F-C5C99949FCAF}">
      <dgm:prSet/>
      <dgm:spPr/>
      <dgm:t>
        <a:bodyPr/>
        <a:lstStyle/>
        <a:p>
          <a:endParaRPr lang="en-US"/>
        </a:p>
      </dgm:t>
    </dgm:pt>
    <dgm:pt modelId="{0DC03F1C-AC87-4F09-905D-7D639BEB1C95}">
      <dgm:prSet/>
      <dgm:spPr/>
      <dgm:t>
        <a:bodyPr/>
        <a:lstStyle/>
        <a:p>
          <a:r>
            <a:rPr lang="en-US"/>
            <a:t>Learn how to use new HEC-ResSim tools to calculate yield for reservoirs and individual water storage accounts</a:t>
          </a:r>
        </a:p>
      </dgm:t>
    </dgm:pt>
    <dgm:pt modelId="{30AD6EB3-5C60-4F36-B2B4-485429C54239}" type="parTrans" cxnId="{26C7E1CA-95C7-4688-BCBC-0174A76DA55B}">
      <dgm:prSet/>
      <dgm:spPr/>
      <dgm:t>
        <a:bodyPr/>
        <a:lstStyle/>
        <a:p>
          <a:endParaRPr lang="en-US"/>
        </a:p>
      </dgm:t>
    </dgm:pt>
    <dgm:pt modelId="{29F4C60F-7ABE-43A5-B159-C36E7301F909}" type="sibTrans" cxnId="{26C7E1CA-95C7-4688-BCBC-0174A76DA55B}">
      <dgm:prSet/>
      <dgm:spPr/>
      <dgm:t>
        <a:bodyPr/>
        <a:lstStyle/>
        <a:p>
          <a:endParaRPr lang="en-US"/>
        </a:p>
      </dgm:t>
    </dgm:pt>
    <dgm:pt modelId="{D23F832D-AD0E-4799-8B5F-93CA946D4AA5}">
      <dgm:prSet/>
      <dgm:spPr/>
      <dgm:t>
        <a:bodyPr/>
        <a:lstStyle/>
        <a:p>
          <a:r>
            <a:rPr lang="en-US"/>
            <a:t>Understand nuances and details of yield calculations</a:t>
          </a:r>
        </a:p>
      </dgm:t>
    </dgm:pt>
    <dgm:pt modelId="{28014874-6EE7-4E32-9229-43BA7B111C7A}" type="parTrans" cxnId="{9D57C88E-06BA-48AB-B4D6-C0E0C49BD021}">
      <dgm:prSet/>
      <dgm:spPr/>
      <dgm:t>
        <a:bodyPr/>
        <a:lstStyle/>
        <a:p>
          <a:endParaRPr lang="en-US"/>
        </a:p>
      </dgm:t>
    </dgm:pt>
    <dgm:pt modelId="{7D2F48E0-3790-4F15-8601-A65561CD2614}" type="sibTrans" cxnId="{9D57C88E-06BA-48AB-B4D6-C0E0C49BD021}">
      <dgm:prSet/>
      <dgm:spPr/>
      <dgm:t>
        <a:bodyPr/>
        <a:lstStyle/>
        <a:p>
          <a:endParaRPr lang="en-US"/>
        </a:p>
      </dgm:t>
    </dgm:pt>
    <dgm:pt modelId="{AC0E1516-D5B7-4EE7-BA37-34BF436122D0}">
      <dgm:prSet/>
      <dgm:spPr/>
      <dgm:t>
        <a:bodyPr/>
        <a:lstStyle/>
        <a:p>
          <a:r>
            <a:rPr lang="en-US"/>
            <a:t>Apply training in the context of allocating storage for water supply needs in a multipurpose reservoir project </a:t>
          </a:r>
        </a:p>
      </dgm:t>
    </dgm:pt>
    <dgm:pt modelId="{7E77618F-D62A-4C80-AC1F-B8A84F9D98B1}" type="parTrans" cxnId="{3005F7C7-7F8D-49D6-9009-6DF8E0C481A0}">
      <dgm:prSet/>
      <dgm:spPr/>
      <dgm:t>
        <a:bodyPr/>
        <a:lstStyle/>
        <a:p>
          <a:endParaRPr lang="en-US"/>
        </a:p>
      </dgm:t>
    </dgm:pt>
    <dgm:pt modelId="{C70C5E7B-25BC-4930-A251-621345D2D406}" type="sibTrans" cxnId="{3005F7C7-7F8D-49D6-9009-6DF8E0C481A0}">
      <dgm:prSet/>
      <dgm:spPr/>
      <dgm:t>
        <a:bodyPr/>
        <a:lstStyle/>
        <a:p>
          <a:endParaRPr lang="en-US"/>
        </a:p>
      </dgm:t>
    </dgm:pt>
    <dgm:pt modelId="{254C746F-C71F-48A8-82A3-81F353E2A88D}" type="pres">
      <dgm:prSet presAssocID="{8D8792E5-CA27-4AFF-B3B9-E77F77A20DAC}" presName="linear" presStyleCnt="0">
        <dgm:presLayoutVars>
          <dgm:animLvl val="lvl"/>
          <dgm:resizeHandles val="exact"/>
        </dgm:presLayoutVars>
      </dgm:prSet>
      <dgm:spPr/>
    </dgm:pt>
    <dgm:pt modelId="{8C3DACB5-7458-4276-BA2D-975E20D7023A}" type="pres">
      <dgm:prSet presAssocID="{9053422F-BD21-4C0C-9AEA-618A04C52BB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24343ABD-5349-4DA3-9DFB-8B716D9C0677}" type="pres">
      <dgm:prSet presAssocID="{0DA81940-B748-469D-A2BB-214AE82A9507}" presName="spacer" presStyleCnt="0"/>
      <dgm:spPr/>
    </dgm:pt>
    <dgm:pt modelId="{875AC988-CE20-4A14-8581-8CC4FAB2E1D0}" type="pres">
      <dgm:prSet presAssocID="{0DC03F1C-AC87-4F09-905D-7D639BEB1C9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EEDA63D-56B0-46BC-8A1D-1C2BD78B8E16}" type="pres">
      <dgm:prSet presAssocID="{29F4C60F-7ABE-43A5-B159-C36E7301F909}" presName="spacer" presStyleCnt="0"/>
      <dgm:spPr/>
    </dgm:pt>
    <dgm:pt modelId="{A3F0D583-EBC2-4532-836A-C30288ADF60F}" type="pres">
      <dgm:prSet presAssocID="{D23F832D-AD0E-4799-8B5F-93CA946D4AA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2FAF2F7-4CF6-47CA-86E1-E9794822A8D5}" type="pres">
      <dgm:prSet presAssocID="{7D2F48E0-3790-4F15-8601-A65561CD2614}" presName="spacer" presStyleCnt="0"/>
      <dgm:spPr/>
    </dgm:pt>
    <dgm:pt modelId="{AE3BA4FE-3A85-4979-9A63-3C8495B7A077}" type="pres">
      <dgm:prSet presAssocID="{AC0E1516-D5B7-4EE7-BA37-34BF436122D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34CA800-CCB2-4EE7-A06C-6D16809E43BA}" type="presOf" srcId="{D23F832D-AD0E-4799-8B5F-93CA946D4AA5}" destId="{A3F0D583-EBC2-4532-836A-C30288ADF60F}" srcOrd="0" destOrd="0" presId="urn:microsoft.com/office/officeart/2005/8/layout/vList2"/>
    <dgm:cxn modelId="{E6D6340D-1499-4E3D-8B63-921E7CB9812B}" type="presOf" srcId="{0DC03F1C-AC87-4F09-905D-7D639BEB1C95}" destId="{875AC988-CE20-4A14-8581-8CC4FAB2E1D0}" srcOrd="0" destOrd="0" presId="urn:microsoft.com/office/officeart/2005/8/layout/vList2"/>
    <dgm:cxn modelId="{F6C06D4B-2888-45BA-928F-C5C99949FCAF}" srcId="{8D8792E5-CA27-4AFF-B3B9-E77F77A20DAC}" destId="{9053422F-BD21-4C0C-9AEA-618A04C52BB6}" srcOrd="0" destOrd="0" parTransId="{5C3DF6D1-7DEC-4E1A-91E7-6828312AC5BD}" sibTransId="{0DA81940-B748-469D-A2BB-214AE82A9507}"/>
    <dgm:cxn modelId="{9D57C88E-06BA-48AB-B4D6-C0E0C49BD021}" srcId="{8D8792E5-CA27-4AFF-B3B9-E77F77A20DAC}" destId="{D23F832D-AD0E-4799-8B5F-93CA946D4AA5}" srcOrd="2" destOrd="0" parTransId="{28014874-6EE7-4E32-9229-43BA7B111C7A}" sibTransId="{7D2F48E0-3790-4F15-8601-A65561CD2614}"/>
    <dgm:cxn modelId="{F757BE92-83E6-44F2-8C57-4D009FD899F7}" type="presOf" srcId="{9053422F-BD21-4C0C-9AEA-618A04C52BB6}" destId="{8C3DACB5-7458-4276-BA2D-975E20D7023A}" srcOrd="0" destOrd="0" presId="urn:microsoft.com/office/officeart/2005/8/layout/vList2"/>
    <dgm:cxn modelId="{C201E1A0-E0AF-499E-9FEC-47ED74A4D541}" type="presOf" srcId="{8D8792E5-CA27-4AFF-B3B9-E77F77A20DAC}" destId="{254C746F-C71F-48A8-82A3-81F353E2A88D}" srcOrd="0" destOrd="0" presId="urn:microsoft.com/office/officeart/2005/8/layout/vList2"/>
    <dgm:cxn modelId="{3005F7C7-7F8D-49D6-9009-6DF8E0C481A0}" srcId="{8D8792E5-CA27-4AFF-B3B9-E77F77A20DAC}" destId="{AC0E1516-D5B7-4EE7-BA37-34BF436122D0}" srcOrd="3" destOrd="0" parTransId="{7E77618F-D62A-4C80-AC1F-B8A84F9D98B1}" sibTransId="{C70C5E7B-25BC-4930-A251-621345D2D406}"/>
    <dgm:cxn modelId="{26C7E1CA-95C7-4688-BCBC-0174A76DA55B}" srcId="{8D8792E5-CA27-4AFF-B3B9-E77F77A20DAC}" destId="{0DC03F1C-AC87-4F09-905D-7D639BEB1C95}" srcOrd="1" destOrd="0" parTransId="{30AD6EB3-5C60-4F36-B2B4-485429C54239}" sibTransId="{29F4C60F-7ABE-43A5-B159-C36E7301F909}"/>
    <dgm:cxn modelId="{3BB830FB-D51A-449C-B66F-0DBAF2976C3A}" type="presOf" srcId="{AC0E1516-D5B7-4EE7-BA37-34BF436122D0}" destId="{AE3BA4FE-3A85-4979-9A63-3C8495B7A077}" srcOrd="0" destOrd="0" presId="urn:microsoft.com/office/officeart/2005/8/layout/vList2"/>
    <dgm:cxn modelId="{8699D516-5A2B-4489-AAF8-8F1E21AF086A}" type="presParOf" srcId="{254C746F-C71F-48A8-82A3-81F353E2A88D}" destId="{8C3DACB5-7458-4276-BA2D-975E20D7023A}" srcOrd="0" destOrd="0" presId="urn:microsoft.com/office/officeart/2005/8/layout/vList2"/>
    <dgm:cxn modelId="{206C85C0-315B-45BE-A0F2-0AF8E8F4DF95}" type="presParOf" srcId="{254C746F-C71F-48A8-82A3-81F353E2A88D}" destId="{24343ABD-5349-4DA3-9DFB-8B716D9C0677}" srcOrd="1" destOrd="0" presId="urn:microsoft.com/office/officeart/2005/8/layout/vList2"/>
    <dgm:cxn modelId="{49A06DFA-49FD-43E7-8F5A-E818EBB1508D}" type="presParOf" srcId="{254C746F-C71F-48A8-82A3-81F353E2A88D}" destId="{875AC988-CE20-4A14-8581-8CC4FAB2E1D0}" srcOrd="2" destOrd="0" presId="urn:microsoft.com/office/officeart/2005/8/layout/vList2"/>
    <dgm:cxn modelId="{B7CF30A8-46BA-4893-9720-95359C713FDB}" type="presParOf" srcId="{254C746F-C71F-48A8-82A3-81F353E2A88D}" destId="{7EEDA63D-56B0-46BC-8A1D-1C2BD78B8E16}" srcOrd="3" destOrd="0" presId="urn:microsoft.com/office/officeart/2005/8/layout/vList2"/>
    <dgm:cxn modelId="{02D88F1D-CA2E-4C84-9AEF-A86AC7840A20}" type="presParOf" srcId="{254C746F-C71F-48A8-82A3-81F353E2A88D}" destId="{A3F0D583-EBC2-4532-836A-C30288ADF60F}" srcOrd="4" destOrd="0" presId="urn:microsoft.com/office/officeart/2005/8/layout/vList2"/>
    <dgm:cxn modelId="{6DB9FCDA-2CA3-4249-8DEE-7421660CC4BB}" type="presParOf" srcId="{254C746F-C71F-48A8-82A3-81F353E2A88D}" destId="{22FAF2F7-4CF6-47CA-86E1-E9794822A8D5}" srcOrd="5" destOrd="0" presId="urn:microsoft.com/office/officeart/2005/8/layout/vList2"/>
    <dgm:cxn modelId="{3320DB67-8ACB-455E-BACD-4E8C921C4DE1}" type="presParOf" srcId="{254C746F-C71F-48A8-82A3-81F353E2A88D}" destId="{AE3BA4FE-3A85-4979-9A63-3C8495B7A07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5270AD-5FFC-403E-AF88-865C8077E65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EF9BA77-C9BA-4B58-A3F9-12D6F74FBE73}">
      <dgm:prSet/>
      <dgm:spPr/>
      <dgm:t>
        <a:bodyPr/>
        <a:lstStyle/>
        <a:p>
          <a:r>
            <a:rPr lang="en-US" dirty="0"/>
            <a:t>Day 1</a:t>
          </a:r>
        </a:p>
      </dgm:t>
    </dgm:pt>
    <dgm:pt modelId="{5DA43371-4F76-4D9C-A6E7-D0042F98F308}" type="parTrans" cxnId="{2249D1FB-B635-44AC-897B-13B205E6AE9E}">
      <dgm:prSet/>
      <dgm:spPr/>
      <dgm:t>
        <a:bodyPr/>
        <a:lstStyle/>
        <a:p>
          <a:endParaRPr lang="en-US"/>
        </a:p>
      </dgm:t>
    </dgm:pt>
    <dgm:pt modelId="{930BF566-D79C-4201-8DCD-D37652EAE588}" type="sibTrans" cxnId="{2249D1FB-B635-44AC-897B-13B205E6AE9E}">
      <dgm:prSet/>
      <dgm:spPr/>
      <dgm:t>
        <a:bodyPr/>
        <a:lstStyle/>
        <a:p>
          <a:endParaRPr lang="en-US"/>
        </a:p>
      </dgm:t>
    </dgm:pt>
    <dgm:pt modelId="{CEA3F09B-34D8-438F-86AF-F9E0EA494B51}">
      <dgm:prSet/>
      <dgm:spPr/>
      <dgm:t>
        <a:bodyPr/>
        <a:lstStyle/>
        <a:p>
          <a:r>
            <a:rPr lang="en-US" dirty="0"/>
            <a:t>Corps Water Supply Mission</a:t>
          </a:r>
          <a:br>
            <a:rPr lang="en-US" dirty="0"/>
          </a:br>
          <a:endParaRPr lang="en-US" dirty="0"/>
        </a:p>
      </dgm:t>
    </dgm:pt>
    <dgm:pt modelId="{B93E4143-B9CB-4299-B4FB-2E1376E3CDBC}" type="parTrans" cxnId="{B45BA010-0DD9-4C93-9865-4B83CFBD33D9}">
      <dgm:prSet/>
      <dgm:spPr/>
      <dgm:t>
        <a:bodyPr/>
        <a:lstStyle/>
        <a:p>
          <a:endParaRPr lang="en-US"/>
        </a:p>
      </dgm:t>
    </dgm:pt>
    <dgm:pt modelId="{EF16DD23-6A42-4BEC-A549-6D07182E3D54}" type="sibTrans" cxnId="{B45BA010-0DD9-4C93-9865-4B83CFBD33D9}">
      <dgm:prSet/>
      <dgm:spPr/>
      <dgm:t>
        <a:bodyPr/>
        <a:lstStyle/>
        <a:p>
          <a:endParaRPr lang="en-US"/>
        </a:p>
      </dgm:t>
    </dgm:pt>
    <dgm:pt modelId="{BEE9D94D-4452-4EE9-B360-18D47F49F2A0}">
      <dgm:prSet/>
      <dgm:spPr/>
      <dgm:t>
        <a:bodyPr/>
        <a:lstStyle/>
        <a:p>
          <a:r>
            <a:rPr lang="en-US" dirty="0"/>
            <a:t>Storage-Yield Theory</a:t>
          </a:r>
          <a:br>
            <a:rPr lang="en-US" dirty="0"/>
          </a:br>
          <a:endParaRPr lang="en-US" dirty="0"/>
        </a:p>
      </dgm:t>
    </dgm:pt>
    <dgm:pt modelId="{299B8E29-C713-4980-9E05-913DCAE68D07}" type="parTrans" cxnId="{ABDF64B2-06FE-413C-80FE-DB914C0D706D}">
      <dgm:prSet/>
      <dgm:spPr/>
      <dgm:t>
        <a:bodyPr/>
        <a:lstStyle/>
        <a:p>
          <a:endParaRPr lang="en-US"/>
        </a:p>
      </dgm:t>
    </dgm:pt>
    <dgm:pt modelId="{58E83CAA-0012-46F6-ACDE-5D3D3AFA75C5}" type="sibTrans" cxnId="{ABDF64B2-06FE-413C-80FE-DB914C0D706D}">
      <dgm:prSet/>
      <dgm:spPr/>
      <dgm:t>
        <a:bodyPr/>
        <a:lstStyle/>
        <a:p>
          <a:endParaRPr lang="en-US"/>
        </a:p>
      </dgm:t>
    </dgm:pt>
    <dgm:pt modelId="{641A59C9-5342-445C-BB1A-D258960C1B09}">
      <dgm:prSet/>
      <dgm:spPr/>
      <dgm:t>
        <a:bodyPr/>
        <a:lstStyle/>
        <a:p>
          <a:r>
            <a:rPr lang="en-US" dirty="0"/>
            <a:t>HEC-</a:t>
          </a:r>
          <a:r>
            <a:rPr lang="en-US" dirty="0" err="1"/>
            <a:t>ResSim</a:t>
          </a:r>
          <a:r>
            <a:rPr lang="en-US" dirty="0"/>
            <a:t> review</a:t>
          </a:r>
          <a:br>
            <a:rPr lang="en-US" dirty="0"/>
          </a:br>
          <a:endParaRPr lang="en-US" dirty="0"/>
        </a:p>
      </dgm:t>
    </dgm:pt>
    <dgm:pt modelId="{EF47BA14-E193-4283-BE96-D3A61857C234}" type="parTrans" cxnId="{5CA52E55-AF59-40EF-BE5A-1CB67E02F329}">
      <dgm:prSet/>
      <dgm:spPr/>
      <dgm:t>
        <a:bodyPr/>
        <a:lstStyle/>
        <a:p>
          <a:endParaRPr lang="en-US"/>
        </a:p>
      </dgm:t>
    </dgm:pt>
    <dgm:pt modelId="{03310614-1093-4958-8C3A-E4BF7CE4913E}" type="sibTrans" cxnId="{5CA52E55-AF59-40EF-BE5A-1CB67E02F329}">
      <dgm:prSet/>
      <dgm:spPr/>
      <dgm:t>
        <a:bodyPr/>
        <a:lstStyle/>
        <a:p>
          <a:endParaRPr lang="en-US"/>
        </a:p>
      </dgm:t>
    </dgm:pt>
    <dgm:pt modelId="{EF16724E-EBAA-4619-BBAB-9905E9D338BD}">
      <dgm:prSet/>
      <dgm:spPr/>
      <dgm:t>
        <a:bodyPr/>
        <a:lstStyle/>
        <a:p>
          <a:r>
            <a:rPr lang="en-US" dirty="0"/>
            <a:t>Manual Yield Analysis</a:t>
          </a:r>
        </a:p>
      </dgm:t>
    </dgm:pt>
    <dgm:pt modelId="{88651B8E-6B7F-4F94-AB3A-6EF80BFE78B4}" type="parTrans" cxnId="{664DA84D-924F-405F-AEC7-2168B522C13D}">
      <dgm:prSet/>
      <dgm:spPr/>
      <dgm:t>
        <a:bodyPr/>
        <a:lstStyle/>
        <a:p>
          <a:endParaRPr lang="en-US"/>
        </a:p>
      </dgm:t>
    </dgm:pt>
    <dgm:pt modelId="{9171BD20-798E-413B-AF81-DC657524F4A6}" type="sibTrans" cxnId="{664DA84D-924F-405F-AEC7-2168B522C13D}">
      <dgm:prSet/>
      <dgm:spPr/>
      <dgm:t>
        <a:bodyPr/>
        <a:lstStyle/>
        <a:p>
          <a:endParaRPr lang="en-US"/>
        </a:p>
      </dgm:t>
    </dgm:pt>
    <dgm:pt modelId="{1ABDB309-C552-4E3F-B788-5F9FCE27BF43}">
      <dgm:prSet/>
      <dgm:spPr/>
      <dgm:t>
        <a:bodyPr/>
        <a:lstStyle/>
        <a:p>
          <a:r>
            <a:rPr lang="en-US"/>
            <a:t>Day 2</a:t>
          </a:r>
        </a:p>
      </dgm:t>
    </dgm:pt>
    <dgm:pt modelId="{1142BB22-F215-4C4A-B244-E55A03AAE00A}" type="parTrans" cxnId="{6EB032D2-6262-432B-A978-5ED16166D84B}">
      <dgm:prSet/>
      <dgm:spPr/>
      <dgm:t>
        <a:bodyPr/>
        <a:lstStyle/>
        <a:p>
          <a:endParaRPr lang="en-US"/>
        </a:p>
      </dgm:t>
    </dgm:pt>
    <dgm:pt modelId="{8AC28A24-EDBF-4872-9FCB-418F22EFA25D}" type="sibTrans" cxnId="{6EB032D2-6262-432B-A978-5ED16166D84B}">
      <dgm:prSet/>
      <dgm:spPr/>
      <dgm:t>
        <a:bodyPr/>
        <a:lstStyle/>
        <a:p>
          <a:endParaRPr lang="en-US"/>
        </a:p>
      </dgm:t>
    </dgm:pt>
    <dgm:pt modelId="{F0271091-DA99-4D59-831C-F14A18E000AC}">
      <dgm:prSet/>
      <dgm:spPr/>
      <dgm:t>
        <a:bodyPr/>
        <a:lstStyle/>
        <a:p>
          <a:r>
            <a:rPr lang="en-US" dirty="0"/>
            <a:t>Water Supply study considerations</a:t>
          </a:r>
          <a:br>
            <a:rPr lang="en-US" dirty="0"/>
          </a:br>
          <a:endParaRPr lang="en-US" dirty="0"/>
        </a:p>
      </dgm:t>
    </dgm:pt>
    <dgm:pt modelId="{58276D4D-97DF-4966-A33C-62C9FA001EF5}" type="parTrans" cxnId="{67EF6DFA-9DCC-487E-A2EC-5138CF095CE8}">
      <dgm:prSet/>
      <dgm:spPr/>
      <dgm:t>
        <a:bodyPr/>
        <a:lstStyle/>
        <a:p>
          <a:endParaRPr lang="en-US"/>
        </a:p>
      </dgm:t>
    </dgm:pt>
    <dgm:pt modelId="{3069782B-B131-4CB5-98D0-04984EBF21CB}" type="sibTrans" cxnId="{67EF6DFA-9DCC-487E-A2EC-5138CF095CE8}">
      <dgm:prSet/>
      <dgm:spPr/>
      <dgm:t>
        <a:bodyPr/>
        <a:lstStyle/>
        <a:p>
          <a:endParaRPr lang="en-US"/>
        </a:p>
      </dgm:t>
    </dgm:pt>
    <dgm:pt modelId="{52F20FE0-69CA-46FF-98A6-1FF4F3512BF0}">
      <dgm:prSet/>
      <dgm:spPr/>
      <dgm:t>
        <a:bodyPr/>
        <a:lstStyle/>
        <a:p>
          <a:r>
            <a:rPr lang="en-US"/>
            <a:t>Day 3</a:t>
          </a:r>
        </a:p>
      </dgm:t>
    </dgm:pt>
    <dgm:pt modelId="{63837449-7AAC-4981-AD32-693C353D67BC}" type="parTrans" cxnId="{2E3D9097-7702-4211-B016-4F66A7A8DA36}">
      <dgm:prSet/>
      <dgm:spPr/>
      <dgm:t>
        <a:bodyPr/>
        <a:lstStyle/>
        <a:p>
          <a:endParaRPr lang="en-US"/>
        </a:p>
      </dgm:t>
    </dgm:pt>
    <dgm:pt modelId="{BF63CB67-4B97-4D81-9F48-BCA785AF152E}" type="sibTrans" cxnId="{2E3D9097-7702-4211-B016-4F66A7A8DA36}">
      <dgm:prSet/>
      <dgm:spPr/>
      <dgm:t>
        <a:bodyPr/>
        <a:lstStyle/>
        <a:p>
          <a:endParaRPr lang="en-US"/>
        </a:p>
      </dgm:t>
    </dgm:pt>
    <dgm:pt modelId="{DA44EC53-8DBD-4962-9178-F5C82C82FE64}">
      <dgm:prSet/>
      <dgm:spPr/>
      <dgm:t>
        <a:bodyPr/>
        <a:lstStyle/>
        <a:p>
          <a:r>
            <a:rPr lang="en-US" dirty="0"/>
            <a:t>Day 4</a:t>
          </a:r>
        </a:p>
      </dgm:t>
    </dgm:pt>
    <dgm:pt modelId="{B81D576D-5FF5-43A6-9999-C933647909DF}" type="parTrans" cxnId="{B35AE08B-7C79-47D8-8B9B-58CD1E37A975}">
      <dgm:prSet/>
      <dgm:spPr/>
      <dgm:t>
        <a:bodyPr/>
        <a:lstStyle/>
        <a:p>
          <a:endParaRPr lang="en-US"/>
        </a:p>
      </dgm:t>
    </dgm:pt>
    <dgm:pt modelId="{7B346254-A49E-4CEB-9F37-0D667793F50F}" type="sibTrans" cxnId="{B35AE08B-7C79-47D8-8B9B-58CD1E37A975}">
      <dgm:prSet/>
      <dgm:spPr/>
      <dgm:t>
        <a:bodyPr/>
        <a:lstStyle/>
        <a:p>
          <a:endParaRPr lang="en-US"/>
        </a:p>
      </dgm:t>
    </dgm:pt>
    <dgm:pt modelId="{A9F09E92-A8FD-4046-AAB8-210F2ADE3B8A}">
      <dgm:prSet/>
      <dgm:spPr/>
      <dgm:t>
        <a:bodyPr/>
        <a:lstStyle/>
        <a:p>
          <a:r>
            <a:rPr lang="en-US" dirty="0"/>
            <a:t>Introductions</a:t>
          </a:r>
          <a:br>
            <a:rPr lang="en-US" dirty="0"/>
          </a:br>
          <a:endParaRPr lang="en-US" dirty="0"/>
        </a:p>
      </dgm:t>
    </dgm:pt>
    <dgm:pt modelId="{CC0D54D4-4652-4659-90D1-673DA469558C}" type="parTrans" cxnId="{469BBCB1-567B-44F2-A774-752F142EED4D}">
      <dgm:prSet/>
      <dgm:spPr/>
      <dgm:t>
        <a:bodyPr/>
        <a:lstStyle/>
        <a:p>
          <a:endParaRPr lang="en-US"/>
        </a:p>
      </dgm:t>
    </dgm:pt>
    <dgm:pt modelId="{CFB657EB-76A6-4081-A9F3-BB68AF752738}" type="sibTrans" cxnId="{469BBCB1-567B-44F2-A774-752F142EED4D}">
      <dgm:prSet/>
      <dgm:spPr/>
      <dgm:t>
        <a:bodyPr/>
        <a:lstStyle/>
        <a:p>
          <a:endParaRPr lang="en-US"/>
        </a:p>
      </dgm:t>
    </dgm:pt>
    <dgm:pt modelId="{532D1F28-01B7-4E86-AD48-B8BB55926BE6}">
      <dgm:prSet/>
      <dgm:spPr/>
      <dgm:t>
        <a:bodyPr/>
        <a:lstStyle/>
        <a:p>
          <a:r>
            <a:rPr lang="en-US" dirty="0"/>
            <a:t>Data Requirements</a:t>
          </a:r>
        </a:p>
      </dgm:t>
    </dgm:pt>
    <dgm:pt modelId="{83FE011B-6E27-4360-BA98-C6FE97C24D26}" type="parTrans" cxnId="{DCC4D2B7-964F-4E0C-8CAF-DC781CE85A92}">
      <dgm:prSet/>
      <dgm:spPr/>
      <dgm:t>
        <a:bodyPr/>
        <a:lstStyle/>
        <a:p>
          <a:endParaRPr lang="en-US"/>
        </a:p>
      </dgm:t>
    </dgm:pt>
    <dgm:pt modelId="{D8DB1D84-1FAF-4E02-9A2F-A0B92154E444}" type="sibTrans" cxnId="{DCC4D2B7-964F-4E0C-8CAF-DC781CE85A92}">
      <dgm:prSet/>
      <dgm:spPr/>
      <dgm:t>
        <a:bodyPr/>
        <a:lstStyle/>
        <a:p>
          <a:endParaRPr lang="en-US"/>
        </a:p>
      </dgm:t>
    </dgm:pt>
    <dgm:pt modelId="{6DB7A896-E784-475C-8CBA-84FF49AFFB47}">
      <dgm:prSet/>
      <dgm:spPr/>
      <dgm:t>
        <a:bodyPr/>
        <a:lstStyle/>
        <a:p>
          <a:r>
            <a:rPr lang="en-US" dirty="0"/>
            <a:t>Automated yield analysis tool</a:t>
          </a:r>
          <a:br>
            <a:rPr lang="en-US" dirty="0"/>
          </a:br>
          <a:endParaRPr lang="en-US" dirty="0"/>
        </a:p>
      </dgm:t>
    </dgm:pt>
    <dgm:pt modelId="{CE27B70E-78AF-4206-B1BD-86391F85CD6C}" type="parTrans" cxnId="{12BDD933-123C-4230-A4FA-EC29946897D8}">
      <dgm:prSet/>
      <dgm:spPr/>
      <dgm:t>
        <a:bodyPr/>
        <a:lstStyle/>
        <a:p>
          <a:endParaRPr lang="en-US"/>
        </a:p>
      </dgm:t>
    </dgm:pt>
    <dgm:pt modelId="{94C45726-B207-4FD7-8AF3-72172E026049}" type="sibTrans" cxnId="{12BDD933-123C-4230-A4FA-EC29946897D8}">
      <dgm:prSet/>
      <dgm:spPr/>
      <dgm:t>
        <a:bodyPr/>
        <a:lstStyle/>
        <a:p>
          <a:endParaRPr lang="en-US"/>
        </a:p>
      </dgm:t>
    </dgm:pt>
    <dgm:pt modelId="{3128BECC-A447-40D7-92D2-F0A0AA2A1D93}">
      <dgm:prSet/>
      <dgm:spPr/>
      <dgm:t>
        <a:bodyPr/>
        <a:lstStyle/>
        <a:p>
          <a:r>
            <a:rPr lang="en-US" dirty="0"/>
            <a:t>Reliability and Uncertainty</a:t>
          </a:r>
        </a:p>
      </dgm:t>
    </dgm:pt>
    <dgm:pt modelId="{98E48033-A0FE-4313-B086-29D7F6924195}" type="parTrans" cxnId="{5DC15314-A2B7-4CCA-B0FF-DA779A442A53}">
      <dgm:prSet/>
      <dgm:spPr/>
      <dgm:t>
        <a:bodyPr/>
        <a:lstStyle/>
        <a:p>
          <a:endParaRPr lang="en-US"/>
        </a:p>
      </dgm:t>
    </dgm:pt>
    <dgm:pt modelId="{DE2DF863-944B-4BD1-8A24-B863D1C741F9}" type="sibTrans" cxnId="{5DC15314-A2B7-4CCA-B0FF-DA779A442A53}">
      <dgm:prSet/>
      <dgm:spPr/>
      <dgm:t>
        <a:bodyPr/>
        <a:lstStyle/>
        <a:p>
          <a:endParaRPr lang="en-US"/>
        </a:p>
      </dgm:t>
    </dgm:pt>
    <dgm:pt modelId="{367FE29B-20D9-4AB3-BB74-B675CF3FE57E}">
      <dgm:prSet/>
      <dgm:spPr/>
      <dgm:t>
        <a:bodyPr/>
        <a:lstStyle/>
        <a:p>
          <a:r>
            <a:rPr lang="en-US" dirty="0"/>
            <a:t>Yield from multipurpose reservoirs</a:t>
          </a:r>
          <a:br>
            <a:rPr lang="en-US" dirty="0"/>
          </a:br>
          <a:endParaRPr lang="en-US" dirty="0"/>
        </a:p>
      </dgm:t>
    </dgm:pt>
    <dgm:pt modelId="{995AA3E9-9AE9-4B12-BFEE-E462AA0CAA26}" type="parTrans" cxnId="{FBE53943-9DC2-4BD9-A9BD-8D4A89727697}">
      <dgm:prSet/>
      <dgm:spPr/>
      <dgm:t>
        <a:bodyPr/>
        <a:lstStyle/>
        <a:p>
          <a:endParaRPr lang="en-US"/>
        </a:p>
      </dgm:t>
    </dgm:pt>
    <dgm:pt modelId="{BD041A59-F575-4B29-9E6B-0C3C1F6C03CA}" type="sibTrans" cxnId="{FBE53943-9DC2-4BD9-A9BD-8D4A89727697}">
      <dgm:prSet/>
      <dgm:spPr/>
      <dgm:t>
        <a:bodyPr/>
        <a:lstStyle/>
        <a:p>
          <a:endParaRPr lang="en-US"/>
        </a:p>
      </dgm:t>
    </dgm:pt>
    <dgm:pt modelId="{3CF4ECA3-2AE2-4562-BE06-D86F8DF87010}">
      <dgm:prSet/>
      <dgm:spPr/>
      <dgm:t>
        <a:bodyPr/>
        <a:lstStyle/>
        <a:p>
          <a:r>
            <a:rPr lang="en-US" dirty="0"/>
            <a:t>Water Accounting</a:t>
          </a:r>
          <a:br>
            <a:rPr lang="en-US" dirty="0"/>
          </a:br>
          <a:endParaRPr lang="en-US" dirty="0"/>
        </a:p>
      </dgm:t>
    </dgm:pt>
    <dgm:pt modelId="{9F6879E8-EDD5-4FEF-9D88-6B910BCFD5F2}" type="parTrans" cxnId="{A04EA6E7-0AC2-4BBC-811A-B61DD9926790}">
      <dgm:prSet/>
      <dgm:spPr/>
      <dgm:t>
        <a:bodyPr/>
        <a:lstStyle/>
        <a:p>
          <a:endParaRPr lang="en-US"/>
        </a:p>
      </dgm:t>
    </dgm:pt>
    <dgm:pt modelId="{D26F7D20-CD16-4068-BB43-0979D79D6D00}" type="sibTrans" cxnId="{A04EA6E7-0AC2-4BBC-811A-B61DD9926790}">
      <dgm:prSet/>
      <dgm:spPr/>
      <dgm:t>
        <a:bodyPr/>
        <a:lstStyle/>
        <a:p>
          <a:endParaRPr lang="en-US"/>
        </a:p>
      </dgm:t>
    </dgm:pt>
    <dgm:pt modelId="{ED1E9C71-79E8-46BB-A1DD-22D7DB2A1797}">
      <dgm:prSet/>
      <dgm:spPr/>
      <dgm:t>
        <a:bodyPr/>
        <a:lstStyle/>
        <a:p>
          <a:r>
            <a:rPr lang="en-US" dirty="0"/>
            <a:t>Multiple water accounts</a:t>
          </a:r>
        </a:p>
      </dgm:t>
    </dgm:pt>
    <dgm:pt modelId="{7D24711C-1184-4AD3-BD8B-A2C5B7BD2606}" type="parTrans" cxnId="{474EAAD9-3C0A-44E6-B6BC-3973904C9C6C}">
      <dgm:prSet/>
      <dgm:spPr/>
      <dgm:t>
        <a:bodyPr/>
        <a:lstStyle/>
        <a:p>
          <a:endParaRPr lang="en-US"/>
        </a:p>
      </dgm:t>
    </dgm:pt>
    <dgm:pt modelId="{8366D11C-DEB6-4983-ACBE-E05A5BD22489}" type="sibTrans" cxnId="{474EAAD9-3C0A-44E6-B6BC-3973904C9C6C}">
      <dgm:prSet/>
      <dgm:spPr/>
      <dgm:t>
        <a:bodyPr/>
        <a:lstStyle/>
        <a:p>
          <a:endParaRPr lang="en-US"/>
        </a:p>
      </dgm:t>
    </dgm:pt>
    <dgm:pt modelId="{F1B2E6BC-089B-4FA9-BCAB-126BD3F4A6AD}">
      <dgm:prSet/>
      <dgm:spPr/>
      <dgm:t>
        <a:bodyPr/>
        <a:lstStyle/>
        <a:p>
          <a:r>
            <a:rPr lang="en-US" dirty="0"/>
            <a:t>Multiple water accounts</a:t>
          </a:r>
        </a:p>
      </dgm:t>
    </dgm:pt>
    <dgm:pt modelId="{8EC55732-C7B9-4604-99A4-3FFA46F836D2}" type="parTrans" cxnId="{B3B38265-D2BE-4C04-BE36-68C1B129A0E3}">
      <dgm:prSet/>
      <dgm:spPr/>
      <dgm:t>
        <a:bodyPr/>
        <a:lstStyle/>
        <a:p>
          <a:endParaRPr lang="en-US"/>
        </a:p>
      </dgm:t>
    </dgm:pt>
    <dgm:pt modelId="{05EE8998-0519-4DD5-BE80-93760ACB27D9}" type="sibTrans" cxnId="{B3B38265-D2BE-4C04-BE36-68C1B129A0E3}">
      <dgm:prSet/>
      <dgm:spPr/>
      <dgm:t>
        <a:bodyPr/>
        <a:lstStyle/>
        <a:p>
          <a:endParaRPr lang="en-US"/>
        </a:p>
      </dgm:t>
    </dgm:pt>
    <dgm:pt modelId="{A804D74A-FCE2-4D67-A4F3-8AC67D5FB90C}">
      <dgm:prSet/>
      <dgm:spPr/>
      <dgm:t>
        <a:bodyPr/>
        <a:lstStyle/>
        <a:p>
          <a:endParaRPr lang="en-US" dirty="0"/>
        </a:p>
      </dgm:t>
    </dgm:pt>
    <dgm:pt modelId="{90886A09-31C8-4419-A7BF-BD3B80D91977}" type="parTrans" cxnId="{BDA31507-CAB4-49E6-93D7-E596036192C5}">
      <dgm:prSet/>
      <dgm:spPr/>
      <dgm:t>
        <a:bodyPr/>
        <a:lstStyle/>
        <a:p>
          <a:endParaRPr lang="en-US"/>
        </a:p>
      </dgm:t>
    </dgm:pt>
    <dgm:pt modelId="{945379E2-BC79-4ED0-AAD0-89701CB90655}" type="sibTrans" cxnId="{BDA31507-CAB4-49E6-93D7-E596036192C5}">
      <dgm:prSet/>
      <dgm:spPr/>
      <dgm:t>
        <a:bodyPr/>
        <a:lstStyle/>
        <a:p>
          <a:endParaRPr lang="en-US"/>
        </a:p>
      </dgm:t>
    </dgm:pt>
    <dgm:pt modelId="{9218C6D3-C4D6-4E25-A632-DAA18040AF77}" type="pres">
      <dgm:prSet presAssocID="{C85270AD-5FFC-403E-AF88-865C8077E657}" presName="Name0" presStyleCnt="0">
        <dgm:presLayoutVars>
          <dgm:dir/>
          <dgm:animLvl val="lvl"/>
          <dgm:resizeHandles val="exact"/>
        </dgm:presLayoutVars>
      </dgm:prSet>
      <dgm:spPr/>
    </dgm:pt>
    <dgm:pt modelId="{AB156667-9A64-4BE0-B7F1-AF09A1AAAB3B}" type="pres">
      <dgm:prSet presAssocID="{8EF9BA77-C9BA-4B58-A3F9-12D6F74FBE73}" presName="composite" presStyleCnt="0"/>
      <dgm:spPr/>
    </dgm:pt>
    <dgm:pt modelId="{A4E1C629-3DAC-4040-AADC-B88C168D77A5}" type="pres">
      <dgm:prSet presAssocID="{8EF9BA77-C9BA-4B58-A3F9-12D6F74FBE7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6059B6F2-419F-4047-9960-717CCB888FE8}" type="pres">
      <dgm:prSet presAssocID="{8EF9BA77-C9BA-4B58-A3F9-12D6F74FBE73}" presName="desTx" presStyleLbl="alignAccFollowNode1" presStyleIdx="0" presStyleCnt="4">
        <dgm:presLayoutVars>
          <dgm:bulletEnabled val="1"/>
        </dgm:presLayoutVars>
      </dgm:prSet>
      <dgm:spPr/>
    </dgm:pt>
    <dgm:pt modelId="{BD41D2D0-1FAF-4D06-8797-5165FA6136F6}" type="pres">
      <dgm:prSet presAssocID="{930BF566-D79C-4201-8DCD-D37652EAE588}" presName="space" presStyleCnt="0"/>
      <dgm:spPr/>
    </dgm:pt>
    <dgm:pt modelId="{CF4B91E1-1B82-47D7-8349-DCF6277D4DB5}" type="pres">
      <dgm:prSet presAssocID="{1ABDB309-C552-4E3F-B788-5F9FCE27BF43}" presName="composite" presStyleCnt="0"/>
      <dgm:spPr/>
    </dgm:pt>
    <dgm:pt modelId="{396E4759-AEEA-498A-9015-DA07B5B17D53}" type="pres">
      <dgm:prSet presAssocID="{1ABDB309-C552-4E3F-B788-5F9FCE27BF4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3E01754D-D9F1-49DE-AFC7-081EEEA5CB5B}" type="pres">
      <dgm:prSet presAssocID="{1ABDB309-C552-4E3F-B788-5F9FCE27BF43}" presName="desTx" presStyleLbl="alignAccFollowNode1" presStyleIdx="1" presStyleCnt="4">
        <dgm:presLayoutVars>
          <dgm:bulletEnabled val="1"/>
        </dgm:presLayoutVars>
      </dgm:prSet>
      <dgm:spPr/>
    </dgm:pt>
    <dgm:pt modelId="{F76EE445-5681-4F66-8F56-13A84F840FCF}" type="pres">
      <dgm:prSet presAssocID="{8AC28A24-EDBF-4872-9FCB-418F22EFA25D}" presName="space" presStyleCnt="0"/>
      <dgm:spPr/>
    </dgm:pt>
    <dgm:pt modelId="{5A362DB4-0654-4383-A03E-263B47DA5F20}" type="pres">
      <dgm:prSet presAssocID="{52F20FE0-69CA-46FF-98A6-1FF4F3512BF0}" presName="composite" presStyleCnt="0"/>
      <dgm:spPr/>
    </dgm:pt>
    <dgm:pt modelId="{95BCE3D9-A435-4EB7-A16D-C1D47FCC632C}" type="pres">
      <dgm:prSet presAssocID="{52F20FE0-69CA-46FF-98A6-1FF4F3512BF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E6BAD287-32B2-45BB-A3A5-91A8E3BB443A}" type="pres">
      <dgm:prSet presAssocID="{52F20FE0-69CA-46FF-98A6-1FF4F3512BF0}" presName="desTx" presStyleLbl="alignAccFollowNode1" presStyleIdx="2" presStyleCnt="4">
        <dgm:presLayoutVars>
          <dgm:bulletEnabled val="1"/>
        </dgm:presLayoutVars>
      </dgm:prSet>
      <dgm:spPr/>
    </dgm:pt>
    <dgm:pt modelId="{C2EA7896-570E-4131-9D8C-403953CB7214}" type="pres">
      <dgm:prSet presAssocID="{BF63CB67-4B97-4D81-9F48-BCA785AF152E}" presName="space" presStyleCnt="0"/>
      <dgm:spPr/>
    </dgm:pt>
    <dgm:pt modelId="{9E02D9FE-CB89-49A7-B0DB-87EB2A908813}" type="pres">
      <dgm:prSet presAssocID="{DA44EC53-8DBD-4962-9178-F5C82C82FE64}" presName="composite" presStyleCnt="0"/>
      <dgm:spPr/>
    </dgm:pt>
    <dgm:pt modelId="{22F16CE0-0C05-482A-86DE-062D9DE72DA4}" type="pres">
      <dgm:prSet presAssocID="{DA44EC53-8DBD-4962-9178-F5C82C82FE64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F625FA1B-17B8-4472-8B89-DCFC8909908E}" type="pres">
      <dgm:prSet presAssocID="{DA44EC53-8DBD-4962-9178-F5C82C82FE64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BDED6401-F0DA-4D8F-A043-5B1A81BD9564}" type="presOf" srcId="{EF16724E-EBAA-4619-BBAB-9905E9D338BD}" destId="{6059B6F2-419F-4047-9960-717CCB888FE8}" srcOrd="0" destOrd="4" presId="urn:microsoft.com/office/officeart/2005/8/layout/hList1"/>
    <dgm:cxn modelId="{BDA31507-CAB4-49E6-93D7-E596036192C5}" srcId="{DA44EC53-8DBD-4962-9178-F5C82C82FE64}" destId="{A804D74A-FCE2-4D67-A4F3-8AC67D5FB90C}" srcOrd="1" destOrd="0" parTransId="{90886A09-31C8-4419-A7BF-BD3B80D91977}" sibTransId="{945379E2-BC79-4ED0-AAD0-89701CB90655}"/>
    <dgm:cxn modelId="{1DED9908-E3FA-4603-9AEB-F5638AF95106}" type="presOf" srcId="{DA44EC53-8DBD-4962-9178-F5C82C82FE64}" destId="{22F16CE0-0C05-482A-86DE-062D9DE72DA4}" srcOrd="0" destOrd="0" presId="urn:microsoft.com/office/officeart/2005/8/layout/hList1"/>
    <dgm:cxn modelId="{B45BA010-0DD9-4C93-9865-4B83CFBD33D9}" srcId="{8EF9BA77-C9BA-4B58-A3F9-12D6F74FBE73}" destId="{CEA3F09B-34D8-438F-86AF-F9E0EA494B51}" srcOrd="1" destOrd="0" parTransId="{B93E4143-B9CB-4299-B4FB-2E1376E3CDBC}" sibTransId="{EF16DD23-6A42-4BEC-A549-6D07182E3D54}"/>
    <dgm:cxn modelId="{5DC15314-A2B7-4CCA-B0FF-DA779A442A53}" srcId="{DA44EC53-8DBD-4962-9178-F5C82C82FE64}" destId="{3128BECC-A447-40D7-92D2-F0A0AA2A1D93}" srcOrd="2" destOrd="0" parTransId="{98E48033-A0FE-4313-B086-29D7F6924195}" sibTransId="{DE2DF863-944B-4BD1-8A24-B863D1C741F9}"/>
    <dgm:cxn modelId="{88621E22-5AEC-4771-ADAF-BC78EBA4C755}" type="presOf" srcId="{367FE29B-20D9-4AB3-BB74-B675CF3FE57E}" destId="{E6BAD287-32B2-45BB-A3A5-91A8E3BB443A}" srcOrd="0" destOrd="0" presId="urn:microsoft.com/office/officeart/2005/8/layout/hList1"/>
    <dgm:cxn modelId="{12BDD933-123C-4230-A4FA-EC29946897D8}" srcId="{1ABDB309-C552-4E3F-B788-5F9FCE27BF43}" destId="{6DB7A896-E784-475C-8CBA-84FF49AFFB47}" srcOrd="0" destOrd="0" parTransId="{CE27B70E-78AF-4206-B1BD-86391F85CD6C}" sibTransId="{94C45726-B207-4FD7-8AF3-72172E026049}"/>
    <dgm:cxn modelId="{AE54E43B-DF34-4423-A786-62F9984F4891}" type="presOf" srcId="{ED1E9C71-79E8-46BB-A1DD-22D7DB2A1797}" destId="{E6BAD287-32B2-45BB-A3A5-91A8E3BB443A}" srcOrd="0" destOrd="2" presId="urn:microsoft.com/office/officeart/2005/8/layout/hList1"/>
    <dgm:cxn modelId="{94DE7961-B959-49A5-9E14-20AC0AFCF899}" type="presOf" srcId="{A9F09E92-A8FD-4046-AAB8-210F2ADE3B8A}" destId="{6059B6F2-419F-4047-9960-717CCB888FE8}" srcOrd="0" destOrd="0" presId="urn:microsoft.com/office/officeart/2005/8/layout/hList1"/>
    <dgm:cxn modelId="{FBE53943-9DC2-4BD9-A9BD-8D4A89727697}" srcId="{52F20FE0-69CA-46FF-98A6-1FF4F3512BF0}" destId="{367FE29B-20D9-4AB3-BB74-B675CF3FE57E}" srcOrd="0" destOrd="0" parTransId="{995AA3E9-9AE9-4B12-BFEE-E462AA0CAA26}" sibTransId="{BD041A59-F575-4B29-9E6B-0C3C1F6C03CA}"/>
    <dgm:cxn modelId="{B3B38265-D2BE-4C04-BE36-68C1B129A0E3}" srcId="{DA44EC53-8DBD-4962-9178-F5C82C82FE64}" destId="{F1B2E6BC-089B-4FA9-BCAB-126BD3F4A6AD}" srcOrd="0" destOrd="0" parTransId="{8EC55732-C7B9-4604-99A4-3FFA46F836D2}" sibTransId="{05EE8998-0519-4DD5-BE80-93760ACB27D9}"/>
    <dgm:cxn modelId="{664DA84D-924F-405F-AEC7-2168B522C13D}" srcId="{8EF9BA77-C9BA-4B58-A3F9-12D6F74FBE73}" destId="{EF16724E-EBAA-4619-BBAB-9905E9D338BD}" srcOrd="4" destOrd="0" parTransId="{88651B8E-6B7F-4F94-AB3A-6EF80BFE78B4}" sibTransId="{9171BD20-798E-413B-AF81-DC657524F4A6}"/>
    <dgm:cxn modelId="{26FCD170-A9AA-4AD5-A1A3-56A208871257}" type="presOf" srcId="{641A59C9-5342-445C-BB1A-D258960C1B09}" destId="{6059B6F2-419F-4047-9960-717CCB888FE8}" srcOrd="0" destOrd="3" presId="urn:microsoft.com/office/officeart/2005/8/layout/hList1"/>
    <dgm:cxn modelId="{3B8AB772-3427-4F40-8334-C8A5CD338AF6}" type="presOf" srcId="{F0271091-DA99-4D59-831C-F14A18E000AC}" destId="{3E01754D-D9F1-49DE-AFC7-081EEEA5CB5B}" srcOrd="0" destOrd="1" presId="urn:microsoft.com/office/officeart/2005/8/layout/hList1"/>
    <dgm:cxn modelId="{74570473-134D-4174-AFDB-0736F28A9A8F}" type="presOf" srcId="{3CF4ECA3-2AE2-4562-BE06-D86F8DF87010}" destId="{E6BAD287-32B2-45BB-A3A5-91A8E3BB443A}" srcOrd="0" destOrd="1" presId="urn:microsoft.com/office/officeart/2005/8/layout/hList1"/>
    <dgm:cxn modelId="{5CA52E55-AF59-40EF-BE5A-1CB67E02F329}" srcId="{8EF9BA77-C9BA-4B58-A3F9-12D6F74FBE73}" destId="{641A59C9-5342-445C-BB1A-D258960C1B09}" srcOrd="3" destOrd="0" parTransId="{EF47BA14-E193-4283-BE96-D3A61857C234}" sibTransId="{03310614-1093-4958-8C3A-E4BF7CE4913E}"/>
    <dgm:cxn modelId="{C0376080-4312-481F-B775-64540E94D407}" type="presOf" srcId="{C85270AD-5FFC-403E-AF88-865C8077E657}" destId="{9218C6D3-C4D6-4E25-A632-DAA18040AF77}" srcOrd="0" destOrd="0" presId="urn:microsoft.com/office/officeart/2005/8/layout/hList1"/>
    <dgm:cxn modelId="{B35AE08B-7C79-47D8-8B9B-58CD1E37A975}" srcId="{C85270AD-5FFC-403E-AF88-865C8077E657}" destId="{DA44EC53-8DBD-4962-9178-F5C82C82FE64}" srcOrd="3" destOrd="0" parTransId="{B81D576D-5FF5-43A6-9999-C933647909DF}" sibTransId="{7B346254-A49E-4CEB-9F37-0D667793F50F}"/>
    <dgm:cxn modelId="{D3C5D290-C2B4-4259-91AD-7FC08CDCE244}" type="presOf" srcId="{8EF9BA77-C9BA-4B58-A3F9-12D6F74FBE73}" destId="{A4E1C629-3DAC-4040-AADC-B88C168D77A5}" srcOrd="0" destOrd="0" presId="urn:microsoft.com/office/officeart/2005/8/layout/hList1"/>
    <dgm:cxn modelId="{97EA5A93-7267-437E-A4F1-D3AB93823CFE}" type="presOf" srcId="{6DB7A896-E784-475C-8CBA-84FF49AFFB47}" destId="{3E01754D-D9F1-49DE-AFC7-081EEEA5CB5B}" srcOrd="0" destOrd="0" presId="urn:microsoft.com/office/officeart/2005/8/layout/hList1"/>
    <dgm:cxn modelId="{2E3D9097-7702-4211-B016-4F66A7A8DA36}" srcId="{C85270AD-5FFC-403E-AF88-865C8077E657}" destId="{52F20FE0-69CA-46FF-98A6-1FF4F3512BF0}" srcOrd="2" destOrd="0" parTransId="{63837449-7AAC-4981-AD32-693C353D67BC}" sibTransId="{BF63CB67-4B97-4D81-9F48-BCA785AF152E}"/>
    <dgm:cxn modelId="{2565F197-C8DF-497F-B546-4A5F12166D96}" type="presOf" srcId="{BEE9D94D-4452-4EE9-B360-18D47F49F2A0}" destId="{6059B6F2-419F-4047-9960-717CCB888FE8}" srcOrd="0" destOrd="2" presId="urn:microsoft.com/office/officeart/2005/8/layout/hList1"/>
    <dgm:cxn modelId="{D0A43E9C-AEB7-46BF-8DE4-A83A90839A51}" type="presOf" srcId="{1ABDB309-C552-4E3F-B788-5F9FCE27BF43}" destId="{396E4759-AEEA-498A-9015-DA07B5B17D53}" srcOrd="0" destOrd="0" presId="urn:microsoft.com/office/officeart/2005/8/layout/hList1"/>
    <dgm:cxn modelId="{4DAA99A7-FAF5-47D1-9352-D3232D2C923A}" type="presOf" srcId="{52F20FE0-69CA-46FF-98A6-1FF4F3512BF0}" destId="{95BCE3D9-A435-4EB7-A16D-C1D47FCC632C}" srcOrd="0" destOrd="0" presId="urn:microsoft.com/office/officeart/2005/8/layout/hList1"/>
    <dgm:cxn modelId="{78F627A8-9E23-4D52-A456-0D8F1B59DB1C}" type="presOf" srcId="{A804D74A-FCE2-4D67-A4F3-8AC67D5FB90C}" destId="{F625FA1B-17B8-4472-8B89-DCFC8909908E}" srcOrd="0" destOrd="1" presId="urn:microsoft.com/office/officeart/2005/8/layout/hList1"/>
    <dgm:cxn modelId="{469BBCB1-567B-44F2-A774-752F142EED4D}" srcId="{8EF9BA77-C9BA-4B58-A3F9-12D6F74FBE73}" destId="{A9F09E92-A8FD-4046-AAB8-210F2ADE3B8A}" srcOrd="0" destOrd="0" parTransId="{CC0D54D4-4652-4659-90D1-673DA469558C}" sibTransId="{CFB657EB-76A6-4081-A9F3-BB68AF752738}"/>
    <dgm:cxn modelId="{ABDF64B2-06FE-413C-80FE-DB914C0D706D}" srcId="{8EF9BA77-C9BA-4B58-A3F9-12D6F74FBE73}" destId="{BEE9D94D-4452-4EE9-B360-18D47F49F2A0}" srcOrd="2" destOrd="0" parTransId="{299B8E29-C713-4980-9E05-913DCAE68D07}" sibTransId="{58E83CAA-0012-46F6-ACDE-5D3D3AFA75C5}"/>
    <dgm:cxn modelId="{DCC4D2B7-964F-4E0C-8CAF-DC781CE85A92}" srcId="{1ABDB309-C552-4E3F-B788-5F9FCE27BF43}" destId="{532D1F28-01B7-4E86-AD48-B8BB55926BE6}" srcOrd="2" destOrd="0" parTransId="{83FE011B-6E27-4360-BA98-C6FE97C24D26}" sibTransId="{D8DB1D84-1FAF-4E02-9A2F-A0B92154E444}"/>
    <dgm:cxn modelId="{6EB032D2-6262-432B-A978-5ED16166D84B}" srcId="{C85270AD-5FFC-403E-AF88-865C8077E657}" destId="{1ABDB309-C552-4E3F-B788-5F9FCE27BF43}" srcOrd="1" destOrd="0" parTransId="{1142BB22-F215-4C4A-B244-E55A03AAE00A}" sibTransId="{8AC28A24-EDBF-4872-9FCB-418F22EFA25D}"/>
    <dgm:cxn modelId="{474EAAD9-3C0A-44E6-B6BC-3973904C9C6C}" srcId="{52F20FE0-69CA-46FF-98A6-1FF4F3512BF0}" destId="{ED1E9C71-79E8-46BB-A1DD-22D7DB2A1797}" srcOrd="2" destOrd="0" parTransId="{7D24711C-1184-4AD3-BD8B-A2C5B7BD2606}" sibTransId="{8366D11C-DEB6-4983-ACBE-E05A5BD22489}"/>
    <dgm:cxn modelId="{273BD2DD-76B7-45FC-B850-1B3B6FEF4125}" type="presOf" srcId="{3128BECC-A447-40D7-92D2-F0A0AA2A1D93}" destId="{F625FA1B-17B8-4472-8B89-DCFC8909908E}" srcOrd="0" destOrd="2" presId="urn:microsoft.com/office/officeart/2005/8/layout/hList1"/>
    <dgm:cxn modelId="{6C6848DE-7EAC-4B67-A6DB-02DD8740BED3}" type="presOf" srcId="{F1B2E6BC-089B-4FA9-BCAB-126BD3F4A6AD}" destId="{F625FA1B-17B8-4472-8B89-DCFC8909908E}" srcOrd="0" destOrd="0" presId="urn:microsoft.com/office/officeart/2005/8/layout/hList1"/>
    <dgm:cxn modelId="{A04EA6E7-0AC2-4BBC-811A-B61DD9926790}" srcId="{52F20FE0-69CA-46FF-98A6-1FF4F3512BF0}" destId="{3CF4ECA3-2AE2-4562-BE06-D86F8DF87010}" srcOrd="1" destOrd="0" parTransId="{9F6879E8-EDD5-4FEF-9D88-6B910BCFD5F2}" sibTransId="{D26F7D20-CD16-4068-BB43-0979D79D6D00}"/>
    <dgm:cxn modelId="{6527A7E7-E762-4E87-ABFA-C9AA387C9BAB}" type="presOf" srcId="{CEA3F09B-34D8-438F-86AF-F9E0EA494B51}" destId="{6059B6F2-419F-4047-9960-717CCB888FE8}" srcOrd="0" destOrd="1" presId="urn:microsoft.com/office/officeart/2005/8/layout/hList1"/>
    <dgm:cxn modelId="{8C496DEE-A914-4463-A054-717EF92440B6}" type="presOf" srcId="{532D1F28-01B7-4E86-AD48-B8BB55926BE6}" destId="{3E01754D-D9F1-49DE-AFC7-081EEEA5CB5B}" srcOrd="0" destOrd="2" presId="urn:microsoft.com/office/officeart/2005/8/layout/hList1"/>
    <dgm:cxn modelId="{67EF6DFA-9DCC-487E-A2EC-5138CF095CE8}" srcId="{1ABDB309-C552-4E3F-B788-5F9FCE27BF43}" destId="{F0271091-DA99-4D59-831C-F14A18E000AC}" srcOrd="1" destOrd="0" parTransId="{58276D4D-97DF-4966-A33C-62C9FA001EF5}" sibTransId="{3069782B-B131-4CB5-98D0-04984EBF21CB}"/>
    <dgm:cxn modelId="{2249D1FB-B635-44AC-897B-13B205E6AE9E}" srcId="{C85270AD-5FFC-403E-AF88-865C8077E657}" destId="{8EF9BA77-C9BA-4B58-A3F9-12D6F74FBE73}" srcOrd="0" destOrd="0" parTransId="{5DA43371-4F76-4D9C-A6E7-D0042F98F308}" sibTransId="{930BF566-D79C-4201-8DCD-D37652EAE588}"/>
    <dgm:cxn modelId="{96BF4815-4451-4014-A50E-B961A4CF5522}" type="presParOf" srcId="{9218C6D3-C4D6-4E25-A632-DAA18040AF77}" destId="{AB156667-9A64-4BE0-B7F1-AF09A1AAAB3B}" srcOrd="0" destOrd="0" presId="urn:microsoft.com/office/officeart/2005/8/layout/hList1"/>
    <dgm:cxn modelId="{022ADB5B-CABD-40A0-AD15-BCA7E8799EA1}" type="presParOf" srcId="{AB156667-9A64-4BE0-B7F1-AF09A1AAAB3B}" destId="{A4E1C629-3DAC-4040-AADC-B88C168D77A5}" srcOrd="0" destOrd="0" presId="urn:microsoft.com/office/officeart/2005/8/layout/hList1"/>
    <dgm:cxn modelId="{9945D78F-A549-45C7-A2B4-BE718FB0D0CA}" type="presParOf" srcId="{AB156667-9A64-4BE0-B7F1-AF09A1AAAB3B}" destId="{6059B6F2-419F-4047-9960-717CCB888FE8}" srcOrd="1" destOrd="0" presId="urn:microsoft.com/office/officeart/2005/8/layout/hList1"/>
    <dgm:cxn modelId="{570EC058-166B-4525-BCAF-3E5D40929539}" type="presParOf" srcId="{9218C6D3-C4D6-4E25-A632-DAA18040AF77}" destId="{BD41D2D0-1FAF-4D06-8797-5165FA6136F6}" srcOrd="1" destOrd="0" presId="urn:microsoft.com/office/officeart/2005/8/layout/hList1"/>
    <dgm:cxn modelId="{6EE8A742-2DE3-41D2-B2D9-8A5472377D4C}" type="presParOf" srcId="{9218C6D3-C4D6-4E25-A632-DAA18040AF77}" destId="{CF4B91E1-1B82-47D7-8349-DCF6277D4DB5}" srcOrd="2" destOrd="0" presId="urn:microsoft.com/office/officeart/2005/8/layout/hList1"/>
    <dgm:cxn modelId="{A8DEF6A5-204F-4405-92FB-A577EFA68B58}" type="presParOf" srcId="{CF4B91E1-1B82-47D7-8349-DCF6277D4DB5}" destId="{396E4759-AEEA-498A-9015-DA07B5B17D53}" srcOrd="0" destOrd="0" presId="urn:microsoft.com/office/officeart/2005/8/layout/hList1"/>
    <dgm:cxn modelId="{C526C729-4E12-48D0-A5DB-877EF5E15F56}" type="presParOf" srcId="{CF4B91E1-1B82-47D7-8349-DCF6277D4DB5}" destId="{3E01754D-D9F1-49DE-AFC7-081EEEA5CB5B}" srcOrd="1" destOrd="0" presId="urn:microsoft.com/office/officeart/2005/8/layout/hList1"/>
    <dgm:cxn modelId="{9B1C8A34-CC28-4D37-BC32-614DDBF99103}" type="presParOf" srcId="{9218C6D3-C4D6-4E25-A632-DAA18040AF77}" destId="{F76EE445-5681-4F66-8F56-13A84F840FCF}" srcOrd="3" destOrd="0" presId="urn:microsoft.com/office/officeart/2005/8/layout/hList1"/>
    <dgm:cxn modelId="{7066E2F7-E748-4FE5-AD97-6758DBBBF06B}" type="presParOf" srcId="{9218C6D3-C4D6-4E25-A632-DAA18040AF77}" destId="{5A362DB4-0654-4383-A03E-263B47DA5F20}" srcOrd="4" destOrd="0" presId="urn:microsoft.com/office/officeart/2005/8/layout/hList1"/>
    <dgm:cxn modelId="{070DE226-0C48-4ED2-8902-47D49C56CCBC}" type="presParOf" srcId="{5A362DB4-0654-4383-A03E-263B47DA5F20}" destId="{95BCE3D9-A435-4EB7-A16D-C1D47FCC632C}" srcOrd="0" destOrd="0" presId="urn:microsoft.com/office/officeart/2005/8/layout/hList1"/>
    <dgm:cxn modelId="{151460A3-604F-4A68-A2E3-949EACC54B0E}" type="presParOf" srcId="{5A362DB4-0654-4383-A03E-263B47DA5F20}" destId="{E6BAD287-32B2-45BB-A3A5-91A8E3BB443A}" srcOrd="1" destOrd="0" presId="urn:microsoft.com/office/officeart/2005/8/layout/hList1"/>
    <dgm:cxn modelId="{22A52D9C-C669-490D-B82B-9EA866E84455}" type="presParOf" srcId="{9218C6D3-C4D6-4E25-A632-DAA18040AF77}" destId="{C2EA7896-570E-4131-9D8C-403953CB7214}" srcOrd="5" destOrd="0" presId="urn:microsoft.com/office/officeart/2005/8/layout/hList1"/>
    <dgm:cxn modelId="{29F77484-41EF-4328-B2B3-E59DF9B6ADD6}" type="presParOf" srcId="{9218C6D3-C4D6-4E25-A632-DAA18040AF77}" destId="{9E02D9FE-CB89-49A7-B0DB-87EB2A908813}" srcOrd="6" destOrd="0" presId="urn:microsoft.com/office/officeart/2005/8/layout/hList1"/>
    <dgm:cxn modelId="{E8EB93D8-02F5-45AC-8A4D-2E4B2291EC54}" type="presParOf" srcId="{9E02D9FE-CB89-49A7-B0DB-87EB2A908813}" destId="{22F16CE0-0C05-482A-86DE-062D9DE72DA4}" srcOrd="0" destOrd="0" presId="urn:microsoft.com/office/officeart/2005/8/layout/hList1"/>
    <dgm:cxn modelId="{BC768468-10F3-4564-A2F8-114F14DBBCB9}" type="presParOf" srcId="{9E02D9FE-CB89-49A7-B0DB-87EB2A908813}" destId="{F625FA1B-17B8-4472-8B89-DCFC8909908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639FB-885F-4A52-99ED-3185F7F24A20}">
      <dsp:nvSpPr>
        <dsp:cNvPr id="0" name=""/>
        <dsp:cNvSpPr/>
      </dsp:nvSpPr>
      <dsp:spPr>
        <a:xfrm>
          <a:off x="0" y="882737"/>
          <a:ext cx="8086725" cy="1559025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Welcome!</a:t>
          </a:r>
        </a:p>
      </dsp:txBody>
      <dsp:txXfrm>
        <a:off x="76105" y="958842"/>
        <a:ext cx="7934515" cy="1406815"/>
      </dsp:txXfrm>
    </dsp:sp>
    <dsp:sp modelId="{B42B92F7-57E9-43D3-B445-FED08C201A6A}">
      <dsp:nvSpPr>
        <dsp:cNvPr id="0" name=""/>
        <dsp:cNvSpPr/>
      </dsp:nvSpPr>
      <dsp:spPr>
        <a:xfrm>
          <a:off x="0" y="2441762"/>
          <a:ext cx="8086725" cy="1749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754" tIns="82550" rIns="462280" bIns="82550" numCol="1" spcCol="1270" anchor="t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5100" kern="1200" dirty="0"/>
            <a:t>Administrative Info</a:t>
          </a:r>
        </a:p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5100" kern="1200" dirty="0"/>
            <a:t>Introductions</a:t>
          </a:r>
        </a:p>
      </dsp:txBody>
      <dsp:txXfrm>
        <a:off x="0" y="2441762"/>
        <a:ext cx="8086725" cy="17491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3DACB5-7458-4276-BA2D-975E20D7023A}">
      <dsp:nvSpPr>
        <dsp:cNvPr id="0" name=""/>
        <dsp:cNvSpPr/>
      </dsp:nvSpPr>
      <dsp:spPr>
        <a:xfrm>
          <a:off x="0" y="358518"/>
          <a:ext cx="8086982" cy="1032854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Understand storage-yield theory</a:t>
          </a:r>
        </a:p>
      </dsp:txBody>
      <dsp:txXfrm>
        <a:off x="50420" y="408938"/>
        <a:ext cx="7986142" cy="932014"/>
      </dsp:txXfrm>
    </dsp:sp>
    <dsp:sp modelId="{875AC988-CE20-4A14-8581-8CC4FAB2E1D0}">
      <dsp:nvSpPr>
        <dsp:cNvPr id="0" name=""/>
        <dsp:cNvSpPr/>
      </dsp:nvSpPr>
      <dsp:spPr>
        <a:xfrm>
          <a:off x="0" y="1466252"/>
          <a:ext cx="8086982" cy="1032854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16428"/>
                <a:satOff val="-2085"/>
                <a:lumOff val="886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116428"/>
                <a:satOff val="-2085"/>
                <a:lumOff val="886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116428"/>
                <a:satOff val="-2085"/>
                <a:lumOff val="886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Learn how to use new HEC-ResSim tools to calculate yield for reservoirs and individual water storage accounts</a:t>
          </a:r>
        </a:p>
      </dsp:txBody>
      <dsp:txXfrm>
        <a:off x="50420" y="1516672"/>
        <a:ext cx="7986142" cy="932014"/>
      </dsp:txXfrm>
    </dsp:sp>
    <dsp:sp modelId="{A3F0D583-EBC2-4532-836A-C30288ADF60F}">
      <dsp:nvSpPr>
        <dsp:cNvPr id="0" name=""/>
        <dsp:cNvSpPr/>
      </dsp:nvSpPr>
      <dsp:spPr>
        <a:xfrm>
          <a:off x="0" y="2573986"/>
          <a:ext cx="8086982" cy="1032854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32855"/>
                <a:satOff val="-4171"/>
                <a:lumOff val="1772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232855"/>
                <a:satOff val="-4171"/>
                <a:lumOff val="1772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232855"/>
                <a:satOff val="-4171"/>
                <a:lumOff val="1772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Understand nuances and details of yield calculations</a:t>
          </a:r>
        </a:p>
      </dsp:txBody>
      <dsp:txXfrm>
        <a:off x="50420" y="2624406"/>
        <a:ext cx="7986142" cy="932014"/>
      </dsp:txXfrm>
    </dsp:sp>
    <dsp:sp modelId="{AE3BA4FE-3A85-4979-9A63-3C8495B7A077}">
      <dsp:nvSpPr>
        <dsp:cNvPr id="0" name=""/>
        <dsp:cNvSpPr/>
      </dsp:nvSpPr>
      <dsp:spPr>
        <a:xfrm>
          <a:off x="0" y="3681720"/>
          <a:ext cx="8086982" cy="1032854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49283"/>
                <a:satOff val="-6256"/>
                <a:lumOff val="2658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80000"/>
                <a:hueOff val="349283"/>
                <a:satOff val="-6256"/>
                <a:lumOff val="2658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80000"/>
                <a:hueOff val="349283"/>
                <a:satOff val="-6256"/>
                <a:lumOff val="2658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Apply training in the context of allocating storage for water supply needs in a multipurpose reservoir project </a:t>
          </a:r>
        </a:p>
      </dsp:txBody>
      <dsp:txXfrm>
        <a:off x="50420" y="3732140"/>
        <a:ext cx="7986142" cy="9320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1C629-3DAC-4040-AADC-B88C168D77A5}">
      <dsp:nvSpPr>
        <dsp:cNvPr id="0" name=""/>
        <dsp:cNvSpPr/>
      </dsp:nvSpPr>
      <dsp:spPr>
        <a:xfrm>
          <a:off x="3040" y="400045"/>
          <a:ext cx="1828200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Day 1</a:t>
          </a:r>
        </a:p>
      </dsp:txBody>
      <dsp:txXfrm>
        <a:off x="3040" y="400045"/>
        <a:ext cx="1828200" cy="518400"/>
      </dsp:txXfrm>
    </dsp:sp>
    <dsp:sp modelId="{6059B6F2-419F-4047-9960-717CCB888FE8}">
      <dsp:nvSpPr>
        <dsp:cNvPr id="0" name=""/>
        <dsp:cNvSpPr/>
      </dsp:nvSpPr>
      <dsp:spPr>
        <a:xfrm>
          <a:off x="3040" y="918445"/>
          <a:ext cx="1828200" cy="37551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Introductions</a:t>
          </a:r>
          <a:br>
            <a:rPr lang="en-US" sz="1800" kern="1200" dirty="0"/>
          </a:b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Corps Water Supply Mission</a:t>
          </a:r>
          <a:br>
            <a:rPr lang="en-US" sz="1800" kern="1200" dirty="0"/>
          </a:b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Storage-Yield Theory</a:t>
          </a:r>
          <a:br>
            <a:rPr lang="en-US" sz="1800" kern="1200" dirty="0"/>
          </a:b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HEC-</a:t>
          </a:r>
          <a:r>
            <a:rPr lang="en-US" sz="1800" kern="1200" dirty="0" err="1"/>
            <a:t>ResSim</a:t>
          </a:r>
          <a:r>
            <a:rPr lang="en-US" sz="1800" kern="1200" dirty="0"/>
            <a:t> review</a:t>
          </a:r>
          <a:br>
            <a:rPr lang="en-US" sz="1800" kern="1200" dirty="0"/>
          </a:b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Manual Yield Analysis</a:t>
          </a:r>
        </a:p>
      </dsp:txBody>
      <dsp:txXfrm>
        <a:off x="3040" y="918445"/>
        <a:ext cx="1828200" cy="3755159"/>
      </dsp:txXfrm>
    </dsp:sp>
    <dsp:sp modelId="{396E4759-AEEA-498A-9015-DA07B5B17D53}">
      <dsp:nvSpPr>
        <dsp:cNvPr id="0" name=""/>
        <dsp:cNvSpPr/>
      </dsp:nvSpPr>
      <dsp:spPr>
        <a:xfrm>
          <a:off x="2087188" y="400045"/>
          <a:ext cx="1828200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Day 2</a:t>
          </a:r>
        </a:p>
      </dsp:txBody>
      <dsp:txXfrm>
        <a:off x="2087188" y="400045"/>
        <a:ext cx="1828200" cy="518400"/>
      </dsp:txXfrm>
    </dsp:sp>
    <dsp:sp modelId="{3E01754D-D9F1-49DE-AFC7-081EEEA5CB5B}">
      <dsp:nvSpPr>
        <dsp:cNvPr id="0" name=""/>
        <dsp:cNvSpPr/>
      </dsp:nvSpPr>
      <dsp:spPr>
        <a:xfrm>
          <a:off x="2087188" y="918445"/>
          <a:ext cx="1828200" cy="37551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Automated yield analysis tool</a:t>
          </a:r>
          <a:br>
            <a:rPr lang="en-US" sz="1800" kern="1200" dirty="0"/>
          </a:b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Water Supply study considerations</a:t>
          </a:r>
          <a:br>
            <a:rPr lang="en-US" sz="1800" kern="1200" dirty="0"/>
          </a:b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Data Requirements</a:t>
          </a:r>
        </a:p>
      </dsp:txBody>
      <dsp:txXfrm>
        <a:off x="2087188" y="918445"/>
        <a:ext cx="1828200" cy="3755159"/>
      </dsp:txXfrm>
    </dsp:sp>
    <dsp:sp modelId="{95BCE3D9-A435-4EB7-A16D-C1D47FCC632C}">
      <dsp:nvSpPr>
        <dsp:cNvPr id="0" name=""/>
        <dsp:cNvSpPr/>
      </dsp:nvSpPr>
      <dsp:spPr>
        <a:xfrm>
          <a:off x="4171336" y="400045"/>
          <a:ext cx="1828200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Day 3</a:t>
          </a:r>
        </a:p>
      </dsp:txBody>
      <dsp:txXfrm>
        <a:off x="4171336" y="400045"/>
        <a:ext cx="1828200" cy="518400"/>
      </dsp:txXfrm>
    </dsp:sp>
    <dsp:sp modelId="{E6BAD287-32B2-45BB-A3A5-91A8E3BB443A}">
      <dsp:nvSpPr>
        <dsp:cNvPr id="0" name=""/>
        <dsp:cNvSpPr/>
      </dsp:nvSpPr>
      <dsp:spPr>
        <a:xfrm>
          <a:off x="4171336" y="918445"/>
          <a:ext cx="1828200" cy="37551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Yield from multipurpose reservoirs</a:t>
          </a:r>
          <a:br>
            <a:rPr lang="en-US" sz="1800" kern="1200" dirty="0"/>
          </a:b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Water Accounting</a:t>
          </a:r>
          <a:br>
            <a:rPr lang="en-US" sz="1800" kern="1200" dirty="0"/>
          </a:b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Multiple water accounts</a:t>
          </a:r>
        </a:p>
      </dsp:txBody>
      <dsp:txXfrm>
        <a:off x="4171336" y="918445"/>
        <a:ext cx="1828200" cy="3755159"/>
      </dsp:txXfrm>
    </dsp:sp>
    <dsp:sp modelId="{22F16CE0-0C05-482A-86DE-062D9DE72DA4}">
      <dsp:nvSpPr>
        <dsp:cNvPr id="0" name=""/>
        <dsp:cNvSpPr/>
      </dsp:nvSpPr>
      <dsp:spPr>
        <a:xfrm>
          <a:off x="6255484" y="400045"/>
          <a:ext cx="1828200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Day 4</a:t>
          </a:r>
        </a:p>
      </dsp:txBody>
      <dsp:txXfrm>
        <a:off x="6255484" y="400045"/>
        <a:ext cx="1828200" cy="518400"/>
      </dsp:txXfrm>
    </dsp:sp>
    <dsp:sp modelId="{F625FA1B-17B8-4472-8B89-DCFC8909908E}">
      <dsp:nvSpPr>
        <dsp:cNvPr id="0" name=""/>
        <dsp:cNvSpPr/>
      </dsp:nvSpPr>
      <dsp:spPr>
        <a:xfrm>
          <a:off x="6255484" y="918445"/>
          <a:ext cx="1828200" cy="37551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Multiple water accounts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Reliability and Uncertainty</a:t>
          </a:r>
        </a:p>
      </dsp:txBody>
      <dsp:txXfrm>
        <a:off x="6255484" y="918445"/>
        <a:ext cx="1828200" cy="37551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B4454-60EC-428D-8A37-B709B1788D89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561A2-3196-4EFE-BF43-606A8CFA4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561A2-3196-4EFE-BF43-606A8CFA4F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68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Welcome students to the class and to Davis. Cover any administrative items related to the classroom or office.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561A2-3196-4EFE-BF43-606A8CFA4F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84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List the goals for the class.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561A2-3196-4EFE-BF43-606A8CFA4F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66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the different components of the module.</a:t>
            </a:r>
          </a:p>
          <a:p>
            <a:r>
              <a:rPr lang="en-US" dirty="0"/>
              <a:t>Lectures: </a:t>
            </a:r>
            <a:r>
              <a:rPr lang="en-US" dirty="0" err="1"/>
              <a:t>Powerpoint</a:t>
            </a:r>
            <a:r>
              <a:rPr lang="en-US" dirty="0"/>
              <a:t> presentations delivered by expert. Introduce topics, explain ideas, stimulate discussion.</a:t>
            </a:r>
          </a:p>
          <a:p>
            <a:r>
              <a:rPr lang="en-US" dirty="0"/>
              <a:t>Workshops: Apply knowledge learned from lectures. Interact with HEC-ResSim and learn details of how to perform yield analyses.</a:t>
            </a:r>
          </a:p>
          <a:p>
            <a:r>
              <a:rPr lang="en-US" dirty="0"/>
              <a:t>Knowledge Checks: Verify understanding of recent topics. Clarify any points that are not clear. Help ensure all students are caught up before moving forward.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561A2-3196-4EFE-BF43-606A8CFA4F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997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the schedule of what topics will be covered each day of the training.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561A2-3196-4EFE-BF43-606A8CFA4F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82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alphaModFix amt="80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</p:spPr>
        <p:txBody>
          <a:bodyPr anchor="b">
            <a:normAutofit/>
          </a:bodyPr>
          <a:lstStyle>
            <a:lvl1pPr algn="l">
              <a:defRPr sz="3600" b="1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78687"/>
            <a:ext cx="6858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4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1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5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91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68" y="1103870"/>
            <a:ext cx="8086982" cy="50730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67B513D-E79D-4D1F-A525-21216EC96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7221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8584"/>
            <a:ext cx="7886700" cy="5048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E1F4C2-5F97-4E13-A44B-FA0DAA9D1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5958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511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60389"/>
            <a:ext cx="3886200" cy="49165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60389"/>
            <a:ext cx="3886200" cy="49165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9F82C21-9C2B-4B4A-9572-E1EBA7B63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0897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7459" y="107980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03713"/>
            <a:ext cx="3868340" cy="4285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7959" y="107980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03713"/>
            <a:ext cx="3887391" cy="42859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F249CC8-40C5-4894-BF51-25A23D560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2863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71E287D-F206-4979-B0C3-B08EA3450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20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63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7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duotone>
              <a:schemeClr val="accent5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EE7FF-8C86-47CE-BAFD-2529F404BB46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F1E94-6F24-45C9-84DC-BE33D5D6335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4A19B65-1E1D-402A-895B-3C558168A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01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066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bg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E96B1-B12B-4E01-A4D8-DF1561646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469" y="528821"/>
            <a:ext cx="8083062" cy="1850964"/>
          </a:xfrm>
        </p:spPr>
        <p:txBody>
          <a:bodyPr>
            <a:no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Conducting Reservoir Storage-Yield Analyses Using HEC-ResSim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4B91E-5D24-493F-88BE-96900C005C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15059"/>
            <a:ext cx="6858000" cy="827881"/>
          </a:xfrm>
          <a:effectLst/>
        </p:spPr>
        <p:txBody>
          <a:bodyPr>
            <a:normAutofit/>
          </a:bodyPr>
          <a:lstStyle/>
          <a:p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27116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1033CBF-9DDE-448A-9BF7-7631D243DF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3544763"/>
              </p:ext>
            </p:extLst>
          </p:nvPr>
        </p:nvGraphicFramePr>
        <p:xfrm>
          <a:off x="428625" y="1103313"/>
          <a:ext cx="8086725" cy="507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A842FDC-3363-4E2C-AD09-64089DFA3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086277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9273918-9E2C-463B-9901-D4A1571A6A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909297"/>
              </p:ext>
            </p:extLst>
          </p:nvPr>
        </p:nvGraphicFramePr>
        <p:xfrm>
          <a:off x="428368" y="1103870"/>
          <a:ext cx="8086982" cy="5073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DC6C13D1-EA1D-44F4-893D-A127E0899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Goals</a:t>
            </a:r>
          </a:p>
        </p:txBody>
      </p:sp>
    </p:spTree>
    <p:extLst>
      <p:ext uri="{BB962C8B-B14F-4D97-AF65-F5344CB8AC3E}">
        <p14:creationId xmlns:p14="http://schemas.microsoft.com/office/powerpoint/2010/main" val="2668037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33992-D916-4E29-96F8-00C7A68BA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Lectures</a:t>
            </a:r>
          </a:p>
          <a:p>
            <a:r>
              <a:rPr lang="en-US" dirty="0"/>
              <a:t>Knowledge Checks</a:t>
            </a:r>
          </a:p>
          <a:p>
            <a:r>
              <a:rPr lang="en-US" dirty="0"/>
              <a:t>Hands-on Workshops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1957D5-6083-4E85-8668-2C070BAD7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</a:t>
            </a:r>
          </a:p>
        </p:txBody>
      </p:sp>
    </p:spTree>
    <p:extLst>
      <p:ext uri="{BB962C8B-B14F-4D97-AF65-F5344CB8AC3E}">
        <p14:creationId xmlns:p14="http://schemas.microsoft.com/office/powerpoint/2010/main" val="1231052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974DD6C-00B2-447C-BA69-A859F4F4E3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346869"/>
              </p:ext>
            </p:extLst>
          </p:nvPr>
        </p:nvGraphicFramePr>
        <p:xfrm>
          <a:off x="428625" y="1103313"/>
          <a:ext cx="8086725" cy="507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10F64C3-11F3-459B-85FC-DDDB6B9AE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</a:p>
        </p:txBody>
      </p:sp>
    </p:spTree>
    <p:extLst>
      <p:ext uri="{BB962C8B-B14F-4D97-AF65-F5344CB8AC3E}">
        <p14:creationId xmlns:p14="http://schemas.microsoft.com/office/powerpoint/2010/main" val="3427761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E0D159-3B83-40B7-8810-4268CE3A0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Breakout Rooms are accessible by everyone</a:t>
            </a:r>
          </a:p>
          <a:p>
            <a:r>
              <a:rPr lang="en-US" dirty="0"/>
              <a:t>Menu for Breakout Rooms is available in Hidden Menu Bar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B4FEA8-AE00-4AD5-A805-48F3439EB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 a Breakout Room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3C1D43-5AC6-4013-B499-D890993D7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625422"/>
            <a:ext cx="7552381" cy="40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01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E0D159-3B83-40B7-8810-4268CE3A0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Breakout Room you enter will be indicated at the top of the Menu Bar</a:t>
            </a:r>
          </a:p>
          <a:p>
            <a:r>
              <a:rPr lang="en-US" dirty="0"/>
              <a:t>You can leave and enter a breakout room using the </a:t>
            </a:r>
            <a:r>
              <a:rPr lang="en-US"/>
              <a:t>Breakout Sessions menu options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B4FEA8-AE00-4AD5-A805-48F3439EB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Leave a Breakout Room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5628AE-D21E-4A08-B63F-910C3BC29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095" y="3133817"/>
            <a:ext cx="5923809" cy="24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236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277299EAA26B40A517446F2C78E9EF" ma:contentTypeVersion="9" ma:contentTypeDescription="Create a new document." ma:contentTypeScope="" ma:versionID="e5d832de649b39a0cdf70a7bf252ab76">
  <xsd:schema xmlns:xsd="http://www.w3.org/2001/XMLSchema" xmlns:xs="http://www.w3.org/2001/XMLSchema" xmlns:p="http://schemas.microsoft.com/office/2006/metadata/properties" xmlns:ns2="c8afd60f-354f-4f4a-abdb-184ad2ddaf96" targetNamespace="http://schemas.microsoft.com/office/2006/metadata/properties" ma:root="true" ma:fieldsID="add97db66e3bfad7cab4cb6a64ba69f6" ns2:_="">
    <xsd:import namespace="c8afd60f-354f-4f4a-abdb-184ad2ddaf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EventHashCode" minOccurs="0"/>
                <xsd:element ref="ns2:MediaServiceGenerationTime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afd60f-354f-4f4a-abdb-184ad2ddaf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B63B40-91FF-43D1-8FF5-C2DB4C9D6B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191201-F6C1-46EB-996F-54861C358F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afd60f-354f-4f4a-abdb-184ad2ddaf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AFC4FE4-E8AF-4223-96A2-960C2CBDB0B5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c8afd60f-354f-4f4a-abdb-184ad2ddaf96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</TotalTime>
  <Words>295</Words>
  <Application>Microsoft Office PowerPoint</Application>
  <PresentationFormat>On-screen Show (4:3)</PresentationFormat>
  <Paragraphs>51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Arial Narrow</vt:lpstr>
      <vt:lpstr>Calibri</vt:lpstr>
      <vt:lpstr>Office Theme</vt:lpstr>
      <vt:lpstr>Conducting Reservoir Storage-Yield Analyses Using HEC-ResSim</vt:lpstr>
      <vt:lpstr>Introduction</vt:lpstr>
      <vt:lpstr>Training Goals</vt:lpstr>
      <vt:lpstr>Format</vt:lpstr>
      <vt:lpstr>Schedule</vt:lpstr>
      <vt:lpstr>Join a Breakout Room</vt:lpstr>
      <vt:lpstr>Leave a Breakout Room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Supply Study Training, Module 3, Conducting Reservoir Storage-Yield Analyses Using HEC-ResSim</dc:title>
  <dc:creator>Friesen, Noah</dc:creator>
  <cp:lastModifiedBy>Fauwaz</cp:lastModifiedBy>
  <cp:revision>7</cp:revision>
  <dcterms:created xsi:type="dcterms:W3CDTF">2018-06-28T17:33:55Z</dcterms:created>
  <dcterms:modified xsi:type="dcterms:W3CDTF">2022-12-09T14:57:32Z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0x01010045277299EAA26B40A517446F2C78E9EF</vt:lpwstr>
  </property>
</Properties>
</file>