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1EF2B-48B7-4182-AC4F-B6429794B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AF6247-A9F1-4F72-819A-BD37ED8E6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8F30-CDB7-4F0B-AD4E-C4E43E399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7B4A4-7605-42D9-923A-27F3614A6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EB4A1-AAE9-49E8-9ACA-377797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6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9004C-4A55-4169-A7EE-C58C359C4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D8F57D-E8A5-4956-BBD4-7C070138E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9FE41-8576-42D5-B165-A048C5CC9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D6069-75CB-4512-B526-DF9F4406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744E8-9561-48FD-9E91-3256E68E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8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1EF1-FC45-4EDF-A411-BF9441B75B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7C7CA-DD79-4988-8820-E9044C7A3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0318B-7DFC-4838-BD3F-B9E40E977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9E905-3A84-4312-90EE-F096F6D98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A0742-D043-48C8-B9C5-AC185630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0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FD1D6-7E92-4CB4-94EF-61163553D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C57F2-9848-4267-AED8-1114254C4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B33F0-21B5-4E03-9CF4-B4F8D9683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45AFF-BE00-45D0-B4BB-4800E8A8C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5DF09-FA6F-4B27-B5CC-4A3C13AD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5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37A5D-2380-4F38-AE14-B03444010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F6868-54B9-44B7-AF4C-C616528D9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BF82-2466-40F5-B7F0-FCF23747A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C918C-84BF-4058-842E-403C9FAC9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47840-BF91-4306-A4C1-CF1E39793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3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ACAF-0B90-44C0-BA47-E56CD74D1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21752-D88B-4A7E-AF9B-C92BF1363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7B8FB-D755-4EB1-81FA-6927A4766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FDDA8-1900-4C36-8E6A-E79DC278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78F28-2159-4DCF-B1DD-53A52327A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857BD-AD3B-4AED-9502-D4C6226A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5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07520-7A78-43BE-B6C7-55AB9EFEB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4835F-583A-4BAC-A2D2-80FE0735B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1D959-5460-4C45-8B47-48DE5BB0C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877665-C523-41A5-85C8-58DC72848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239C7-BADB-4ABA-9DC9-3159BE74D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01AF67-5AC1-46D7-AAF4-D3711C081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86F70-7683-4CA8-87A7-29DD24FCC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FAD48A-4D80-46A4-8AED-CB2FD9042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1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81CE1-E9C4-4092-BF3A-0304B26B8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62A8C-645F-44E4-8AE2-5E17351B2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757F8A-1C12-4E43-A19C-B2380C71B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C044AA-474C-4C40-A6CC-C3CC84402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4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730DE5-5FDA-4946-9AF9-F19438BE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5E8702-D5AD-4639-856D-AA03D31F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23CC2-F679-4C1A-BC62-57DD59701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3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4FE6-D17E-47C8-A605-C62EE56E2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BB83F-3485-4245-A8F6-455DE762C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35571-6AD9-47A0-B78F-898BAFFA9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6F4027-0FBA-4B49-B004-0495B51D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BEE8F-212D-4AD1-9A90-7F39953C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16ADE-46AE-4ED4-BB1F-B7620850A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DC7A-8FAF-4AC9-8F77-FD8718976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EE9634-3369-4093-8112-DC5B55D77D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416EB-E4AE-472F-A7F1-4AAD39691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4EDE4-143B-4B01-9CFD-3C5985F5C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90268-37C4-4A89-A543-2A1EACD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43931-6142-447F-AB8C-586E541DF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1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0A895D-CEA9-4E19-9F07-134EBAFF9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E3489-F5B0-40E5-9A74-6A1381A70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3DC3F-8DE4-4F5F-8570-9D077C5520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2927A-2331-4FE3-8802-9EA189482BA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0D764-CCED-496E-9AD2-48C4E135F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8C3E1-13A2-49BF-9834-610E1B170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29A27-8809-4053-A47A-B672A7B7F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0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FD7B70-7E5F-43EC-A5A9-B8E85C49C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04" y="365980"/>
            <a:ext cx="1284629" cy="16516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A3C2CD-54BB-4D3B-B0DB-3FC56D225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190" y="392128"/>
            <a:ext cx="2092235" cy="17738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8425E0-4843-436C-BC2F-F12BBD21C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0903" y="392127"/>
            <a:ext cx="3465094" cy="2490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CD1090-25FE-4318-8886-25298E24B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6783" y="365979"/>
            <a:ext cx="4558093" cy="286424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8804B8D-D941-4434-ADF0-A991AE39D3CE}"/>
              </a:ext>
            </a:extLst>
          </p:cNvPr>
          <p:cNvSpPr/>
          <p:nvPr/>
        </p:nvSpPr>
        <p:spPr>
          <a:xfrm>
            <a:off x="142004" y="92015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680BA1B-05C8-40C6-B795-7E7FE75B0501}"/>
              </a:ext>
            </a:extLst>
          </p:cNvPr>
          <p:cNvSpPr/>
          <p:nvPr/>
        </p:nvSpPr>
        <p:spPr>
          <a:xfrm>
            <a:off x="1596190" y="92015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104E0E6-4FF3-4BDE-8912-CCEE317C6E52}"/>
              </a:ext>
            </a:extLst>
          </p:cNvPr>
          <p:cNvSpPr/>
          <p:nvPr/>
        </p:nvSpPr>
        <p:spPr>
          <a:xfrm>
            <a:off x="3970903" y="92015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2DD02C7-3918-49FB-ACEE-F9B57E46BABB}"/>
              </a:ext>
            </a:extLst>
          </p:cNvPr>
          <p:cNvSpPr/>
          <p:nvPr/>
        </p:nvSpPr>
        <p:spPr>
          <a:xfrm>
            <a:off x="7566783" y="92015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CE3D09-3977-4286-B320-7CD681C2C6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004" y="3210337"/>
            <a:ext cx="1259413" cy="3628310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6DD85FBD-F3E3-4C4F-9C68-1DAC7D1A2EDE}"/>
              </a:ext>
            </a:extLst>
          </p:cNvPr>
          <p:cNvSpPr/>
          <p:nvPr/>
        </p:nvSpPr>
        <p:spPr>
          <a:xfrm>
            <a:off x="159296" y="2888223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112E18-3F71-4F86-B9BB-103EE3E09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6190" y="3210337"/>
            <a:ext cx="2374711" cy="1690828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83B8321B-FF34-4098-96A9-09CE63AB5AD8}"/>
              </a:ext>
            </a:extLst>
          </p:cNvPr>
          <p:cNvSpPr/>
          <p:nvPr/>
        </p:nvSpPr>
        <p:spPr>
          <a:xfrm>
            <a:off x="1596191" y="2888222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9EC44AC-F693-4AB3-8EA4-7092D0937A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6190" y="5053559"/>
            <a:ext cx="2374712" cy="16908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8082A80-1C2F-4E05-95BA-9991A6DEE2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4730" y="3195268"/>
            <a:ext cx="1258618" cy="3534050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BB75DD9B-5FA9-41A1-AE9E-727F0DDB087D}"/>
              </a:ext>
            </a:extLst>
          </p:cNvPr>
          <p:cNvSpPr/>
          <p:nvPr/>
        </p:nvSpPr>
        <p:spPr>
          <a:xfrm>
            <a:off x="4101687" y="2932416"/>
            <a:ext cx="227654" cy="212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947C7E-8828-4C30-8EA2-81316AD50A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54214" y="3791618"/>
            <a:ext cx="3465094" cy="291517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798240-ED01-48C9-A3E0-624B3B427D6D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5129408" y="5249205"/>
            <a:ext cx="1524806" cy="73823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32AD275-27D1-42F2-9435-192938DC0C33}"/>
              </a:ext>
            </a:extLst>
          </p:cNvPr>
          <p:cNvSpPr/>
          <p:nvPr/>
        </p:nvSpPr>
        <p:spPr>
          <a:xfrm>
            <a:off x="6847367" y="2485890"/>
            <a:ext cx="588630" cy="280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623617D-6F49-47E1-8B59-ACB55C6D91EC}"/>
              </a:ext>
            </a:extLst>
          </p:cNvPr>
          <p:cNvSpPr/>
          <p:nvPr/>
        </p:nvSpPr>
        <p:spPr>
          <a:xfrm>
            <a:off x="8709363" y="2864204"/>
            <a:ext cx="588630" cy="280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61BE3F7-2304-4395-8EF6-799AF35AB6A4}"/>
              </a:ext>
            </a:extLst>
          </p:cNvPr>
          <p:cNvSpPr/>
          <p:nvPr/>
        </p:nvSpPr>
        <p:spPr>
          <a:xfrm>
            <a:off x="422687" y="6425408"/>
            <a:ext cx="978730" cy="280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27EE22C-099A-44CA-982D-C0CB974C04E6}"/>
              </a:ext>
            </a:extLst>
          </p:cNvPr>
          <p:cNvSpPr/>
          <p:nvPr/>
        </p:nvSpPr>
        <p:spPr>
          <a:xfrm>
            <a:off x="2489942" y="3915253"/>
            <a:ext cx="588630" cy="280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24B215B-E6B8-428D-85E6-D46956DB2B01}"/>
              </a:ext>
            </a:extLst>
          </p:cNvPr>
          <p:cNvSpPr/>
          <p:nvPr/>
        </p:nvSpPr>
        <p:spPr>
          <a:xfrm>
            <a:off x="3161416" y="6465872"/>
            <a:ext cx="429140" cy="280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09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5243</TotalTime>
  <Words>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Fauwaz</dc:creator>
  <cp:lastModifiedBy>Fauwaz</cp:lastModifiedBy>
  <cp:revision>9</cp:revision>
  <dcterms:created xsi:type="dcterms:W3CDTF">2022-02-11T00:38:35Z</dcterms:created>
  <dcterms:modified xsi:type="dcterms:W3CDTF">2023-02-01T05:50:00Z</dcterms:modified>
</cp:coreProperties>
</file>