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90" r:id="rId5"/>
    <p:sldId id="280" r:id="rId6"/>
    <p:sldId id="287" r:id="rId7"/>
    <p:sldId id="307" r:id="rId8"/>
    <p:sldId id="302" r:id="rId9"/>
    <p:sldId id="291" r:id="rId10"/>
    <p:sldId id="292" r:id="rId11"/>
    <p:sldId id="299" r:id="rId12"/>
    <p:sldId id="300" r:id="rId13"/>
    <p:sldId id="294" r:id="rId14"/>
    <p:sldId id="306" r:id="rId15"/>
    <p:sldId id="305" r:id="rId16"/>
    <p:sldId id="293" r:id="rId17"/>
    <p:sldId id="284" r:id="rId18"/>
    <p:sldId id="301" r:id="rId19"/>
    <p:sldId id="28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84" autoAdjust="0"/>
    <p:restoredTop sz="94598" autoAdjust="0"/>
  </p:normalViewPr>
  <p:slideViewPr>
    <p:cSldViewPr snapToGrid="0">
      <p:cViewPr>
        <p:scale>
          <a:sx n="77" d="100"/>
          <a:sy n="77" d="100"/>
        </p:scale>
        <p:origin x="1548" y="9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72703F-EB58-4B0C-8B2A-EDF2A51B2C6C}" type="doc">
      <dgm:prSet loTypeId="urn:microsoft.com/office/officeart/2019/1/layout/PeoplePortraitsList" loCatId="profi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3CA95F9-8BCF-40C1-B842-BCFFD43632F6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Books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Audiobooks</a:t>
          </a:r>
          <a:br>
            <a:rPr lang="en-US" sz="1600" kern="1200" dirty="0">
              <a:solidFill>
                <a:sysClr val="windowText" lastClr="000000"/>
              </a:solidFill>
            </a:rPr>
          </a:br>
          <a:endParaRPr lang="en-US" sz="1600" b="0" kern="1200" dirty="0">
            <a:solidFill>
              <a:sysClr val="windowText" lastClr="000000"/>
            </a:solidFill>
            <a:latin typeface="+mn-lt"/>
          </a:endParaRPr>
        </a:p>
      </dgm:t>
    </dgm:pt>
    <dgm:pt modelId="{FC4F4986-5DCD-4DC2-B7FD-2C5FABEF9979}" type="parTrans" cxnId="{E6EDE7CF-5B3F-4E2C-99EE-D5462F0EC9CE}">
      <dgm:prSet/>
      <dgm:spPr/>
      <dgm:t>
        <a:bodyPr/>
        <a:lstStyle/>
        <a:p>
          <a:endParaRPr lang="en-US"/>
        </a:p>
      </dgm:t>
    </dgm:pt>
    <dgm:pt modelId="{D868EA7F-D868-4231-86D5-66D9B2DF2F62}" type="sibTrans" cxnId="{E6EDE7CF-5B3F-4E2C-99EE-D5462F0EC9CE}">
      <dgm:prSet/>
      <dgm:spPr/>
      <dgm:t>
        <a:bodyPr/>
        <a:lstStyle/>
        <a:p>
          <a:endParaRPr lang="en-US"/>
        </a:p>
      </dgm:t>
    </dgm:pt>
    <dgm:pt modelId="{1E293C9C-50F7-4DF0-A45F-EF6AA41E15B2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Courses</a:t>
          </a:r>
          <a:br>
            <a:rPr lang="en-US" sz="1600" dirty="0">
              <a:solidFill>
                <a:schemeClr val="tx1"/>
              </a:solidFill>
            </a:rPr>
          </a:b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b="0" dirty="0">
              <a:solidFill>
                <a:schemeClr val="tx1"/>
              </a:solidFill>
            </a:rPr>
            <a:t>Videos</a:t>
          </a:r>
          <a:br>
            <a:rPr lang="en-US" sz="1600" b="0" dirty="0">
              <a:solidFill>
                <a:schemeClr val="tx1"/>
              </a:solidFill>
            </a:rPr>
          </a:br>
          <a:r>
            <a:rPr lang="en-US" sz="1600" b="0" dirty="0">
              <a:solidFill>
                <a:schemeClr val="tx1"/>
              </a:solidFill>
            </a:rPr>
            <a:t>Tests Prep</a:t>
          </a:r>
          <a:endParaRPr lang="en-US" sz="1600" b="0" dirty="0">
            <a:solidFill>
              <a:schemeClr val="tx1"/>
            </a:solidFill>
            <a:latin typeface="+mn-lt"/>
          </a:endParaRPr>
        </a:p>
      </dgm:t>
    </dgm:pt>
    <dgm:pt modelId="{04936CC5-1B2F-4620-ABDF-F195956C3F4A}" type="parTrans" cxnId="{A7E7000F-0D10-4D88-844F-C9CB2A6A39DA}">
      <dgm:prSet/>
      <dgm:spPr/>
      <dgm:t>
        <a:bodyPr/>
        <a:lstStyle/>
        <a:p>
          <a:endParaRPr lang="en-US"/>
        </a:p>
      </dgm:t>
    </dgm:pt>
    <dgm:pt modelId="{E019F05B-61F4-4915-9D10-5D6F328EA591}" type="sibTrans" cxnId="{A7E7000F-0D10-4D88-844F-C9CB2A6A39DA}">
      <dgm:prSet/>
      <dgm:spPr/>
      <dgm:t>
        <a:bodyPr/>
        <a:lstStyle/>
        <a:p>
          <a:endParaRPr lang="en-US"/>
        </a:p>
      </dgm:t>
    </dgm:pt>
    <dgm:pt modelId="{DA3F2F2F-B5A8-4CFD-ABCE-1BC48CD913AF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Live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Events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Courses</a:t>
          </a:r>
          <a:b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Bootcamp</a:t>
          </a:r>
          <a:br>
            <a:rPr lang="en-US" sz="1600" kern="1200" dirty="0">
              <a:solidFill>
                <a:schemeClr val="tx1"/>
              </a:solidFill>
            </a:rPr>
          </a:br>
          <a:endParaRPr lang="en-US" sz="1600" b="0" kern="1200" dirty="0">
            <a:solidFill>
              <a:schemeClr val="tx1"/>
            </a:solidFill>
            <a:latin typeface="+mn-lt"/>
          </a:endParaRPr>
        </a:p>
      </dgm:t>
    </dgm:pt>
    <dgm:pt modelId="{D4AFA5E0-6624-49A6-B10B-4FFA7483C001}" type="parTrans" cxnId="{307321D6-32A9-4F29-A35B-8328C6417311}">
      <dgm:prSet/>
      <dgm:spPr/>
      <dgm:t>
        <a:bodyPr/>
        <a:lstStyle/>
        <a:p>
          <a:endParaRPr lang="en-US"/>
        </a:p>
      </dgm:t>
    </dgm:pt>
    <dgm:pt modelId="{038FE749-6004-418E-86C7-7C1B1D7930F4}" type="sibTrans" cxnId="{307321D6-32A9-4F29-A35B-8328C6417311}">
      <dgm:prSet/>
      <dgm:spPr/>
      <dgm:t>
        <a:bodyPr/>
        <a:lstStyle/>
        <a:p>
          <a:endParaRPr lang="en-US"/>
        </a:p>
      </dgm:t>
    </dgm:pt>
    <dgm:pt modelId="{B2F9B3BC-1849-4A4A-BBE4-752B9B492C76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Playlists</a:t>
          </a:r>
          <a:br>
            <a:rPr lang="en-US" sz="1600" dirty="0">
              <a:solidFill>
                <a:schemeClr val="tx1"/>
              </a:solidFill>
            </a:rPr>
          </a:br>
          <a:endParaRPr lang="en-US" sz="1600" b="0" dirty="0">
            <a:solidFill>
              <a:schemeClr val="tx1"/>
            </a:solidFill>
            <a:latin typeface="+mn-lt"/>
          </a:endParaRPr>
        </a:p>
      </dgm:t>
    </dgm:pt>
    <dgm:pt modelId="{48FD486C-824F-4590-8CFC-BC1053E533DD}" type="parTrans" cxnId="{BB48F2B9-3F80-43D5-9223-76526A774C2D}">
      <dgm:prSet/>
      <dgm:spPr/>
      <dgm:t>
        <a:bodyPr/>
        <a:lstStyle/>
        <a:p>
          <a:endParaRPr lang="en-US"/>
        </a:p>
      </dgm:t>
    </dgm:pt>
    <dgm:pt modelId="{2946CE56-B018-4C0E-918D-0B36D170024F}" type="sibTrans" cxnId="{BB48F2B9-3F80-43D5-9223-76526A774C2D}">
      <dgm:prSet/>
      <dgm:spPr/>
      <dgm:t>
        <a:bodyPr/>
        <a:lstStyle/>
        <a:p>
          <a:endParaRPr lang="en-US"/>
        </a:p>
      </dgm:t>
    </dgm:pt>
    <dgm:pt modelId="{0F272CA1-5651-498A-866A-D51A0D98F57C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  <a:t>Mobile</a:t>
          </a:r>
          <a:b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</a:br>
          <a:endParaRPr lang="en-US" sz="1600" b="0" kern="1200" spc="20" dirty="0">
            <a:solidFill>
              <a:prstClr val="black"/>
            </a:solidFill>
            <a:latin typeface="Avenir Next LT Pro"/>
            <a:ea typeface="+mn-ea"/>
            <a:cs typeface="+mn-cs"/>
          </a:endParaRPr>
        </a:p>
      </dgm:t>
    </dgm:pt>
    <dgm:pt modelId="{F5ED3F0C-E5BF-41AD-A2AB-7D0E72C9D3A9}" type="parTrans" cxnId="{82823CA3-1EB6-45CD-9D53-8F15D86FBD2A}">
      <dgm:prSet/>
      <dgm:spPr/>
      <dgm:t>
        <a:bodyPr/>
        <a:lstStyle/>
        <a:p>
          <a:endParaRPr lang="en-US"/>
        </a:p>
      </dgm:t>
    </dgm:pt>
    <dgm:pt modelId="{F561D4E0-8FBA-4624-9C2F-737ADF576F85}" type="sibTrans" cxnId="{82823CA3-1EB6-45CD-9D53-8F15D86FBD2A}">
      <dgm:prSet/>
      <dgm:spPr/>
      <dgm:t>
        <a:bodyPr/>
        <a:lstStyle/>
        <a:p>
          <a:endParaRPr lang="en-US"/>
        </a:p>
      </dgm:t>
    </dgm:pt>
    <dgm:pt modelId="{BF30E86D-EAFC-44CE-B56C-D7C5EC7742F3}" type="pres">
      <dgm:prSet presAssocID="{5C72703F-EB58-4B0C-8B2A-EDF2A51B2C6C}" presName="root" presStyleCnt="0">
        <dgm:presLayoutVars>
          <dgm:dir/>
          <dgm:resizeHandles val="exact"/>
        </dgm:presLayoutVars>
      </dgm:prSet>
      <dgm:spPr/>
    </dgm:pt>
    <dgm:pt modelId="{34A89649-B4A9-4A6F-8793-5A3DB37DDDA6}" type="pres">
      <dgm:prSet presAssocID="{23CA95F9-8BCF-40C1-B842-BCFFD43632F6}" presName="compNode" presStyleCnt="0"/>
      <dgm:spPr/>
    </dgm:pt>
    <dgm:pt modelId="{FFB9F511-6797-4909-9D3B-89EBC96F25A8}" type="pres">
      <dgm:prSet presAssocID="{23CA95F9-8BCF-40C1-B842-BCFFD43632F6}" presName="topSpace" presStyleCnt="0"/>
      <dgm:spPr/>
    </dgm:pt>
    <dgm:pt modelId="{73073D5B-7ADA-4F8B-AD34-0BE114905A44}" type="pres">
      <dgm:prSet presAssocID="{23CA95F9-8BCF-40C1-B842-BCFFD43632F6}" presName="photoElip" presStyleLbl="node1" presStyleIdx="0" presStyleCnt="5" custScaleX="123193" custScaleY="123193"/>
      <dgm:spPr>
        <a:prstGeom prst="rect">
          <a:avLst/>
        </a:prstGeom>
        <a:ln>
          <a:noFill/>
        </a:ln>
      </dgm:spPr>
    </dgm:pt>
    <dgm:pt modelId="{EE33220B-2292-4F19-BD6E-B7F529CD8414}" type="pres">
      <dgm:prSet presAssocID="{23CA95F9-8BCF-40C1-B842-BCFFD43632F6}" presName="iconSpace" presStyleCnt="0"/>
      <dgm:spPr/>
    </dgm:pt>
    <dgm:pt modelId="{FDFAF16A-4FD0-49F4-8593-32E9A31A4FF7}" type="pres">
      <dgm:prSet presAssocID="{23CA95F9-8BCF-40C1-B842-BCFFD43632F6}" presName="nameTx" presStyleLbl="revTx" presStyleIdx="0" presStyleCnt="10" custLinFactNeighborY="17872">
        <dgm:presLayoutVars>
          <dgm:chMax val="0"/>
          <dgm:chPref val="0"/>
        </dgm:presLayoutVars>
      </dgm:prSet>
      <dgm:spPr/>
    </dgm:pt>
    <dgm:pt modelId="{EEB88C88-E325-43D0-B163-BFD87C897361}" type="pres">
      <dgm:prSet presAssocID="{23CA95F9-8BCF-40C1-B842-BCFFD43632F6}" presName="txSpace" presStyleCnt="0"/>
      <dgm:spPr/>
    </dgm:pt>
    <dgm:pt modelId="{7D166BBB-55AF-452C-B9A0-94A1EE55FF4F}" type="pres">
      <dgm:prSet presAssocID="{23CA95F9-8BCF-40C1-B842-BCFFD43632F6}" presName="desTx" presStyleLbl="revTx" presStyleIdx="1" presStyleCnt="10">
        <dgm:presLayoutVars/>
      </dgm:prSet>
      <dgm:spPr/>
    </dgm:pt>
    <dgm:pt modelId="{860D3358-284A-4827-88CC-2F74FF5A1E56}" type="pres">
      <dgm:prSet presAssocID="{23CA95F9-8BCF-40C1-B842-BCFFD43632F6}" presName="bottSpace" presStyleCnt="0"/>
      <dgm:spPr/>
    </dgm:pt>
    <dgm:pt modelId="{0D4A0804-490F-47AA-B7FA-08C890B0D841}" type="pres">
      <dgm:prSet presAssocID="{D868EA7F-D868-4231-86D5-66D9B2DF2F62}" presName="sibTrans" presStyleCnt="0"/>
      <dgm:spPr/>
    </dgm:pt>
    <dgm:pt modelId="{E40BB94D-AE1C-4F05-8AA5-E9FA9A8CCCDE}" type="pres">
      <dgm:prSet presAssocID="{1E293C9C-50F7-4DF0-A45F-EF6AA41E15B2}" presName="compNode" presStyleCnt="0"/>
      <dgm:spPr/>
    </dgm:pt>
    <dgm:pt modelId="{1BC7C3C6-BE78-4F0A-9E69-54742F1AA0F3}" type="pres">
      <dgm:prSet presAssocID="{1E293C9C-50F7-4DF0-A45F-EF6AA41E15B2}" presName="topSpace" presStyleCnt="0"/>
      <dgm:spPr/>
    </dgm:pt>
    <dgm:pt modelId="{25238F18-07B8-41D8-8BD9-9F8514E8F9C4}" type="pres">
      <dgm:prSet presAssocID="{1E293C9C-50F7-4DF0-A45F-EF6AA41E15B2}" presName="photoElip" presStyleLbl="node1" presStyleIdx="1" presStyleCnt="5" custScaleX="123193" custScaleY="123193"/>
      <dgm:spPr>
        <a:prstGeom prst="rect">
          <a:avLst/>
        </a:prstGeom>
        <a:ln>
          <a:noFill/>
        </a:ln>
      </dgm:spPr>
    </dgm:pt>
    <dgm:pt modelId="{6FFE343B-847F-4D3F-A2F9-B95E826EC656}" type="pres">
      <dgm:prSet presAssocID="{1E293C9C-50F7-4DF0-A45F-EF6AA41E15B2}" presName="iconSpace" presStyleCnt="0"/>
      <dgm:spPr/>
    </dgm:pt>
    <dgm:pt modelId="{866F95BB-E9D9-40E2-AB9F-99D5F69BA82A}" type="pres">
      <dgm:prSet presAssocID="{1E293C9C-50F7-4DF0-A45F-EF6AA41E15B2}" presName="nameTx" presStyleLbl="revTx" presStyleIdx="2" presStyleCnt="10" custLinFactNeighborY="17872">
        <dgm:presLayoutVars>
          <dgm:chMax val="0"/>
          <dgm:chPref val="0"/>
        </dgm:presLayoutVars>
      </dgm:prSet>
      <dgm:spPr/>
    </dgm:pt>
    <dgm:pt modelId="{B22197FE-7BF1-485D-9B2D-0AD12CF41435}" type="pres">
      <dgm:prSet presAssocID="{1E293C9C-50F7-4DF0-A45F-EF6AA41E15B2}" presName="txSpace" presStyleCnt="0"/>
      <dgm:spPr/>
    </dgm:pt>
    <dgm:pt modelId="{1223E777-77CB-4A9A-BF21-12B513842696}" type="pres">
      <dgm:prSet presAssocID="{1E293C9C-50F7-4DF0-A45F-EF6AA41E15B2}" presName="desTx" presStyleLbl="revTx" presStyleIdx="3" presStyleCnt="10">
        <dgm:presLayoutVars/>
      </dgm:prSet>
      <dgm:spPr/>
    </dgm:pt>
    <dgm:pt modelId="{48A93FE3-F550-4840-B560-2DB8553BED7D}" type="pres">
      <dgm:prSet presAssocID="{1E293C9C-50F7-4DF0-A45F-EF6AA41E15B2}" presName="bottSpace" presStyleCnt="0"/>
      <dgm:spPr/>
    </dgm:pt>
    <dgm:pt modelId="{DCDF700C-8587-4AD0-95CF-A8CEBB3AD30B}" type="pres">
      <dgm:prSet presAssocID="{E019F05B-61F4-4915-9D10-5D6F328EA591}" presName="sibTrans" presStyleCnt="0"/>
      <dgm:spPr/>
    </dgm:pt>
    <dgm:pt modelId="{D5C9CF54-A3DB-4262-A188-C006BBF08A29}" type="pres">
      <dgm:prSet presAssocID="{DA3F2F2F-B5A8-4CFD-ABCE-1BC48CD913AF}" presName="compNode" presStyleCnt="0"/>
      <dgm:spPr/>
    </dgm:pt>
    <dgm:pt modelId="{EB21A753-DAF6-4914-9F97-D017DE4534D0}" type="pres">
      <dgm:prSet presAssocID="{DA3F2F2F-B5A8-4CFD-ABCE-1BC48CD913AF}" presName="topSpace" presStyleCnt="0"/>
      <dgm:spPr/>
    </dgm:pt>
    <dgm:pt modelId="{418E44D8-60E4-4008-9F09-1A652C62E8A6}" type="pres">
      <dgm:prSet presAssocID="{DA3F2F2F-B5A8-4CFD-ABCE-1BC48CD913AF}" presName="photoElip" presStyleLbl="node1" presStyleIdx="2" presStyleCnt="5" custScaleX="123193" custScaleY="123193"/>
      <dgm:spPr>
        <a:prstGeom prst="rect">
          <a:avLst/>
        </a:prstGeom>
        <a:ln>
          <a:noFill/>
        </a:ln>
      </dgm:spPr>
    </dgm:pt>
    <dgm:pt modelId="{51349271-76B0-4CC0-A678-325A9A4D3475}" type="pres">
      <dgm:prSet presAssocID="{DA3F2F2F-B5A8-4CFD-ABCE-1BC48CD913AF}" presName="iconSpace" presStyleCnt="0"/>
      <dgm:spPr/>
    </dgm:pt>
    <dgm:pt modelId="{9B5C14B8-8D61-4009-9F8C-194486F530FA}" type="pres">
      <dgm:prSet presAssocID="{DA3F2F2F-B5A8-4CFD-ABCE-1BC48CD913AF}" presName="nameTx" presStyleLbl="revTx" presStyleIdx="4" presStyleCnt="10" custLinFactNeighborY="17872">
        <dgm:presLayoutVars>
          <dgm:chMax val="0"/>
          <dgm:chPref val="0"/>
        </dgm:presLayoutVars>
      </dgm:prSet>
      <dgm:spPr/>
    </dgm:pt>
    <dgm:pt modelId="{7C23080D-6185-431F-BAF8-5277AA3C0E29}" type="pres">
      <dgm:prSet presAssocID="{DA3F2F2F-B5A8-4CFD-ABCE-1BC48CD913AF}" presName="txSpace" presStyleCnt="0"/>
      <dgm:spPr/>
    </dgm:pt>
    <dgm:pt modelId="{EE420F84-477D-4635-BEF8-66426E9A259D}" type="pres">
      <dgm:prSet presAssocID="{DA3F2F2F-B5A8-4CFD-ABCE-1BC48CD913AF}" presName="desTx" presStyleLbl="revTx" presStyleIdx="5" presStyleCnt="10" custLinFactY="-45265" custLinFactNeighborX="14101" custLinFactNeighborY="-100000">
        <dgm:presLayoutVars/>
      </dgm:prSet>
      <dgm:spPr/>
    </dgm:pt>
    <dgm:pt modelId="{DB61A93F-5AE0-4A97-AFE4-E1EA7F61D044}" type="pres">
      <dgm:prSet presAssocID="{DA3F2F2F-B5A8-4CFD-ABCE-1BC48CD913AF}" presName="bottSpace" presStyleCnt="0"/>
      <dgm:spPr/>
    </dgm:pt>
    <dgm:pt modelId="{75D7FAE6-857D-40F6-B564-3F282FD27B77}" type="pres">
      <dgm:prSet presAssocID="{038FE749-6004-418E-86C7-7C1B1D7930F4}" presName="sibTrans" presStyleCnt="0"/>
      <dgm:spPr/>
    </dgm:pt>
    <dgm:pt modelId="{F836F72C-94C1-41ED-BA62-813057647F9C}" type="pres">
      <dgm:prSet presAssocID="{B2F9B3BC-1849-4A4A-BBE4-752B9B492C76}" presName="compNode" presStyleCnt="0"/>
      <dgm:spPr/>
    </dgm:pt>
    <dgm:pt modelId="{8D7BA638-A338-4090-BADA-C1ECE7868394}" type="pres">
      <dgm:prSet presAssocID="{B2F9B3BC-1849-4A4A-BBE4-752B9B492C76}" presName="topSpace" presStyleCnt="0"/>
      <dgm:spPr/>
    </dgm:pt>
    <dgm:pt modelId="{04A8E640-7EB5-4EF2-8C83-19A3E5328324}" type="pres">
      <dgm:prSet presAssocID="{B2F9B3BC-1849-4A4A-BBE4-752B9B492C76}" presName="photoElip" presStyleLbl="node1" presStyleIdx="3" presStyleCnt="5" custScaleX="123193" custScaleY="123193"/>
      <dgm:spPr>
        <a:prstGeom prst="rect">
          <a:avLst/>
        </a:prstGeom>
        <a:ln>
          <a:noFill/>
        </a:ln>
      </dgm:spPr>
    </dgm:pt>
    <dgm:pt modelId="{278B038A-7223-4C22-98FA-84D16AB2359F}" type="pres">
      <dgm:prSet presAssocID="{B2F9B3BC-1849-4A4A-BBE4-752B9B492C76}" presName="iconSpace" presStyleCnt="0"/>
      <dgm:spPr/>
    </dgm:pt>
    <dgm:pt modelId="{79C5F495-3DD9-41C8-99AE-150A333447D0}" type="pres">
      <dgm:prSet presAssocID="{B2F9B3BC-1849-4A4A-BBE4-752B9B492C76}" presName="nameTx" presStyleLbl="revTx" presStyleIdx="6" presStyleCnt="10" custLinFactNeighborY="17872">
        <dgm:presLayoutVars>
          <dgm:chMax val="0"/>
          <dgm:chPref val="0"/>
        </dgm:presLayoutVars>
      </dgm:prSet>
      <dgm:spPr/>
    </dgm:pt>
    <dgm:pt modelId="{0D329E5F-B8D6-4027-B396-6AF7DD7D0537}" type="pres">
      <dgm:prSet presAssocID="{B2F9B3BC-1849-4A4A-BBE4-752B9B492C76}" presName="txSpace" presStyleCnt="0"/>
      <dgm:spPr/>
    </dgm:pt>
    <dgm:pt modelId="{5A7600AF-A34B-4D03-B3D6-B3C760AE8E06}" type="pres">
      <dgm:prSet presAssocID="{B2F9B3BC-1849-4A4A-BBE4-752B9B492C76}" presName="desTx" presStyleLbl="revTx" presStyleIdx="7" presStyleCnt="10" custLinFactNeighborX="1819" custLinFactNeighborY="-7212">
        <dgm:presLayoutVars/>
      </dgm:prSet>
      <dgm:spPr/>
    </dgm:pt>
    <dgm:pt modelId="{F9799C58-A628-4E75-9DAC-6616D2E34649}" type="pres">
      <dgm:prSet presAssocID="{B2F9B3BC-1849-4A4A-BBE4-752B9B492C76}" presName="bottSpace" presStyleCnt="0"/>
      <dgm:spPr/>
    </dgm:pt>
    <dgm:pt modelId="{33E6144B-D69A-4220-B26B-CAFD3948282E}" type="pres">
      <dgm:prSet presAssocID="{2946CE56-B018-4C0E-918D-0B36D170024F}" presName="sibTrans" presStyleCnt="0"/>
      <dgm:spPr/>
    </dgm:pt>
    <dgm:pt modelId="{87B54145-D0C3-4FCC-8BBD-147C8A990F5B}" type="pres">
      <dgm:prSet presAssocID="{0F272CA1-5651-498A-866A-D51A0D98F57C}" presName="compNode" presStyleCnt="0"/>
      <dgm:spPr/>
    </dgm:pt>
    <dgm:pt modelId="{1CEB3BF4-88D0-48C2-BE96-8C24275C7BDE}" type="pres">
      <dgm:prSet presAssocID="{0F272CA1-5651-498A-866A-D51A0D98F57C}" presName="topSpace" presStyleCnt="0"/>
      <dgm:spPr/>
    </dgm:pt>
    <dgm:pt modelId="{2B16117D-BD7A-4DCA-BA95-E41C0CEEA083}" type="pres">
      <dgm:prSet presAssocID="{0F272CA1-5651-498A-866A-D51A0D98F57C}" presName="photoElip" presStyleLbl="node1" presStyleIdx="4" presStyleCnt="5"/>
      <dgm:spPr/>
    </dgm:pt>
    <dgm:pt modelId="{67B0AF09-CDC5-46D9-8AE6-5F89E0840B98}" type="pres">
      <dgm:prSet presAssocID="{0F272CA1-5651-498A-866A-D51A0D98F57C}" presName="iconSpace" presStyleCnt="0"/>
      <dgm:spPr/>
    </dgm:pt>
    <dgm:pt modelId="{A68DABC2-7582-434F-947A-7D08D83D6BAC}" type="pres">
      <dgm:prSet presAssocID="{0F272CA1-5651-498A-866A-D51A0D98F57C}" presName="nameTx" presStyleLbl="revTx" presStyleIdx="8" presStyleCnt="10" custLinFactNeighborX="29267" custLinFactNeighborY="16152">
        <dgm:presLayoutVars>
          <dgm:chMax val="0"/>
          <dgm:chPref val="0"/>
        </dgm:presLayoutVars>
      </dgm:prSet>
      <dgm:spPr/>
    </dgm:pt>
    <dgm:pt modelId="{76863B80-A1DF-49C2-B4E3-2E2E20D3DA74}" type="pres">
      <dgm:prSet presAssocID="{0F272CA1-5651-498A-866A-D51A0D98F57C}" presName="txSpace" presStyleCnt="0"/>
      <dgm:spPr/>
    </dgm:pt>
    <dgm:pt modelId="{F6B7EB9D-AB9E-4F49-92A9-9E8786AB8F58}" type="pres">
      <dgm:prSet presAssocID="{0F272CA1-5651-498A-866A-D51A0D98F57C}" presName="desTx" presStyleLbl="revTx" presStyleIdx="9" presStyleCnt="10">
        <dgm:presLayoutVars/>
      </dgm:prSet>
      <dgm:spPr/>
    </dgm:pt>
    <dgm:pt modelId="{D7A68B39-D8A2-471F-B05D-779A1563281A}" type="pres">
      <dgm:prSet presAssocID="{0F272CA1-5651-498A-866A-D51A0D98F57C}" presName="bottSpace" presStyleCnt="0"/>
      <dgm:spPr/>
    </dgm:pt>
  </dgm:ptLst>
  <dgm:cxnLst>
    <dgm:cxn modelId="{A7E7000F-0D10-4D88-844F-C9CB2A6A39DA}" srcId="{5C72703F-EB58-4B0C-8B2A-EDF2A51B2C6C}" destId="{1E293C9C-50F7-4DF0-A45F-EF6AA41E15B2}" srcOrd="1" destOrd="0" parTransId="{04936CC5-1B2F-4620-ABDF-F195956C3F4A}" sibTransId="{E019F05B-61F4-4915-9D10-5D6F328EA591}"/>
    <dgm:cxn modelId="{EE0FE564-71B7-46DE-88AF-740B9B563CE0}" type="presOf" srcId="{0F272CA1-5651-498A-866A-D51A0D98F57C}" destId="{A68DABC2-7582-434F-947A-7D08D83D6BAC}" srcOrd="0" destOrd="0" presId="urn:microsoft.com/office/officeart/2019/1/layout/PeoplePortraitsList"/>
    <dgm:cxn modelId="{540FED75-CB4E-4EAD-804F-81226869B095}" type="presOf" srcId="{1E293C9C-50F7-4DF0-A45F-EF6AA41E15B2}" destId="{866F95BB-E9D9-40E2-AB9F-99D5F69BA82A}" srcOrd="0" destOrd="0" presId="urn:microsoft.com/office/officeart/2019/1/layout/PeoplePortraitsList"/>
    <dgm:cxn modelId="{4C525577-8965-4DD8-A876-005F65E1D723}" type="presOf" srcId="{B2F9B3BC-1849-4A4A-BBE4-752B9B492C76}" destId="{79C5F495-3DD9-41C8-99AE-150A333447D0}" srcOrd="0" destOrd="0" presId="urn:microsoft.com/office/officeart/2019/1/layout/PeoplePortraitsList"/>
    <dgm:cxn modelId="{82823CA3-1EB6-45CD-9D53-8F15D86FBD2A}" srcId="{5C72703F-EB58-4B0C-8B2A-EDF2A51B2C6C}" destId="{0F272CA1-5651-498A-866A-D51A0D98F57C}" srcOrd="4" destOrd="0" parTransId="{F5ED3F0C-E5BF-41AD-A2AB-7D0E72C9D3A9}" sibTransId="{F561D4E0-8FBA-4624-9C2F-737ADF576F85}"/>
    <dgm:cxn modelId="{103DE3A3-70BD-4C08-B354-5518A18B954E}" type="presOf" srcId="{DA3F2F2F-B5A8-4CFD-ABCE-1BC48CD913AF}" destId="{9B5C14B8-8D61-4009-9F8C-194486F530FA}" srcOrd="0" destOrd="0" presId="urn:microsoft.com/office/officeart/2019/1/layout/PeoplePortraitsList"/>
    <dgm:cxn modelId="{BB48F2B9-3F80-43D5-9223-76526A774C2D}" srcId="{5C72703F-EB58-4B0C-8B2A-EDF2A51B2C6C}" destId="{B2F9B3BC-1849-4A4A-BBE4-752B9B492C76}" srcOrd="3" destOrd="0" parTransId="{48FD486C-824F-4590-8CFC-BC1053E533DD}" sibTransId="{2946CE56-B018-4C0E-918D-0B36D170024F}"/>
    <dgm:cxn modelId="{E6EDE7CF-5B3F-4E2C-99EE-D5462F0EC9CE}" srcId="{5C72703F-EB58-4B0C-8B2A-EDF2A51B2C6C}" destId="{23CA95F9-8BCF-40C1-B842-BCFFD43632F6}" srcOrd="0" destOrd="0" parTransId="{FC4F4986-5DCD-4DC2-B7FD-2C5FABEF9979}" sibTransId="{D868EA7F-D868-4231-86D5-66D9B2DF2F62}"/>
    <dgm:cxn modelId="{307321D6-32A9-4F29-A35B-8328C6417311}" srcId="{5C72703F-EB58-4B0C-8B2A-EDF2A51B2C6C}" destId="{DA3F2F2F-B5A8-4CFD-ABCE-1BC48CD913AF}" srcOrd="2" destOrd="0" parTransId="{D4AFA5E0-6624-49A6-B10B-4FFA7483C001}" sibTransId="{038FE749-6004-418E-86C7-7C1B1D7930F4}"/>
    <dgm:cxn modelId="{DE44E4D8-C5CF-4438-860F-3C376D4D64F5}" type="presOf" srcId="{23CA95F9-8BCF-40C1-B842-BCFFD43632F6}" destId="{FDFAF16A-4FD0-49F4-8593-32E9A31A4FF7}" srcOrd="0" destOrd="0" presId="urn:microsoft.com/office/officeart/2019/1/layout/PeoplePortraitsList"/>
    <dgm:cxn modelId="{74A68EEE-876E-4134-B088-DC53246E11FE}" type="presOf" srcId="{5C72703F-EB58-4B0C-8B2A-EDF2A51B2C6C}" destId="{BF30E86D-EAFC-44CE-B56C-D7C5EC7742F3}" srcOrd="0" destOrd="0" presId="urn:microsoft.com/office/officeart/2019/1/layout/PeoplePortraitsList"/>
    <dgm:cxn modelId="{3D9D2C87-FAC6-440F-8296-405914DA77FA}" type="presParOf" srcId="{BF30E86D-EAFC-44CE-B56C-D7C5EC7742F3}" destId="{34A89649-B4A9-4A6F-8793-5A3DB37DDDA6}" srcOrd="0" destOrd="0" presId="urn:microsoft.com/office/officeart/2019/1/layout/PeoplePortraitsList"/>
    <dgm:cxn modelId="{10208EBB-3996-40BD-88FB-7743A0FCFC0C}" type="presParOf" srcId="{34A89649-B4A9-4A6F-8793-5A3DB37DDDA6}" destId="{FFB9F511-6797-4909-9D3B-89EBC96F25A8}" srcOrd="0" destOrd="0" presId="urn:microsoft.com/office/officeart/2019/1/layout/PeoplePortraitsList"/>
    <dgm:cxn modelId="{680FCFE1-C0D6-41B7-81EE-34F07569A758}" type="presParOf" srcId="{34A89649-B4A9-4A6F-8793-5A3DB37DDDA6}" destId="{73073D5B-7ADA-4F8B-AD34-0BE114905A44}" srcOrd="1" destOrd="0" presId="urn:microsoft.com/office/officeart/2019/1/layout/PeoplePortraitsList"/>
    <dgm:cxn modelId="{84E22014-947A-4B8C-A1FF-A1E4AAD40AF2}" type="presParOf" srcId="{34A89649-B4A9-4A6F-8793-5A3DB37DDDA6}" destId="{EE33220B-2292-4F19-BD6E-B7F529CD8414}" srcOrd="2" destOrd="0" presId="urn:microsoft.com/office/officeart/2019/1/layout/PeoplePortraitsList"/>
    <dgm:cxn modelId="{6B5D3C86-47CA-4D7E-A443-7DF8A6130E63}" type="presParOf" srcId="{34A89649-B4A9-4A6F-8793-5A3DB37DDDA6}" destId="{FDFAF16A-4FD0-49F4-8593-32E9A31A4FF7}" srcOrd="3" destOrd="0" presId="urn:microsoft.com/office/officeart/2019/1/layout/PeoplePortraitsList"/>
    <dgm:cxn modelId="{119527D7-3755-4E3D-BC66-7A27143BBB8B}" type="presParOf" srcId="{34A89649-B4A9-4A6F-8793-5A3DB37DDDA6}" destId="{EEB88C88-E325-43D0-B163-BFD87C897361}" srcOrd="4" destOrd="0" presId="urn:microsoft.com/office/officeart/2019/1/layout/PeoplePortraitsList"/>
    <dgm:cxn modelId="{8B410EAE-BFFA-4BD7-B4BA-16AABEF1EAA9}" type="presParOf" srcId="{34A89649-B4A9-4A6F-8793-5A3DB37DDDA6}" destId="{7D166BBB-55AF-452C-B9A0-94A1EE55FF4F}" srcOrd="5" destOrd="0" presId="urn:microsoft.com/office/officeart/2019/1/layout/PeoplePortraitsList"/>
    <dgm:cxn modelId="{02A3AE73-815E-459E-B530-44D4C95EF771}" type="presParOf" srcId="{34A89649-B4A9-4A6F-8793-5A3DB37DDDA6}" destId="{860D3358-284A-4827-88CC-2F74FF5A1E56}" srcOrd="6" destOrd="0" presId="urn:microsoft.com/office/officeart/2019/1/layout/PeoplePortraitsList"/>
    <dgm:cxn modelId="{6C30D5CD-53EE-463E-B6E2-B237F041E4C3}" type="presParOf" srcId="{BF30E86D-EAFC-44CE-B56C-D7C5EC7742F3}" destId="{0D4A0804-490F-47AA-B7FA-08C890B0D841}" srcOrd="1" destOrd="0" presId="urn:microsoft.com/office/officeart/2019/1/layout/PeoplePortraitsList"/>
    <dgm:cxn modelId="{E4C40201-6BC4-420D-A8E7-A3465911B5D7}" type="presParOf" srcId="{BF30E86D-EAFC-44CE-B56C-D7C5EC7742F3}" destId="{E40BB94D-AE1C-4F05-8AA5-E9FA9A8CCCDE}" srcOrd="2" destOrd="0" presId="urn:microsoft.com/office/officeart/2019/1/layout/PeoplePortraitsList"/>
    <dgm:cxn modelId="{DF091FE9-5356-4A17-932D-C2EAD2530E8C}" type="presParOf" srcId="{E40BB94D-AE1C-4F05-8AA5-E9FA9A8CCCDE}" destId="{1BC7C3C6-BE78-4F0A-9E69-54742F1AA0F3}" srcOrd="0" destOrd="0" presId="urn:microsoft.com/office/officeart/2019/1/layout/PeoplePortraitsList"/>
    <dgm:cxn modelId="{43A6DAE1-8229-474F-B737-E5233B5044F7}" type="presParOf" srcId="{E40BB94D-AE1C-4F05-8AA5-E9FA9A8CCCDE}" destId="{25238F18-07B8-41D8-8BD9-9F8514E8F9C4}" srcOrd="1" destOrd="0" presId="urn:microsoft.com/office/officeart/2019/1/layout/PeoplePortraitsList"/>
    <dgm:cxn modelId="{811B328F-D513-4A25-BB09-9EDD8689ED34}" type="presParOf" srcId="{E40BB94D-AE1C-4F05-8AA5-E9FA9A8CCCDE}" destId="{6FFE343B-847F-4D3F-A2F9-B95E826EC656}" srcOrd="2" destOrd="0" presId="urn:microsoft.com/office/officeart/2019/1/layout/PeoplePortraitsList"/>
    <dgm:cxn modelId="{B86088D4-B825-4152-895F-72CD7428D68F}" type="presParOf" srcId="{E40BB94D-AE1C-4F05-8AA5-E9FA9A8CCCDE}" destId="{866F95BB-E9D9-40E2-AB9F-99D5F69BA82A}" srcOrd="3" destOrd="0" presId="urn:microsoft.com/office/officeart/2019/1/layout/PeoplePortraitsList"/>
    <dgm:cxn modelId="{9DF4ADBA-E8BF-45F3-B4C1-57BC4E46838A}" type="presParOf" srcId="{E40BB94D-AE1C-4F05-8AA5-E9FA9A8CCCDE}" destId="{B22197FE-7BF1-485D-9B2D-0AD12CF41435}" srcOrd="4" destOrd="0" presId="urn:microsoft.com/office/officeart/2019/1/layout/PeoplePortraitsList"/>
    <dgm:cxn modelId="{AE599A69-85C5-4380-827C-D751478A667D}" type="presParOf" srcId="{E40BB94D-AE1C-4F05-8AA5-E9FA9A8CCCDE}" destId="{1223E777-77CB-4A9A-BF21-12B513842696}" srcOrd="5" destOrd="0" presId="urn:microsoft.com/office/officeart/2019/1/layout/PeoplePortraitsList"/>
    <dgm:cxn modelId="{F8E06700-DE35-4D59-8FE6-04C15FF36365}" type="presParOf" srcId="{E40BB94D-AE1C-4F05-8AA5-E9FA9A8CCCDE}" destId="{48A93FE3-F550-4840-B560-2DB8553BED7D}" srcOrd="6" destOrd="0" presId="urn:microsoft.com/office/officeart/2019/1/layout/PeoplePortraitsList"/>
    <dgm:cxn modelId="{B3BC6484-B724-49D7-B0A5-B96774D6C5A7}" type="presParOf" srcId="{BF30E86D-EAFC-44CE-B56C-D7C5EC7742F3}" destId="{DCDF700C-8587-4AD0-95CF-A8CEBB3AD30B}" srcOrd="3" destOrd="0" presId="urn:microsoft.com/office/officeart/2019/1/layout/PeoplePortraitsList"/>
    <dgm:cxn modelId="{123A582B-C4F8-4519-967F-856EBB9F6F06}" type="presParOf" srcId="{BF30E86D-EAFC-44CE-B56C-D7C5EC7742F3}" destId="{D5C9CF54-A3DB-4262-A188-C006BBF08A29}" srcOrd="4" destOrd="0" presId="urn:microsoft.com/office/officeart/2019/1/layout/PeoplePortraitsList"/>
    <dgm:cxn modelId="{0A329E61-D0BD-4638-AFBB-ECC1E1BB2FE5}" type="presParOf" srcId="{D5C9CF54-A3DB-4262-A188-C006BBF08A29}" destId="{EB21A753-DAF6-4914-9F97-D017DE4534D0}" srcOrd="0" destOrd="0" presId="urn:microsoft.com/office/officeart/2019/1/layout/PeoplePortraitsList"/>
    <dgm:cxn modelId="{4E8CFC80-611A-4174-A442-0AFBB471F58A}" type="presParOf" srcId="{D5C9CF54-A3DB-4262-A188-C006BBF08A29}" destId="{418E44D8-60E4-4008-9F09-1A652C62E8A6}" srcOrd="1" destOrd="0" presId="urn:microsoft.com/office/officeart/2019/1/layout/PeoplePortraitsList"/>
    <dgm:cxn modelId="{D991B0D3-565F-44D9-A83F-197781E114D0}" type="presParOf" srcId="{D5C9CF54-A3DB-4262-A188-C006BBF08A29}" destId="{51349271-76B0-4CC0-A678-325A9A4D3475}" srcOrd="2" destOrd="0" presId="urn:microsoft.com/office/officeart/2019/1/layout/PeoplePortraitsList"/>
    <dgm:cxn modelId="{7FC54EBB-A416-48DA-AADE-209AE477B46E}" type="presParOf" srcId="{D5C9CF54-A3DB-4262-A188-C006BBF08A29}" destId="{9B5C14B8-8D61-4009-9F8C-194486F530FA}" srcOrd="3" destOrd="0" presId="urn:microsoft.com/office/officeart/2019/1/layout/PeoplePortraitsList"/>
    <dgm:cxn modelId="{2DCC0C79-D17C-4625-A51E-8C6146272B0A}" type="presParOf" srcId="{D5C9CF54-A3DB-4262-A188-C006BBF08A29}" destId="{7C23080D-6185-431F-BAF8-5277AA3C0E29}" srcOrd="4" destOrd="0" presId="urn:microsoft.com/office/officeart/2019/1/layout/PeoplePortraitsList"/>
    <dgm:cxn modelId="{A2D210FF-C687-4AED-82B0-395AAD28B698}" type="presParOf" srcId="{D5C9CF54-A3DB-4262-A188-C006BBF08A29}" destId="{EE420F84-477D-4635-BEF8-66426E9A259D}" srcOrd="5" destOrd="0" presId="urn:microsoft.com/office/officeart/2019/1/layout/PeoplePortraitsList"/>
    <dgm:cxn modelId="{948ADD0E-8022-4129-AB57-AF1F16DEEC20}" type="presParOf" srcId="{D5C9CF54-A3DB-4262-A188-C006BBF08A29}" destId="{DB61A93F-5AE0-4A97-AFE4-E1EA7F61D044}" srcOrd="6" destOrd="0" presId="urn:microsoft.com/office/officeart/2019/1/layout/PeoplePortraitsList"/>
    <dgm:cxn modelId="{B37D38BA-04F9-4FDE-90E3-13C84B9D3351}" type="presParOf" srcId="{BF30E86D-EAFC-44CE-B56C-D7C5EC7742F3}" destId="{75D7FAE6-857D-40F6-B564-3F282FD27B77}" srcOrd="5" destOrd="0" presId="urn:microsoft.com/office/officeart/2019/1/layout/PeoplePortraitsList"/>
    <dgm:cxn modelId="{C9461069-5B02-4E7D-89BF-60D89C5520D1}" type="presParOf" srcId="{BF30E86D-EAFC-44CE-B56C-D7C5EC7742F3}" destId="{F836F72C-94C1-41ED-BA62-813057647F9C}" srcOrd="6" destOrd="0" presId="urn:microsoft.com/office/officeart/2019/1/layout/PeoplePortraitsList"/>
    <dgm:cxn modelId="{074A72EB-DB29-40AB-9670-D77CF64F72EE}" type="presParOf" srcId="{F836F72C-94C1-41ED-BA62-813057647F9C}" destId="{8D7BA638-A338-4090-BADA-C1ECE7868394}" srcOrd="0" destOrd="0" presId="urn:microsoft.com/office/officeart/2019/1/layout/PeoplePortraitsList"/>
    <dgm:cxn modelId="{ACF70A6D-0F45-437B-9C70-8A65D4111C5E}" type="presParOf" srcId="{F836F72C-94C1-41ED-BA62-813057647F9C}" destId="{04A8E640-7EB5-4EF2-8C83-19A3E5328324}" srcOrd="1" destOrd="0" presId="urn:microsoft.com/office/officeart/2019/1/layout/PeoplePortraitsList"/>
    <dgm:cxn modelId="{207CB733-8608-4FD4-8942-AEF56B8AD050}" type="presParOf" srcId="{F836F72C-94C1-41ED-BA62-813057647F9C}" destId="{278B038A-7223-4C22-98FA-84D16AB2359F}" srcOrd="2" destOrd="0" presId="urn:microsoft.com/office/officeart/2019/1/layout/PeoplePortraitsList"/>
    <dgm:cxn modelId="{ABBDB8AD-1D60-4A5E-A05E-58E73FB4EE6D}" type="presParOf" srcId="{F836F72C-94C1-41ED-BA62-813057647F9C}" destId="{79C5F495-3DD9-41C8-99AE-150A333447D0}" srcOrd="3" destOrd="0" presId="urn:microsoft.com/office/officeart/2019/1/layout/PeoplePortraitsList"/>
    <dgm:cxn modelId="{4C2F2B28-9C3F-433B-AB15-CE2605DCD325}" type="presParOf" srcId="{F836F72C-94C1-41ED-BA62-813057647F9C}" destId="{0D329E5F-B8D6-4027-B396-6AF7DD7D0537}" srcOrd="4" destOrd="0" presId="urn:microsoft.com/office/officeart/2019/1/layout/PeoplePortraitsList"/>
    <dgm:cxn modelId="{A3CD0915-11F1-4C29-91BA-EF724E1525A8}" type="presParOf" srcId="{F836F72C-94C1-41ED-BA62-813057647F9C}" destId="{5A7600AF-A34B-4D03-B3D6-B3C760AE8E06}" srcOrd="5" destOrd="0" presId="urn:microsoft.com/office/officeart/2019/1/layout/PeoplePortraitsList"/>
    <dgm:cxn modelId="{82E4B52A-F0D2-438B-8CA3-5A6EB2771E78}" type="presParOf" srcId="{F836F72C-94C1-41ED-BA62-813057647F9C}" destId="{F9799C58-A628-4E75-9DAC-6616D2E34649}" srcOrd="6" destOrd="0" presId="urn:microsoft.com/office/officeart/2019/1/layout/PeoplePortraitsList"/>
    <dgm:cxn modelId="{955B0AF3-52A7-4BDA-834F-F1CF058E136E}" type="presParOf" srcId="{BF30E86D-EAFC-44CE-B56C-D7C5EC7742F3}" destId="{33E6144B-D69A-4220-B26B-CAFD3948282E}" srcOrd="7" destOrd="0" presId="urn:microsoft.com/office/officeart/2019/1/layout/PeoplePortraitsList"/>
    <dgm:cxn modelId="{BD5660B7-7410-4BB7-BFE7-FEED735FB824}" type="presParOf" srcId="{BF30E86D-EAFC-44CE-B56C-D7C5EC7742F3}" destId="{87B54145-D0C3-4FCC-8BBD-147C8A990F5B}" srcOrd="8" destOrd="0" presId="urn:microsoft.com/office/officeart/2019/1/layout/PeoplePortraitsList"/>
    <dgm:cxn modelId="{E55E004C-EF2A-4353-AC9E-A7284D0F0894}" type="presParOf" srcId="{87B54145-D0C3-4FCC-8BBD-147C8A990F5B}" destId="{1CEB3BF4-88D0-48C2-BE96-8C24275C7BDE}" srcOrd="0" destOrd="0" presId="urn:microsoft.com/office/officeart/2019/1/layout/PeoplePortraitsList"/>
    <dgm:cxn modelId="{268A0375-CE67-4CA7-8BBB-8607D0904318}" type="presParOf" srcId="{87B54145-D0C3-4FCC-8BBD-147C8A990F5B}" destId="{2B16117D-BD7A-4DCA-BA95-E41C0CEEA083}" srcOrd="1" destOrd="0" presId="urn:microsoft.com/office/officeart/2019/1/layout/PeoplePortraitsList"/>
    <dgm:cxn modelId="{B7A265EC-061B-4601-9095-CF5BD7ED86C4}" type="presParOf" srcId="{87B54145-D0C3-4FCC-8BBD-147C8A990F5B}" destId="{67B0AF09-CDC5-46D9-8AE6-5F89E0840B98}" srcOrd="2" destOrd="0" presId="urn:microsoft.com/office/officeart/2019/1/layout/PeoplePortraitsList"/>
    <dgm:cxn modelId="{257C41F1-882D-4177-8B37-4712592DF581}" type="presParOf" srcId="{87B54145-D0C3-4FCC-8BBD-147C8A990F5B}" destId="{A68DABC2-7582-434F-947A-7D08D83D6BAC}" srcOrd="3" destOrd="0" presId="urn:microsoft.com/office/officeart/2019/1/layout/PeoplePortraitsList"/>
    <dgm:cxn modelId="{567D98ED-16DC-4C75-B6C9-F18CEF8CEACD}" type="presParOf" srcId="{87B54145-D0C3-4FCC-8BBD-147C8A990F5B}" destId="{76863B80-A1DF-49C2-B4E3-2E2E20D3DA74}" srcOrd="4" destOrd="0" presId="urn:microsoft.com/office/officeart/2019/1/layout/PeoplePortraitsList"/>
    <dgm:cxn modelId="{49A582F6-344B-44D2-933C-ECF4573D3BDC}" type="presParOf" srcId="{87B54145-D0C3-4FCC-8BBD-147C8A990F5B}" destId="{F6B7EB9D-AB9E-4F49-92A9-9E8786AB8F58}" srcOrd="5" destOrd="0" presId="urn:microsoft.com/office/officeart/2019/1/layout/PeoplePortraitsList"/>
    <dgm:cxn modelId="{40D243EB-D911-4EBB-9E36-FCAEDC1B5DEC}" type="presParOf" srcId="{87B54145-D0C3-4FCC-8BBD-147C8A990F5B}" destId="{D7A68B39-D8A2-471F-B05D-779A1563281A}" srcOrd="6" destOrd="0" presId="urn:microsoft.com/office/officeart/2019/1/layout/PeoplePortraits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72703F-EB58-4B0C-8B2A-EDF2A51B2C6C}" type="doc">
      <dgm:prSet loTypeId="urn:microsoft.com/office/officeart/2019/1/layout/PeoplePortraitsList" loCatId="profi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3CA95F9-8BCF-40C1-B842-BCFFD43632F6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Books</a:t>
          </a:r>
          <a:br>
            <a:rPr lang="en-US" sz="1600" dirty="0">
              <a:solidFill>
                <a:sysClr val="windowText" lastClr="000000"/>
              </a:solidFill>
            </a:rPr>
          </a:br>
          <a:endParaRPr lang="en-US" sz="1600" b="0" dirty="0">
            <a:solidFill>
              <a:sysClr val="windowText" lastClr="000000"/>
            </a:solidFill>
            <a:latin typeface="+mn-lt"/>
          </a:endParaRPr>
        </a:p>
      </dgm:t>
    </dgm:pt>
    <dgm:pt modelId="{FC4F4986-5DCD-4DC2-B7FD-2C5FABEF9979}" type="parTrans" cxnId="{E6EDE7CF-5B3F-4E2C-99EE-D5462F0EC9CE}">
      <dgm:prSet/>
      <dgm:spPr/>
      <dgm:t>
        <a:bodyPr/>
        <a:lstStyle/>
        <a:p>
          <a:endParaRPr lang="en-US"/>
        </a:p>
      </dgm:t>
    </dgm:pt>
    <dgm:pt modelId="{D868EA7F-D868-4231-86D5-66D9B2DF2F62}" type="sibTrans" cxnId="{E6EDE7CF-5B3F-4E2C-99EE-D5462F0EC9CE}">
      <dgm:prSet/>
      <dgm:spPr/>
      <dgm:t>
        <a:bodyPr/>
        <a:lstStyle/>
        <a:p>
          <a:endParaRPr lang="en-US"/>
        </a:p>
      </dgm:t>
    </dgm:pt>
    <dgm:pt modelId="{1E293C9C-50F7-4DF0-A45F-EF6AA41E15B2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Courses</a:t>
          </a:r>
          <a:br>
            <a:rPr lang="en-US" sz="1600" dirty="0">
              <a:solidFill>
                <a:schemeClr val="tx1"/>
              </a:solidFill>
            </a:rPr>
          </a:b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b="0" dirty="0">
              <a:solidFill>
                <a:schemeClr val="tx1"/>
              </a:solidFill>
            </a:rPr>
            <a:t>Videos</a:t>
          </a:r>
          <a:endParaRPr lang="en-US" sz="1600" b="0" dirty="0">
            <a:solidFill>
              <a:schemeClr val="tx1"/>
            </a:solidFill>
            <a:latin typeface="+mn-lt"/>
          </a:endParaRPr>
        </a:p>
      </dgm:t>
    </dgm:pt>
    <dgm:pt modelId="{04936CC5-1B2F-4620-ABDF-F195956C3F4A}" type="parTrans" cxnId="{A7E7000F-0D10-4D88-844F-C9CB2A6A39DA}">
      <dgm:prSet/>
      <dgm:spPr/>
      <dgm:t>
        <a:bodyPr/>
        <a:lstStyle/>
        <a:p>
          <a:endParaRPr lang="en-US"/>
        </a:p>
      </dgm:t>
    </dgm:pt>
    <dgm:pt modelId="{E019F05B-61F4-4915-9D10-5D6F328EA591}" type="sibTrans" cxnId="{A7E7000F-0D10-4D88-844F-C9CB2A6A39DA}">
      <dgm:prSet/>
      <dgm:spPr/>
      <dgm:t>
        <a:bodyPr/>
        <a:lstStyle/>
        <a:p>
          <a:endParaRPr lang="en-US"/>
        </a:p>
      </dgm:t>
    </dgm:pt>
    <dgm:pt modelId="{DA3F2F2F-B5A8-4CFD-ABCE-1BC48CD913AF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Interactive</a:t>
          </a:r>
          <a:br>
            <a:rPr lang="en-US" sz="1600" dirty="0">
              <a:solidFill>
                <a:schemeClr val="tx1"/>
              </a:solidFill>
            </a:rPr>
          </a:br>
          <a:endParaRPr lang="en-US" sz="1600" b="0" dirty="0">
            <a:solidFill>
              <a:schemeClr val="tx1"/>
            </a:solidFill>
            <a:latin typeface="+mn-lt"/>
          </a:endParaRPr>
        </a:p>
      </dgm:t>
    </dgm:pt>
    <dgm:pt modelId="{D4AFA5E0-6624-49A6-B10B-4FFA7483C001}" type="parTrans" cxnId="{307321D6-32A9-4F29-A35B-8328C6417311}">
      <dgm:prSet/>
      <dgm:spPr/>
      <dgm:t>
        <a:bodyPr/>
        <a:lstStyle/>
        <a:p>
          <a:endParaRPr lang="en-US"/>
        </a:p>
      </dgm:t>
    </dgm:pt>
    <dgm:pt modelId="{038FE749-6004-418E-86C7-7C1B1D7930F4}" type="sibTrans" cxnId="{307321D6-32A9-4F29-A35B-8328C6417311}">
      <dgm:prSet/>
      <dgm:spPr/>
      <dgm:t>
        <a:bodyPr/>
        <a:lstStyle/>
        <a:p>
          <a:endParaRPr lang="en-US"/>
        </a:p>
      </dgm:t>
    </dgm:pt>
    <dgm:pt modelId="{B2F9B3BC-1849-4A4A-BBE4-752B9B492C76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dirty="0">
              <a:solidFill>
                <a:schemeClr val="accent5"/>
              </a:solidFill>
            </a:rPr>
            <a:t>Playlists</a:t>
          </a:r>
          <a:br>
            <a:rPr lang="en-US" sz="1600" dirty="0">
              <a:solidFill>
                <a:schemeClr val="tx1"/>
              </a:solidFill>
            </a:rPr>
          </a:br>
          <a:endParaRPr lang="en-US" sz="1600" b="0" dirty="0">
            <a:solidFill>
              <a:schemeClr val="tx1"/>
            </a:solidFill>
            <a:latin typeface="+mn-lt"/>
          </a:endParaRPr>
        </a:p>
      </dgm:t>
    </dgm:pt>
    <dgm:pt modelId="{48FD486C-824F-4590-8CFC-BC1053E533DD}" type="parTrans" cxnId="{BB48F2B9-3F80-43D5-9223-76526A774C2D}">
      <dgm:prSet/>
      <dgm:spPr/>
      <dgm:t>
        <a:bodyPr/>
        <a:lstStyle/>
        <a:p>
          <a:endParaRPr lang="en-US"/>
        </a:p>
      </dgm:t>
    </dgm:pt>
    <dgm:pt modelId="{2946CE56-B018-4C0E-918D-0B36D170024F}" type="sibTrans" cxnId="{BB48F2B9-3F80-43D5-9223-76526A774C2D}">
      <dgm:prSet/>
      <dgm:spPr/>
      <dgm:t>
        <a:bodyPr/>
        <a:lstStyle/>
        <a:p>
          <a:endParaRPr lang="en-US"/>
        </a:p>
      </dgm:t>
    </dgm:pt>
    <dgm:pt modelId="{0F272CA1-5651-498A-866A-D51A0D98F57C}">
      <dgm:prSet custT="1"/>
      <dgm:spPr/>
      <dgm:t>
        <a:bodyPr/>
        <a:lstStyle/>
        <a:p>
          <a:pPr algn="ctr">
            <a:lnSpc>
              <a:spcPct val="100000"/>
            </a:lnSpc>
            <a:defRPr b="1" spc="20">
              <a:latin typeface="+mj-lt"/>
            </a:defRPr>
          </a:pPr>
          <a: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  <a:t>Mobile</a:t>
          </a:r>
          <a:b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CarPlay</a:t>
          </a:r>
        </a:p>
      </dgm:t>
    </dgm:pt>
    <dgm:pt modelId="{F5ED3F0C-E5BF-41AD-A2AB-7D0E72C9D3A9}" type="parTrans" cxnId="{82823CA3-1EB6-45CD-9D53-8F15D86FBD2A}">
      <dgm:prSet/>
      <dgm:spPr/>
      <dgm:t>
        <a:bodyPr/>
        <a:lstStyle/>
        <a:p>
          <a:endParaRPr lang="en-US"/>
        </a:p>
      </dgm:t>
    </dgm:pt>
    <dgm:pt modelId="{F561D4E0-8FBA-4624-9C2F-737ADF576F85}" type="sibTrans" cxnId="{82823CA3-1EB6-45CD-9D53-8F15D86FBD2A}">
      <dgm:prSet/>
      <dgm:spPr/>
      <dgm:t>
        <a:bodyPr/>
        <a:lstStyle/>
        <a:p>
          <a:endParaRPr lang="en-US"/>
        </a:p>
      </dgm:t>
    </dgm:pt>
    <dgm:pt modelId="{BF30E86D-EAFC-44CE-B56C-D7C5EC7742F3}" type="pres">
      <dgm:prSet presAssocID="{5C72703F-EB58-4B0C-8B2A-EDF2A51B2C6C}" presName="root" presStyleCnt="0">
        <dgm:presLayoutVars>
          <dgm:dir/>
          <dgm:resizeHandles val="exact"/>
        </dgm:presLayoutVars>
      </dgm:prSet>
      <dgm:spPr/>
    </dgm:pt>
    <dgm:pt modelId="{34A89649-B4A9-4A6F-8793-5A3DB37DDDA6}" type="pres">
      <dgm:prSet presAssocID="{23CA95F9-8BCF-40C1-B842-BCFFD43632F6}" presName="compNode" presStyleCnt="0"/>
      <dgm:spPr/>
    </dgm:pt>
    <dgm:pt modelId="{FFB9F511-6797-4909-9D3B-89EBC96F25A8}" type="pres">
      <dgm:prSet presAssocID="{23CA95F9-8BCF-40C1-B842-BCFFD43632F6}" presName="topSpace" presStyleCnt="0"/>
      <dgm:spPr/>
    </dgm:pt>
    <dgm:pt modelId="{73073D5B-7ADA-4F8B-AD34-0BE114905A44}" type="pres">
      <dgm:prSet presAssocID="{23CA95F9-8BCF-40C1-B842-BCFFD43632F6}" presName="photoElip" presStyleLbl="node1" presStyleIdx="0" presStyleCnt="5" custScaleX="123193" custScaleY="123193"/>
      <dgm:spPr>
        <a:prstGeom prst="rect">
          <a:avLst/>
        </a:prstGeom>
        <a:ln>
          <a:noFill/>
        </a:ln>
      </dgm:spPr>
    </dgm:pt>
    <dgm:pt modelId="{EE33220B-2292-4F19-BD6E-B7F529CD8414}" type="pres">
      <dgm:prSet presAssocID="{23CA95F9-8BCF-40C1-B842-BCFFD43632F6}" presName="iconSpace" presStyleCnt="0"/>
      <dgm:spPr/>
    </dgm:pt>
    <dgm:pt modelId="{FDFAF16A-4FD0-49F4-8593-32E9A31A4FF7}" type="pres">
      <dgm:prSet presAssocID="{23CA95F9-8BCF-40C1-B842-BCFFD43632F6}" presName="nameTx" presStyleLbl="revTx" presStyleIdx="0" presStyleCnt="10" custLinFactNeighborY="17872">
        <dgm:presLayoutVars>
          <dgm:chMax val="0"/>
          <dgm:chPref val="0"/>
        </dgm:presLayoutVars>
      </dgm:prSet>
      <dgm:spPr/>
    </dgm:pt>
    <dgm:pt modelId="{EEB88C88-E325-43D0-B163-BFD87C897361}" type="pres">
      <dgm:prSet presAssocID="{23CA95F9-8BCF-40C1-B842-BCFFD43632F6}" presName="txSpace" presStyleCnt="0"/>
      <dgm:spPr/>
    </dgm:pt>
    <dgm:pt modelId="{7D166BBB-55AF-452C-B9A0-94A1EE55FF4F}" type="pres">
      <dgm:prSet presAssocID="{23CA95F9-8BCF-40C1-B842-BCFFD43632F6}" presName="desTx" presStyleLbl="revTx" presStyleIdx="1" presStyleCnt="10">
        <dgm:presLayoutVars/>
      </dgm:prSet>
      <dgm:spPr/>
    </dgm:pt>
    <dgm:pt modelId="{860D3358-284A-4827-88CC-2F74FF5A1E56}" type="pres">
      <dgm:prSet presAssocID="{23CA95F9-8BCF-40C1-B842-BCFFD43632F6}" presName="bottSpace" presStyleCnt="0"/>
      <dgm:spPr/>
    </dgm:pt>
    <dgm:pt modelId="{0D4A0804-490F-47AA-B7FA-08C890B0D841}" type="pres">
      <dgm:prSet presAssocID="{D868EA7F-D868-4231-86D5-66D9B2DF2F62}" presName="sibTrans" presStyleCnt="0"/>
      <dgm:spPr/>
    </dgm:pt>
    <dgm:pt modelId="{E40BB94D-AE1C-4F05-8AA5-E9FA9A8CCCDE}" type="pres">
      <dgm:prSet presAssocID="{1E293C9C-50F7-4DF0-A45F-EF6AA41E15B2}" presName="compNode" presStyleCnt="0"/>
      <dgm:spPr/>
    </dgm:pt>
    <dgm:pt modelId="{1BC7C3C6-BE78-4F0A-9E69-54742F1AA0F3}" type="pres">
      <dgm:prSet presAssocID="{1E293C9C-50F7-4DF0-A45F-EF6AA41E15B2}" presName="topSpace" presStyleCnt="0"/>
      <dgm:spPr/>
    </dgm:pt>
    <dgm:pt modelId="{25238F18-07B8-41D8-8BD9-9F8514E8F9C4}" type="pres">
      <dgm:prSet presAssocID="{1E293C9C-50F7-4DF0-A45F-EF6AA41E15B2}" presName="photoElip" presStyleLbl="node1" presStyleIdx="1" presStyleCnt="5" custScaleX="123193" custScaleY="123193"/>
      <dgm:spPr>
        <a:prstGeom prst="rect">
          <a:avLst/>
        </a:prstGeom>
        <a:ln>
          <a:noFill/>
        </a:ln>
      </dgm:spPr>
    </dgm:pt>
    <dgm:pt modelId="{6FFE343B-847F-4D3F-A2F9-B95E826EC656}" type="pres">
      <dgm:prSet presAssocID="{1E293C9C-50F7-4DF0-A45F-EF6AA41E15B2}" presName="iconSpace" presStyleCnt="0"/>
      <dgm:spPr/>
    </dgm:pt>
    <dgm:pt modelId="{866F95BB-E9D9-40E2-AB9F-99D5F69BA82A}" type="pres">
      <dgm:prSet presAssocID="{1E293C9C-50F7-4DF0-A45F-EF6AA41E15B2}" presName="nameTx" presStyleLbl="revTx" presStyleIdx="2" presStyleCnt="10" custLinFactNeighborY="17872">
        <dgm:presLayoutVars>
          <dgm:chMax val="0"/>
          <dgm:chPref val="0"/>
        </dgm:presLayoutVars>
      </dgm:prSet>
      <dgm:spPr/>
    </dgm:pt>
    <dgm:pt modelId="{B22197FE-7BF1-485D-9B2D-0AD12CF41435}" type="pres">
      <dgm:prSet presAssocID="{1E293C9C-50F7-4DF0-A45F-EF6AA41E15B2}" presName="txSpace" presStyleCnt="0"/>
      <dgm:spPr/>
    </dgm:pt>
    <dgm:pt modelId="{1223E777-77CB-4A9A-BF21-12B513842696}" type="pres">
      <dgm:prSet presAssocID="{1E293C9C-50F7-4DF0-A45F-EF6AA41E15B2}" presName="desTx" presStyleLbl="revTx" presStyleIdx="3" presStyleCnt="10">
        <dgm:presLayoutVars/>
      </dgm:prSet>
      <dgm:spPr/>
    </dgm:pt>
    <dgm:pt modelId="{48A93FE3-F550-4840-B560-2DB8553BED7D}" type="pres">
      <dgm:prSet presAssocID="{1E293C9C-50F7-4DF0-A45F-EF6AA41E15B2}" presName="bottSpace" presStyleCnt="0"/>
      <dgm:spPr/>
    </dgm:pt>
    <dgm:pt modelId="{DCDF700C-8587-4AD0-95CF-A8CEBB3AD30B}" type="pres">
      <dgm:prSet presAssocID="{E019F05B-61F4-4915-9D10-5D6F328EA591}" presName="sibTrans" presStyleCnt="0"/>
      <dgm:spPr/>
    </dgm:pt>
    <dgm:pt modelId="{D5C9CF54-A3DB-4262-A188-C006BBF08A29}" type="pres">
      <dgm:prSet presAssocID="{DA3F2F2F-B5A8-4CFD-ABCE-1BC48CD913AF}" presName="compNode" presStyleCnt="0"/>
      <dgm:spPr/>
    </dgm:pt>
    <dgm:pt modelId="{EB21A753-DAF6-4914-9F97-D017DE4534D0}" type="pres">
      <dgm:prSet presAssocID="{DA3F2F2F-B5A8-4CFD-ABCE-1BC48CD913AF}" presName="topSpace" presStyleCnt="0"/>
      <dgm:spPr/>
    </dgm:pt>
    <dgm:pt modelId="{418E44D8-60E4-4008-9F09-1A652C62E8A6}" type="pres">
      <dgm:prSet presAssocID="{DA3F2F2F-B5A8-4CFD-ABCE-1BC48CD913AF}" presName="photoElip" presStyleLbl="node1" presStyleIdx="2" presStyleCnt="5" custScaleX="123193" custScaleY="123193"/>
      <dgm:spPr>
        <a:prstGeom prst="rect">
          <a:avLst/>
        </a:prstGeom>
        <a:ln>
          <a:noFill/>
        </a:ln>
      </dgm:spPr>
    </dgm:pt>
    <dgm:pt modelId="{51349271-76B0-4CC0-A678-325A9A4D3475}" type="pres">
      <dgm:prSet presAssocID="{DA3F2F2F-B5A8-4CFD-ABCE-1BC48CD913AF}" presName="iconSpace" presStyleCnt="0"/>
      <dgm:spPr/>
    </dgm:pt>
    <dgm:pt modelId="{9B5C14B8-8D61-4009-9F8C-194486F530FA}" type="pres">
      <dgm:prSet presAssocID="{DA3F2F2F-B5A8-4CFD-ABCE-1BC48CD913AF}" presName="nameTx" presStyleLbl="revTx" presStyleIdx="4" presStyleCnt="10" custLinFactNeighborY="17872">
        <dgm:presLayoutVars>
          <dgm:chMax val="0"/>
          <dgm:chPref val="0"/>
        </dgm:presLayoutVars>
      </dgm:prSet>
      <dgm:spPr/>
    </dgm:pt>
    <dgm:pt modelId="{7C23080D-6185-431F-BAF8-5277AA3C0E29}" type="pres">
      <dgm:prSet presAssocID="{DA3F2F2F-B5A8-4CFD-ABCE-1BC48CD913AF}" presName="txSpace" presStyleCnt="0"/>
      <dgm:spPr/>
    </dgm:pt>
    <dgm:pt modelId="{EE420F84-477D-4635-BEF8-66426E9A259D}" type="pres">
      <dgm:prSet presAssocID="{DA3F2F2F-B5A8-4CFD-ABCE-1BC48CD913AF}" presName="desTx" presStyleLbl="revTx" presStyleIdx="5" presStyleCnt="10" custLinFactY="-45265" custLinFactNeighborX="14101" custLinFactNeighborY="-100000">
        <dgm:presLayoutVars/>
      </dgm:prSet>
      <dgm:spPr/>
    </dgm:pt>
    <dgm:pt modelId="{DB61A93F-5AE0-4A97-AFE4-E1EA7F61D044}" type="pres">
      <dgm:prSet presAssocID="{DA3F2F2F-B5A8-4CFD-ABCE-1BC48CD913AF}" presName="bottSpace" presStyleCnt="0"/>
      <dgm:spPr/>
    </dgm:pt>
    <dgm:pt modelId="{75D7FAE6-857D-40F6-B564-3F282FD27B77}" type="pres">
      <dgm:prSet presAssocID="{038FE749-6004-418E-86C7-7C1B1D7930F4}" presName="sibTrans" presStyleCnt="0"/>
      <dgm:spPr/>
    </dgm:pt>
    <dgm:pt modelId="{F836F72C-94C1-41ED-BA62-813057647F9C}" type="pres">
      <dgm:prSet presAssocID="{B2F9B3BC-1849-4A4A-BBE4-752B9B492C76}" presName="compNode" presStyleCnt="0"/>
      <dgm:spPr/>
    </dgm:pt>
    <dgm:pt modelId="{8D7BA638-A338-4090-BADA-C1ECE7868394}" type="pres">
      <dgm:prSet presAssocID="{B2F9B3BC-1849-4A4A-BBE4-752B9B492C76}" presName="topSpace" presStyleCnt="0"/>
      <dgm:spPr/>
    </dgm:pt>
    <dgm:pt modelId="{04A8E640-7EB5-4EF2-8C83-19A3E5328324}" type="pres">
      <dgm:prSet presAssocID="{B2F9B3BC-1849-4A4A-BBE4-752B9B492C76}" presName="photoElip" presStyleLbl="node1" presStyleIdx="3" presStyleCnt="5" custScaleX="123193" custScaleY="123193"/>
      <dgm:spPr>
        <a:prstGeom prst="rect">
          <a:avLst/>
        </a:prstGeom>
        <a:ln>
          <a:noFill/>
        </a:ln>
      </dgm:spPr>
    </dgm:pt>
    <dgm:pt modelId="{278B038A-7223-4C22-98FA-84D16AB2359F}" type="pres">
      <dgm:prSet presAssocID="{B2F9B3BC-1849-4A4A-BBE4-752B9B492C76}" presName="iconSpace" presStyleCnt="0"/>
      <dgm:spPr/>
    </dgm:pt>
    <dgm:pt modelId="{79C5F495-3DD9-41C8-99AE-150A333447D0}" type="pres">
      <dgm:prSet presAssocID="{B2F9B3BC-1849-4A4A-BBE4-752B9B492C76}" presName="nameTx" presStyleLbl="revTx" presStyleIdx="6" presStyleCnt="10" custLinFactNeighborY="17872">
        <dgm:presLayoutVars>
          <dgm:chMax val="0"/>
          <dgm:chPref val="0"/>
        </dgm:presLayoutVars>
      </dgm:prSet>
      <dgm:spPr/>
    </dgm:pt>
    <dgm:pt modelId="{0D329E5F-B8D6-4027-B396-6AF7DD7D0537}" type="pres">
      <dgm:prSet presAssocID="{B2F9B3BC-1849-4A4A-BBE4-752B9B492C76}" presName="txSpace" presStyleCnt="0"/>
      <dgm:spPr/>
    </dgm:pt>
    <dgm:pt modelId="{5A7600AF-A34B-4D03-B3D6-B3C760AE8E06}" type="pres">
      <dgm:prSet presAssocID="{B2F9B3BC-1849-4A4A-BBE4-752B9B492C76}" presName="desTx" presStyleLbl="revTx" presStyleIdx="7" presStyleCnt="10" custLinFactNeighborX="1819" custLinFactNeighborY="-7212">
        <dgm:presLayoutVars/>
      </dgm:prSet>
      <dgm:spPr/>
    </dgm:pt>
    <dgm:pt modelId="{F9799C58-A628-4E75-9DAC-6616D2E34649}" type="pres">
      <dgm:prSet presAssocID="{B2F9B3BC-1849-4A4A-BBE4-752B9B492C76}" presName="bottSpace" presStyleCnt="0"/>
      <dgm:spPr/>
    </dgm:pt>
    <dgm:pt modelId="{33E6144B-D69A-4220-B26B-CAFD3948282E}" type="pres">
      <dgm:prSet presAssocID="{2946CE56-B018-4C0E-918D-0B36D170024F}" presName="sibTrans" presStyleCnt="0"/>
      <dgm:spPr/>
    </dgm:pt>
    <dgm:pt modelId="{87B54145-D0C3-4FCC-8BBD-147C8A990F5B}" type="pres">
      <dgm:prSet presAssocID="{0F272CA1-5651-498A-866A-D51A0D98F57C}" presName="compNode" presStyleCnt="0"/>
      <dgm:spPr/>
    </dgm:pt>
    <dgm:pt modelId="{1CEB3BF4-88D0-48C2-BE96-8C24275C7BDE}" type="pres">
      <dgm:prSet presAssocID="{0F272CA1-5651-498A-866A-D51A0D98F57C}" presName="topSpace" presStyleCnt="0"/>
      <dgm:spPr/>
    </dgm:pt>
    <dgm:pt modelId="{2B16117D-BD7A-4DCA-BA95-E41C0CEEA083}" type="pres">
      <dgm:prSet presAssocID="{0F272CA1-5651-498A-866A-D51A0D98F57C}" presName="photoElip" presStyleLbl="node1" presStyleIdx="4" presStyleCnt="5"/>
      <dgm:spPr/>
    </dgm:pt>
    <dgm:pt modelId="{67B0AF09-CDC5-46D9-8AE6-5F89E0840B98}" type="pres">
      <dgm:prSet presAssocID="{0F272CA1-5651-498A-866A-D51A0D98F57C}" presName="iconSpace" presStyleCnt="0"/>
      <dgm:spPr/>
    </dgm:pt>
    <dgm:pt modelId="{A68DABC2-7582-434F-947A-7D08D83D6BAC}" type="pres">
      <dgm:prSet presAssocID="{0F272CA1-5651-498A-866A-D51A0D98F57C}" presName="nameTx" presStyleLbl="revTx" presStyleIdx="8" presStyleCnt="10" custLinFactNeighborX="29267" custLinFactNeighborY="16152">
        <dgm:presLayoutVars>
          <dgm:chMax val="0"/>
          <dgm:chPref val="0"/>
        </dgm:presLayoutVars>
      </dgm:prSet>
      <dgm:spPr/>
    </dgm:pt>
    <dgm:pt modelId="{76863B80-A1DF-49C2-B4E3-2E2E20D3DA74}" type="pres">
      <dgm:prSet presAssocID="{0F272CA1-5651-498A-866A-D51A0D98F57C}" presName="txSpace" presStyleCnt="0"/>
      <dgm:spPr/>
    </dgm:pt>
    <dgm:pt modelId="{F6B7EB9D-AB9E-4F49-92A9-9E8786AB8F58}" type="pres">
      <dgm:prSet presAssocID="{0F272CA1-5651-498A-866A-D51A0D98F57C}" presName="desTx" presStyleLbl="revTx" presStyleIdx="9" presStyleCnt="10">
        <dgm:presLayoutVars/>
      </dgm:prSet>
      <dgm:spPr/>
    </dgm:pt>
    <dgm:pt modelId="{D7A68B39-D8A2-471F-B05D-779A1563281A}" type="pres">
      <dgm:prSet presAssocID="{0F272CA1-5651-498A-866A-D51A0D98F57C}" presName="bottSpace" presStyleCnt="0"/>
      <dgm:spPr/>
    </dgm:pt>
  </dgm:ptLst>
  <dgm:cxnLst>
    <dgm:cxn modelId="{A7E7000F-0D10-4D88-844F-C9CB2A6A39DA}" srcId="{5C72703F-EB58-4B0C-8B2A-EDF2A51B2C6C}" destId="{1E293C9C-50F7-4DF0-A45F-EF6AA41E15B2}" srcOrd="1" destOrd="0" parTransId="{04936CC5-1B2F-4620-ABDF-F195956C3F4A}" sibTransId="{E019F05B-61F4-4915-9D10-5D6F328EA591}"/>
    <dgm:cxn modelId="{EE0FE564-71B7-46DE-88AF-740B9B563CE0}" type="presOf" srcId="{0F272CA1-5651-498A-866A-D51A0D98F57C}" destId="{A68DABC2-7582-434F-947A-7D08D83D6BAC}" srcOrd="0" destOrd="0" presId="urn:microsoft.com/office/officeart/2019/1/layout/PeoplePortraitsList"/>
    <dgm:cxn modelId="{540FED75-CB4E-4EAD-804F-81226869B095}" type="presOf" srcId="{1E293C9C-50F7-4DF0-A45F-EF6AA41E15B2}" destId="{866F95BB-E9D9-40E2-AB9F-99D5F69BA82A}" srcOrd="0" destOrd="0" presId="urn:microsoft.com/office/officeart/2019/1/layout/PeoplePortraitsList"/>
    <dgm:cxn modelId="{4C525577-8965-4DD8-A876-005F65E1D723}" type="presOf" srcId="{B2F9B3BC-1849-4A4A-BBE4-752B9B492C76}" destId="{79C5F495-3DD9-41C8-99AE-150A333447D0}" srcOrd="0" destOrd="0" presId="urn:microsoft.com/office/officeart/2019/1/layout/PeoplePortraitsList"/>
    <dgm:cxn modelId="{82823CA3-1EB6-45CD-9D53-8F15D86FBD2A}" srcId="{5C72703F-EB58-4B0C-8B2A-EDF2A51B2C6C}" destId="{0F272CA1-5651-498A-866A-D51A0D98F57C}" srcOrd="4" destOrd="0" parTransId="{F5ED3F0C-E5BF-41AD-A2AB-7D0E72C9D3A9}" sibTransId="{F561D4E0-8FBA-4624-9C2F-737ADF576F85}"/>
    <dgm:cxn modelId="{103DE3A3-70BD-4C08-B354-5518A18B954E}" type="presOf" srcId="{DA3F2F2F-B5A8-4CFD-ABCE-1BC48CD913AF}" destId="{9B5C14B8-8D61-4009-9F8C-194486F530FA}" srcOrd="0" destOrd="0" presId="urn:microsoft.com/office/officeart/2019/1/layout/PeoplePortraitsList"/>
    <dgm:cxn modelId="{BB48F2B9-3F80-43D5-9223-76526A774C2D}" srcId="{5C72703F-EB58-4B0C-8B2A-EDF2A51B2C6C}" destId="{B2F9B3BC-1849-4A4A-BBE4-752B9B492C76}" srcOrd="3" destOrd="0" parTransId="{48FD486C-824F-4590-8CFC-BC1053E533DD}" sibTransId="{2946CE56-B018-4C0E-918D-0B36D170024F}"/>
    <dgm:cxn modelId="{E6EDE7CF-5B3F-4E2C-99EE-D5462F0EC9CE}" srcId="{5C72703F-EB58-4B0C-8B2A-EDF2A51B2C6C}" destId="{23CA95F9-8BCF-40C1-B842-BCFFD43632F6}" srcOrd="0" destOrd="0" parTransId="{FC4F4986-5DCD-4DC2-B7FD-2C5FABEF9979}" sibTransId="{D868EA7F-D868-4231-86D5-66D9B2DF2F62}"/>
    <dgm:cxn modelId="{307321D6-32A9-4F29-A35B-8328C6417311}" srcId="{5C72703F-EB58-4B0C-8B2A-EDF2A51B2C6C}" destId="{DA3F2F2F-B5A8-4CFD-ABCE-1BC48CD913AF}" srcOrd="2" destOrd="0" parTransId="{D4AFA5E0-6624-49A6-B10B-4FFA7483C001}" sibTransId="{038FE749-6004-418E-86C7-7C1B1D7930F4}"/>
    <dgm:cxn modelId="{DE44E4D8-C5CF-4438-860F-3C376D4D64F5}" type="presOf" srcId="{23CA95F9-8BCF-40C1-B842-BCFFD43632F6}" destId="{FDFAF16A-4FD0-49F4-8593-32E9A31A4FF7}" srcOrd="0" destOrd="0" presId="urn:microsoft.com/office/officeart/2019/1/layout/PeoplePortraitsList"/>
    <dgm:cxn modelId="{74A68EEE-876E-4134-B088-DC53246E11FE}" type="presOf" srcId="{5C72703F-EB58-4B0C-8B2A-EDF2A51B2C6C}" destId="{BF30E86D-EAFC-44CE-B56C-D7C5EC7742F3}" srcOrd="0" destOrd="0" presId="urn:microsoft.com/office/officeart/2019/1/layout/PeoplePortraitsList"/>
    <dgm:cxn modelId="{3D9D2C87-FAC6-440F-8296-405914DA77FA}" type="presParOf" srcId="{BF30E86D-EAFC-44CE-B56C-D7C5EC7742F3}" destId="{34A89649-B4A9-4A6F-8793-5A3DB37DDDA6}" srcOrd="0" destOrd="0" presId="urn:microsoft.com/office/officeart/2019/1/layout/PeoplePortraitsList"/>
    <dgm:cxn modelId="{10208EBB-3996-40BD-88FB-7743A0FCFC0C}" type="presParOf" srcId="{34A89649-B4A9-4A6F-8793-5A3DB37DDDA6}" destId="{FFB9F511-6797-4909-9D3B-89EBC96F25A8}" srcOrd="0" destOrd="0" presId="urn:microsoft.com/office/officeart/2019/1/layout/PeoplePortraitsList"/>
    <dgm:cxn modelId="{680FCFE1-C0D6-41B7-81EE-34F07569A758}" type="presParOf" srcId="{34A89649-B4A9-4A6F-8793-5A3DB37DDDA6}" destId="{73073D5B-7ADA-4F8B-AD34-0BE114905A44}" srcOrd="1" destOrd="0" presId="urn:microsoft.com/office/officeart/2019/1/layout/PeoplePortraitsList"/>
    <dgm:cxn modelId="{84E22014-947A-4B8C-A1FF-A1E4AAD40AF2}" type="presParOf" srcId="{34A89649-B4A9-4A6F-8793-5A3DB37DDDA6}" destId="{EE33220B-2292-4F19-BD6E-B7F529CD8414}" srcOrd="2" destOrd="0" presId="urn:microsoft.com/office/officeart/2019/1/layout/PeoplePortraitsList"/>
    <dgm:cxn modelId="{6B5D3C86-47CA-4D7E-A443-7DF8A6130E63}" type="presParOf" srcId="{34A89649-B4A9-4A6F-8793-5A3DB37DDDA6}" destId="{FDFAF16A-4FD0-49F4-8593-32E9A31A4FF7}" srcOrd="3" destOrd="0" presId="urn:microsoft.com/office/officeart/2019/1/layout/PeoplePortraitsList"/>
    <dgm:cxn modelId="{119527D7-3755-4E3D-BC66-7A27143BBB8B}" type="presParOf" srcId="{34A89649-B4A9-4A6F-8793-5A3DB37DDDA6}" destId="{EEB88C88-E325-43D0-B163-BFD87C897361}" srcOrd="4" destOrd="0" presId="urn:microsoft.com/office/officeart/2019/1/layout/PeoplePortraitsList"/>
    <dgm:cxn modelId="{8B410EAE-BFFA-4BD7-B4BA-16AABEF1EAA9}" type="presParOf" srcId="{34A89649-B4A9-4A6F-8793-5A3DB37DDDA6}" destId="{7D166BBB-55AF-452C-B9A0-94A1EE55FF4F}" srcOrd="5" destOrd="0" presId="urn:microsoft.com/office/officeart/2019/1/layout/PeoplePortraitsList"/>
    <dgm:cxn modelId="{02A3AE73-815E-459E-B530-44D4C95EF771}" type="presParOf" srcId="{34A89649-B4A9-4A6F-8793-5A3DB37DDDA6}" destId="{860D3358-284A-4827-88CC-2F74FF5A1E56}" srcOrd="6" destOrd="0" presId="urn:microsoft.com/office/officeart/2019/1/layout/PeoplePortraitsList"/>
    <dgm:cxn modelId="{6C30D5CD-53EE-463E-B6E2-B237F041E4C3}" type="presParOf" srcId="{BF30E86D-EAFC-44CE-B56C-D7C5EC7742F3}" destId="{0D4A0804-490F-47AA-B7FA-08C890B0D841}" srcOrd="1" destOrd="0" presId="urn:microsoft.com/office/officeart/2019/1/layout/PeoplePortraitsList"/>
    <dgm:cxn modelId="{E4C40201-6BC4-420D-A8E7-A3465911B5D7}" type="presParOf" srcId="{BF30E86D-EAFC-44CE-B56C-D7C5EC7742F3}" destId="{E40BB94D-AE1C-4F05-8AA5-E9FA9A8CCCDE}" srcOrd="2" destOrd="0" presId="urn:microsoft.com/office/officeart/2019/1/layout/PeoplePortraitsList"/>
    <dgm:cxn modelId="{DF091FE9-5356-4A17-932D-C2EAD2530E8C}" type="presParOf" srcId="{E40BB94D-AE1C-4F05-8AA5-E9FA9A8CCCDE}" destId="{1BC7C3C6-BE78-4F0A-9E69-54742F1AA0F3}" srcOrd="0" destOrd="0" presId="urn:microsoft.com/office/officeart/2019/1/layout/PeoplePortraitsList"/>
    <dgm:cxn modelId="{43A6DAE1-8229-474F-B737-E5233B5044F7}" type="presParOf" srcId="{E40BB94D-AE1C-4F05-8AA5-E9FA9A8CCCDE}" destId="{25238F18-07B8-41D8-8BD9-9F8514E8F9C4}" srcOrd="1" destOrd="0" presId="urn:microsoft.com/office/officeart/2019/1/layout/PeoplePortraitsList"/>
    <dgm:cxn modelId="{811B328F-D513-4A25-BB09-9EDD8689ED34}" type="presParOf" srcId="{E40BB94D-AE1C-4F05-8AA5-E9FA9A8CCCDE}" destId="{6FFE343B-847F-4D3F-A2F9-B95E826EC656}" srcOrd="2" destOrd="0" presId="urn:microsoft.com/office/officeart/2019/1/layout/PeoplePortraitsList"/>
    <dgm:cxn modelId="{B86088D4-B825-4152-895F-72CD7428D68F}" type="presParOf" srcId="{E40BB94D-AE1C-4F05-8AA5-E9FA9A8CCCDE}" destId="{866F95BB-E9D9-40E2-AB9F-99D5F69BA82A}" srcOrd="3" destOrd="0" presId="urn:microsoft.com/office/officeart/2019/1/layout/PeoplePortraitsList"/>
    <dgm:cxn modelId="{9DF4ADBA-E8BF-45F3-B4C1-57BC4E46838A}" type="presParOf" srcId="{E40BB94D-AE1C-4F05-8AA5-E9FA9A8CCCDE}" destId="{B22197FE-7BF1-485D-9B2D-0AD12CF41435}" srcOrd="4" destOrd="0" presId="urn:microsoft.com/office/officeart/2019/1/layout/PeoplePortraitsList"/>
    <dgm:cxn modelId="{AE599A69-85C5-4380-827C-D751478A667D}" type="presParOf" srcId="{E40BB94D-AE1C-4F05-8AA5-E9FA9A8CCCDE}" destId="{1223E777-77CB-4A9A-BF21-12B513842696}" srcOrd="5" destOrd="0" presId="urn:microsoft.com/office/officeart/2019/1/layout/PeoplePortraitsList"/>
    <dgm:cxn modelId="{F8E06700-DE35-4D59-8FE6-04C15FF36365}" type="presParOf" srcId="{E40BB94D-AE1C-4F05-8AA5-E9FA9A8CCCDE}" destId="{48A93FE3-F550-4840-B560-2DB8553BED7D}" srcOrd="6" destOrd="0" presId="urn:microsoft.com/office/officeart/2019/1/layout/PeoplePortraitsList"/>
    <dgm:cxn modelId="{B3BC6484-B724-49D7-B0A5-B96774D6C5A7}" type="presParOf" srcId="{BF30E86D-EAFC-44CE-B56C-D7C5EC7742F3}" destId="{DCDF700C-8587-4AD0-95CF-A8CEBB3AD30B}" srcOrd="3" destOrd="0" presId="urn:microsoft.com/office/officeart/2019/1/layout/PeoplePortraitsList"/>
    <dgm:cxn modelId="{123A582B-C4F8-4519-967F-856EBB9F6F06}" type="presParOf" srcId="{BF30E86D-EAFC-44CE-B56C-D7C5EC7742F3}" destId="{D5C9CF54-A3DB-4262-A188-C006BBF08A29}" srcOrd="4" destOrd="0" presId="urn:microsoft.com/office/officeart/2019/1/layout/PeoplePortraitsList"/>
    <dgm:cxn modelId="{0A329E61-D0BD-4638-AFBB-ECC1E1BB2FE5}" type="presParOf" srcId="{D5C9CF54-A3DB-4262-A188-C006BBF08A29}" destId="{EB21A753-DAF6-4914-9F97-D017DE4534D0}" srcOrd="0" destOrd="0" presId="urn:microsoft.com/office/officeart/2019/1/layout/PeoplePortraitsList"/>
    <dgm:cxn modelId="{4E8CFC80-611A-4174-A442-0AFBB471F58A}" type="presParOf" srcId="{D5C9CF54-A3DB-4262-A188-C006BBF08A29}" destId="{418E44D8-60E4-4008-9F09-1A652C62E8A6}" srcOrd="1" destOrd="0" presId="urn:microsoft.com/office/officeart/2019/1/layout/PeoplePortraitsList"/>
    <dgm:cxn modelId="{D991B0D3-565F-44D9-A83F-197781E114D0}" type="presParOf" srcId="{D5C9CF54-A3DB-4262-A188-C006BBF08A29}" destId="{51349271-76B0-4CC0-A678-325A9A4D3475}" srcOrd="2" destOrd="0" presId="urn:microsoft.com/office/officeart/2019/1/layout/PeoplePortraitsList"/>
    <dgm:cxn modelId="{7FC54EBB-A416-48DA-AADE-209AE477B46E}" type="presParOf" srcId="{D5C9CF54-A3DB-4262-A188-C006BBF08A29}" destId="{9B5C14B8-8D61-4009-9F8C-194486F530FA}" srcOrd="3" destOrd="0" presId="urn:microsoft.com/office/officeart/2019/1/layout/PeoplePortraitsList"/>
    <dgm:cxn modelId="{2DCC0C79-D17C-4625-A51E-8C6146272B0A}" type="presParOf" srcId="{D5C9CF54-A3DB-4262-A188-C006BBF08A29}" destId="{7C23080D-6185-431F-BAF8-5277AA3C0E29}" srcOrd="4" destOrd="0" presId="urn:microsoft.com/office/officeart/2019/1/layout/PeoplePortraitsList"/>
    <dgm:cxn modelId="{A2D210FF-C687-4AED-82B0-395AAD28B698}" type="presParOf" srcId="{D5C9CF54-A3DB-4262-A188-C006BBF08A29}" destId="{EE420F84-477D-4635-BEF8-66426E9A259D}" srcOrd="5" destOrd="0" presId="urn:microsoft.com/office/officeart/2019/1/layout/PeoplePortraitsList"/>
    <dgm:cxn modelId="{948ADD0E-8022-4129-AB57-AF1F16DEEC20}" type="presParOf" srcId="{D5C9CF54-A3DB-4262-A188-C006BBF08A29}" destId="{DB61A93F-5AE0-4A97-AFE4-E1EA7F61D044}" srcOrd="6" destOrd="0" presId="urn:microsoft.com/office/officeart/2019/1/layout/PeoplePortraitsList"/>
    <dgm:cxn modelId="{B37D38BA-04F9-4FDE-90E3-13C84B9D3351}" type="presParOf" srcId="{BF30E86D-EAFC-44CE-B56C-D7C5EC7742F3}" destId="{75D7FAE6-857D-40F6-B564-3F282FD27B77}" srcOrd="5" destOrd="0" presId="urn:microsoft.com/office/officeart/2019/1/layout/PeoplePortraitsList"/>
    <dgm:cxn modelId="{C9461069-5B02-4E7D-89BF-60D89C5520D1}" type="presParOf" srcId="{BF30E86D-EAFC-44CE-B56C-D7C5EC7742F3}" destId="{F836F72C-94C1-41ED-BA62-813057647F9C}" srcOrd="6" destOrd="0" presId="urn:microsoft.com/office/officeart/2019/1/layout/PeoplePortraitsList"/>
    <dgm:cxn modelId="{074A72EB-DB29-40AB-9670-D77CF64F72EE}" type="presParOf" srcId="{F836F72C-94C1-41ED-BA62-813057647F9C}" destId="{8D7BA638-A338-4090-BADA-C1ECE7868394}" srcOrd="0" destOrd="0" presId="urn:microsoft.com/office/officeart/2019/1/layout/PeoplePortraitsList"/>
    <dgm:cxn modelId="{ACF70A6D-0F45-437B-9C70-8A65D4111C5E}" type="presParOf" srcId="{F836F72C-94C1-41ED-BA62-813057647F9C}" destId="{04A8E640-7EB5-4EF2-8C83-19A3E5328324}" srcOrd="1" destOrd="0" presId="urn:microsoft.com/office/officeart/2019/1/layout/PeoplePortraitsList"/>
    <dgm:cxn modelId="{207CB733-8608-4FD4-8942-AEF56B8AD050}" type="presParOf" srcId="{F836F72C-94C1-41ED-BA62-813057647F9C}" destId="{278B038A-7223-4C22-98FA-84D16AB2359F}" srcOrd="2" destOrd="0" presId="urn:microsoft.com/office/officeart/2019/1/layout/PeoplePortraitsList"/>
    <dgm:cxn modelId="{ABBDB8AD-1D60-4A5E-A05E-58E73FB4EE6D}" type="presParOf" srcId="{F836F72C-94C1-41ED-BA62-813057647F9C}" destId="{79C5F495-3DD9-41C8-99AE-150A333447D0}" srcOrd="3" destOrd="0" presId="urn:microsoft.com/office/officeart/2019/1/layout/PeoplePortraitsList"/>
    <dgm:cxn modelId="{4C2F2B28-9C3F-433B-AB15-CE2605DCD325}" type="presParOf" srcId="{F836F72C-94C1-41ED-BA62-813057647F9C}" destId="{0D329E5F-B8D6-4027-B396-6AF7DD7D0537}" srcOrd="4" destOrd="0" presId="urn:microsoft.com/office/officeart/2019/1/layout/PeoplePortraitsList"/>
    <dgm:cxn modelId="{A3CD0915-11F1-4C29-91BA-EF724E1525A8}" type="presParOf" srcId="{F836F72C-94C1-41ED-BA62-813057647F9C}" destId="{5A7600AF-A34B-4D03-B3D6-B3C760AE8E06}" srcOrd="5" destOrd="0" presId="urn:microsoft.com/office/officeart/2019/1/layout/PeoplePortraitsList"/>
    <dgm:cxn modelId="{82E4B52A-F0D2-438B-8CA3-5A6EB2771E78}" type="presParOf" srcId="{F836F72C-94C1-41ED-BA62-813057647F9C}" destId="{F9799C58-A628-4E75-9DAC-6616D2E34649}" srcOrd="6" destOrd="0" presId="urn:microsoft.com/office/officeart/2019/1/layout/PeoplePortraitsList"/>
    <dgm:cxn modelId="{955B0AF3-52A7-4BDA-834F-F1CF058E136E}" type="presParOf" srcId="{BF30E86D-EAFC-44CE-B56C-D7C5EC7742F3}" destId="{33E6144B-D69A-4220-B26B-CAFD3948282E}" srcOrd="7" destOrd="0" presId="urn:microsoft.com/office/officeart/2019/1/layout/PeoplePortraitsList"/>
    <dgm:cxn modelId="{BD5660B7-7410-4BB7-BFE7-FEED735FB824}" type="presParOf" srcId="{BF30E86D-EAFC-44CE-B56C-D7C5EC7742F3}" destId="{87B54145-D0C3-4FCC-8BBD-147C8A990F5B}" srcOrd="8" destOrd="0" presId="urn:microsoft.com/office/officeart/2019/1/layout/PeoplePortraitsList"/>
    <dgm:cxn modelId="{E55E004C-EF2A-4353-AC9E-A7284D0F0894}" type="presParOf" srcId="{87B54145-D0C3-4FCC-8BBD-147C8A990F5B}" destId="{1CEB3BF4-88D0-48C2-BE96-8C24275C7BDE}" srcOrd="0" destOrd="0" presId="urn:microsoft.com/office/officeart/2019/1/layout/PeoplePortraitsList"/>
    <dgm:cxn modelId="{268A0375-CE67-4CA7-8BBB-8607D0904318}" type="presParOf" srcId="{87B54145-D0C3-4FCC-8BBD-147C8A990F5B}" destId="{2B16117D-BD7A-4DCA-BA95-E41C0CEEA083}" srcOrd="1" destOrd="0" presId="urn:microsoft.com/office/officeart/2019/1/layout/PeoplePortraitsList"/>
    <dgm:cxn modelId="{B7A265EC-061B-4601-9095-CF5BD7ED86C4}" type="presParOf" srcId="{87B54145-D0C3-4FCC-8BBD-147C8A990F5B}" destId="{67B0AF09-CDC5-46D9-8AE6-5F89E0840B98}" srcOrd="2" destOrd="0" presId="urn:microsoft.com/office/officeart/2019/1/layout/PeoplePortraitsList"/>
    <dgm:cxn modelId="{257C41F1-882D-4177-8B37-4712592DF581}" type="presParOf" srcId="{87B54145-D0C3-4FCC-8BBD-147C8A990F5B}" destId="{A68DABC2-7582-434F-947A-7D08D83D6BAC}" srcOrd="3" destOrd="0" presId="urn:microsoft.com/office/officeart/2019/1/layout/PeoplePortraitsList"/>
    <dgm:cxn modelId="{567D98ED-16DC-4C75-B6C9-F18CEF8CEACD}" type="presParOf" srcId="{87B54145-D0C3-4FCC-8BBD-147C8A990F5B}" destId="{76863B80-A1DF-49C2-B4E3-2E2E20D3DA74}" srcOrd="4" destOrd="0" presId="urn:microsoft.com/office/officeart/2019/1/layout/PeoplePortraitsList"/>
    <dgm:cxn modelId="{49A582F6-344B-44D2-933C-ECF4573D3BDC}" type="presParOf" srcId="{87B54145-D0C3-4FCC-8BBD-147C8A990F5B}" destId="{F6B7EB9D-AB9E-4F49-92A9-9E8786AB8F58}" srcOrd="5" destOrd="0" presId="urn:microsoft.com/office/officeart/2019/1/layout/PeoplePortraitsList"/>
    <dgm:cxn modelId="{40D243EB-D911-4EBB-9E36-FCAEDC1B5DEC}" type="presParOf" srcId="{87B54145-D0C3-4FCC-8BBD-147C8A990F5B}" destId="{D7A68B39-D8A2-471F-B05D-779A1563281A}" srcOrd="6" destOrd="0" presId="urn:microsoft.com/office/officeart/2019/1/layout/PeoplePortraits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73D5B-7ADA-4F8B-AD34-0BE114905A44}">
      <dsp:nvSpPr>
        <dsp:cNvPr id="0" name=""/>
        <dsp:cNvSpPr/>
      </dsp:nvSpPr>
      <dsp:spPr>
        <a:xfrm>
          <a:off x="9218" y="643940"/>
          <a:ext cx="1916344" cy="20744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AF16A-4FD0-49F4-8593-32E9A31A4FF7}">
      <dsp:nvSpPr>
        <dsp:cNvPr id="0" name=""/>
        <dsp:cNvSpPr/>
      </dsp:nvSpPr>
      <dsp:spPr>
        <a:xfrm>
          <a:off x="189609" y="2933093"/>
          <a:ext cx="1475050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Books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Audiobooks</a:t>
          </a:r>
          <a:br>
            <a:rPr lang="en-US" sz="1600" kern="1200" dirty="0">
              <a:solidFill>
                <a:sysClr val="windowText" lastClr="000000"/>
              </a:solidFill>
            </a:rPr>
          </a:br>
          <a:endParaRPr lang="en-US" sz="1600" b="0" kern="1200" dirty="0">
            <a:solidFill>
              <a:sysClr val="windowText" lastClr="000000"/>
            </a:solidFill>
            <a:latin typeface="+mn-lt"/>
          </a:endParaRPr>
        </a:p>
      </dsp:txBody>
      <dsp:txXfrm>
        <a:off x="189609" y="2933093"/>
        <a:ext cx="1475050" cy="483260"/>
      </dsp:txXfrm>
    </dsp:sp>
    <dsp:sp modelId="{7D166BBB-55AF-452C-B9A0-94A1EE55FF4F}">
      <dsp:nvSpPr>
        <dsp:cNvPr id="0" name=""/>
        <dsp:cNvSpPr/>
      </dsp:nvSpPr>
      <dsp:spPr>
        <a:xfrm>
          <a:off x="189609" y="3394708"/>
          <a:ext cx="1475050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38F18-07B8-41D8-8BD9-9F8514E8F9C4}">
      <dsp:nvSpPr>
        <dsp:cNvPr id="0" name=""/>
        <dsp:cNvSpPr/>
      </dsp:nvSpPr>
      <dsp:spPr>
        <a:xfrm>
          <a:off x="2197787" y="643940"/>
          <a:ext cx="1916344" cy="2074446"/>
        </a:xfrm>
        <a:prstGeom prst="rect">
          <a:avLst/>
        </a:prstGeom>
        <a:solidFill>
          <a:schemeClr val="accent2">
            <a:hueOff val="469008"/>
            <a:satOff val="8545"/>
            <a:lumOff val="1863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F95BB-E9D9-40E2-AB9F-99D5F69BA82A}">
      <dsp:nvSpPr>
        <dsp:cNvPr id="0" name=""/>
        <dsp:cNvSpPr/>
      </dsp:nvSpPr>
      <dsp:spPr>
        <a:xfrm>
          <a:off x="2378178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Courses</a:t>
          </a:r>
          <a:br>
            <a:rPr lang="en-US" sz="1600" kern="1200" dirty="0">
              <a:solidFill>
                <a:schemeClr val="tx1"/>
              </a:solidFill>
            </a:rPr>
          </a:b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b="0" kern="1200" dirty="0">
              <a:solidFill>
                <a:schemeClr val="tx1"/>
              </a:solidFill>
            </a:rPr>
            <a:t>Videos</a:t>
          </a:r>
          <a:br>
            <a:rPr lang="en-US" sz="1600" b="0" kern="1200" dirty="0">
              <a:solidFill>
                <a:schemeClr val="tx1"/>
              </a:solidFill>
            </a:rPr>
          </a:br>
          <a:r>
            <a:rPr lang="en-US" sz="1600" b="0" kern="1200" dirty="0">
              <a:solidFill>
                <a:schemeClr val="tx1"/>
              </a:solidFill>
            </a:rPr>
            <a:t>Tests Prep</a:t>
          </a: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2378178" y="2933093"/>
        <a:ext cx="1555563" cy="483260"/>
      </dsp:txXfrm>
    </dsp:sp>
    <dsp:sp modelId="{1223E777-77CB-4A9A-BF21-12B513842696}">
      <dsp:nvSpPr>
        <dsp:cNvPr id="0" name=""/>
        <dsp:cNvSpPr/>
      </dsp:nvSpPr>
      <dsp:spPr>
        <a:xfrm>
          <a:off x="2378178" y="3394708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8E44D8-60E4-4008-9F09-1A652C62E8A6}">
      <dsp:nvSpPr>
        <dsp:cNvPr id="0" name=""/>
        <dsp:cNvSpPr/>
      </dsp:nvSpPr>
      <dsp:spPr>
        <a:xfrm>
          <a:off x="4386355" y="643940"/>
          <a:ext cx="1916344" cy="2074446"/>
        </a:xfrm>
        <a:prstGeom prst="rect">
          <a:avLst/>
        </a:prstGeom>
        <a:solidFill>
          <a:schemeClr val="accent2">
            <a:hueOff val="938015"/>
            <a:satOff val="17090"/>
            <a:lumOff val="3726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14B8-8D61-4009-9F8C-194486F530FA}">
      <dsp:nvSpPr>
        <dsp:cNvPr id="0" name=""/>
        <dsp:cNvSpPr/>
      </dsp:nvSpPr>
      <dsp:spPr>
        <a:xfrm>
          <a:off x="4566746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Live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Events</a:t>
          </a:r>
          <a:br>
            <a:rPr lang="en-US" sz="2000" b="1" kern="1200" dirty="0">
              <a:solidFill>
                <a:schemeClr val="accent5"/>
              </a:solidFill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Courses</a:t>
          </a:r>
          <a:b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Bootcamp</a:t>
          </a:r>
          <a:br>
            <a:rPr lang="en-US" sz="1600" kern="1200" dirty="0">
              <a:solidFill>
                <a:schemeClr val="tx1"/>
              </a:solidFill>
            </a:rPr>
          </a:b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4566746" y="2933093"/>
        <a:ext cx="1555563" cy="483260"/>
      </dsp:txXfrm>
    </dsp:sp>
    <dsp:sp modelId="{EE420F84-477D-4635-BEF8-66426E9A259D}">
      <dsp:nvSpPr>
        <dsp:cNvPr id="0" name=""/>
        <dsp:cNvSpPr/>
      </dsp:nvSpPr>
      <dsp:spPr>
        <a:xfrm>
          <a:off x="4786096" y="2525032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A8E640-7EB5-4EF2-8C83-19A3E5328324}">
      <dsp:nvSpPr>
        <dsp:cNvPr id="0" name=""/>
        <dsp:cNvSpPr/>
      </dsp:nvSpPr>
      <dsp:spPr>
        <a:xfrm>
          <a:off x="6574924" y="643940"/>
          <a:ext cx="1916344" cy="2074446"/>
        </a:xfrm>
        <a:prstGeom prst="rect">
          <a:avLst/>
        </a:prstGeom>
        <a:solidFill>
          <a:schemeClr val="accent2">
            <a:hueOff val="1407023"/>
            <a:satOff val="25635"/>
            <a:lumOff val="5589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5F495-3DD9-41C8-99AE-150A333447D0}">
      <dsp:nvSpPr>
        <dsp:cNvPr id="0" name=""/>
        <dsp:cNvSpPr/>
      </dsp:nvSpPr>
      <dsp:spPr>
        <a:xfrm>
          <a:off x="6755315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Playlists</a:t>
          </a:r>
          <a:br>
            <a:rPr lang="en-US" sz="1600" kern="1200" dirty="0">
              <a:solidFill>
                <a:schemeClr val="tx1"/>
              </a:solidFill>
            </a:rPr>
          </a:b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6755315" y="2933093"/>
        <a:ext cx="1555563" cy="483260"/>
      </dsp:txXfrm>
    </dsp:sp>
    <dsp:sp modelId="{5A7600AF-A34B-4D03-B3D6-B3C760AE8E06}">
      <dsp:nvSpPr>
        <dsp:cNvPr id="0" name=""/>
        <dsp:cNvSpPr/>
      </dsp:nvSpPr>
      <dsp:spPr>
        <a:xfrm>
          <a:off x="6783611" y="3351531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16117D-BD7A-4DCA-BA95-E41C0CEEA083}">
      <dsp:nvSpPr>
        <dsp:cNvPr id="0" name=""/>
        <dsp:cNvSpPr/>
      </dsp:nvSpPr>
      <dsp:spPr>
        <a:xfrm>
          <a:off x="8763492" y="839213"/>
          <a:ext cx="1555563" cy="1683900"/>
        </a:xfrm>
        <a:prstGeom prst="ellipse">
          <a:avLst/>
        </a:prstGeom>
        <a:solidFill>
          <a:schemeClr val="accent2">
            <a:hueOff val="1876031"/>
            <a:satOff val="34180"/>
            <a:lumOff val="74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DABC2-7582-434F-947A-7D08D83D6BAC}">
      <dsp:nvSpPr>
        <dsp:cNvPr id="0" name=""/>
        <dsp:cNvSpPr/>
      </dsp:nvSpPr>
      <dsp:spPr>
        <a:xfrm>
          <a:off x="8772711" y="2924781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  <a:t>Mobile</a:t>
          </a:r>
          <a:b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</a:br>
          <a:endParaRPr lang="en-US" sz="1600" b="0" kern="1200" spc="20" dirty="0">
            <a:solidFill>
              <a:prstClr val="black"/>
            </a:solidFill>
            <a:latin typeface="Avenir Next LT Pro"/>
            <a:ea typeface="+mn-ea"/>
            <a:cs typeface="+mn-cs"/>
          </a:endParaRPr>
        </a:p>
      </dsp:txBody>
      <dsp:txXfrm>
        <a:off x="8772711" y="2924781"/>
        <a:ext cx="1555563" cy="483260"/>
      </dsp:txXfrm>
    </dsp:sp>
    <dsp:sp modelId="{F6B7EB9D-AB9E-4F49-92A9-9E8786AB8F58}">
      <dsp:nvSpPr>
        <dsp:cNvPr id="0" name=""/>
        <dsp:cNvSpPr/>
      </dsp:nvSpPr>
      <dsp:spPr>
        <a:xfrm>
          <a:off x="8763492" y="3394708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73D5B-7ADA-4F8B-AD34-0BE114905A44}">
      <dsp:nvSpPr>
        <dsp:cNvPr id="0" name=""/>
        <dsp:cNvSpPr/>
      </dsp:nvSpPr>
      <dsp:spPr>
        <a:xfrm>
          <a:off x="9218" y="643940"/>
          <a:ext cx="1916344" cy="20744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AF16A-4FD0-49F4-8593-32E9A31A4FF7}">
      <dsp:nvSpPr>
        <dsp:cNvPr id="0" name=""/>
        <dsp:cNvSpPr/>
      </dsp:nvSpPr>
      <dsp:spPr>
        <a:xfrm>
          <a:off x="189609" y="2933093"/>
          <a:ext cx="1475050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Books</a:t>
          </a:r>
          <a:br>
            <a:rPr lang="en-US" sz="1600" kern="1200" dirty="0">
              <a:solidFill>
                <a:sysClr val="windowText" lastClr="000000"/>
              </a:solidFill>
            </a:rPr>
          </a:br>
          <a:endParaRPr lang="en-US" sz="1600" b="0" kern="1200" dirty="0">
            <a:solidFill>
              <a:sysClr val="windowText" lastClr="000000"/>
            </a:solidFill>
            <a:latin typeface="+mn-lt"/>
          </a:endParaRPr>
        </a:p>
      </dsp:txBody>
      <dsp:txXfrm>
        <a:off x="189609" y="2933093"/>
        <a:ext cx="1475050" cy="483260"/>
      </dsp:txXfrm>
    </dsp:sp>
    <dsp:sp modelId="{7D166BBB-55AF-452C-B9A0-94A1EE55FF4F}">
      <dsp:nvSpPr>
        <dsp:cNvPr id="0" name=""/>
        <dsp:cNvSpPr/>
      </dsp:nvSpPr>
      <dsp:spPr>
        <a:xfrm>
          <a:off x="189609" y="3394708"/>
          <a:ext cx="1475050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38F18-07B8-41D8-8BD9-9F8514E8F9C4}">
      <dsp:nvSpPr>
        <dsp:cNvPr id="0" name=""/>
        <dsp:cNvSpPr/>
      </dsp:nvSpPr>
      <dsp:spPr>
        <a:xfrm>
          <a:off x="2197787" y="643940"/>
          <a:ext cx="1916344" cy="2074446"/>
        </a:xfrm>
        <a:prstGeom prst="rect">
          <a:avLst/>
        </a:prstGeom>
        <a:solidFill>
          <a:schemeClr val="accent2">
            <a:hueOff val="469008"/>
            <a:satOff val="8545"/>
            <a:lumOff val="1863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F95BB-E9D9-40E2-AB9F-99D5F69BA82A}">
      <dsp:nvSpPr>
        <dsp:cNvPr id="0" name=""/>
        <dsp:cNvSpPr/>
      </dsp:nvSpPr>
      <dsp:spPr>
        <a:xfrm>
          <a:off x="2378178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Courses</a:t>
          </a:r>
          <a:br>
            <a:rPr lang="en-US" sz="1600" kern="1200" dirty="0">
              <a:solidFill>
                <a:schemeClr val="tx1"/>
              </a:solidFill>
            </a:rPr>
          </a:b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b="0" kern="1200" dirty="0">
              <a:solidFill>
                <a:schemeClr val="tx1"/>
              </a:solidFill>
            </a:rPr>
            <a:t>Videos</a:t>
          </a: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2378178" y="2933093"/>
        <a:ext cx="1555563" cy="483260"/>
      </dsp:txXfrm>
    </dsp:sp>
    <dsp:sp modelId="{1223E777-77CB-4A9A-BF21-12B513842696}">
      <dsp:nvSpPr>
        <dsp:cNvPr id="0" name=""/>
        <dsp:cNvSpPr/>
      </dsp:nvSpPr>
      <dsp:spPr>
        <a:xfrm>
          <a:off x="2378178" y="3394708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8E44D8-60E4-4008-9F09-1A652C62E8A6}">
      <dsp:nvSpPr>
        <dsp:cNvPr id="0" name=""/>
        <dsp:cNvSpPr/>
      </dsp:nvSpPr>
      <dsp:spPr>
        <a:xfrm>
          <a:off x="4386355" y="643940"/>
          <a:ext cx="1916344" cy="2074446"/>
        </a:xfrm>
        <a:prstGeom prst="rect">
          <a:avLst/>
        </a:prstGeom>
        <a:solidFill>
          <a:schemeClr val="accent2">
            <a:hueOff val="938015"/>
            <a:satOff val="17090"/>
            <a:lumOff val="3726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14B8-8D61-4009-9F8C-194486F530FA}">
      <dsp:nvSpPr>
        <dsp:cNvPr id="0" name=""/>
        <dsp:cNvSpPr/>
      </dsp:nvSpPr>
      <dsp:spPr>
        <a:xfrm>
          <a:off x="4566746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Interactive</a:t>
          </a:r>
          <a:br>
            <a:rPr lang="en-US" sz="1600" kern="1200" dirty="0">
              <a:solidFill>
                <a:schemeClr val="tx1"/>
              </a:solidFill>
            </a:rPr>
          </a:b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4566746" y="2933093"/>
        <a:ext cx="1555563" cy="483260"/>
      </dsp:txXfrm>
    </dsp:sp>
    <dsp:sp modelId="{EE420F84-477D-4635-BEF8-66426E9A259D}">
      <dsp:nvSpPr>
        <dsp:cNvPr id="0" name=""/>
        <dsp:cNvSpPr/>
      </dsp:nvSpPr>
      <dsp:spPr>
        <a:xfrm>
          <a:off x="4786096" y="2525032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A8E640-7EB5-4EF2-8C83-19A3E5328324}">
      <dsp:nvSpPr>
        <dsp:cNvPr id="0" name=""/>
        <dsp:cNvSpPr/>
      </dsp:nvSpPr>
      <dsp:spPr>
        <a:xfrm>
          <a:off x="6574924" y="643940"/>
          <a:ext cx="1916344" cy="2074446"/>
        </a:xfrm>
        <a:prstGeom prst="rect">
          <a:avLst/>
        </a:prstGeom>
        <a:solidFill>
          <a:schemeClr val="accent2">
            <a:hueOff val="1407023"/>
            <a:satOff val="25635"/>
            <a:lumOff val="5589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5F495-3DD9-41C8-99AE-150A333447D0}">
      <dsp:nvSpPr>
        <dsp:cNvPr id="0" name=""/>
        <dsp:cNvSpPr/>
      </dsp:nvSpPr>
      <dsp:spPr>
        <a:xfrm>
          <a:off x="6755315" y="2933093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dirty="0">
              <a:solidFill>
                <a:schemeClr val="accent5"/>
              </a:solidFill>
            </a:rPr>
            <a:t>Playlists</a:t>
          </a:r>
          <a:br>
            <a:rPr lang="en-US" sz="1600" kern="1200" dirty="0">
              <a:solidFill>
                <a:schemeClr val="tx1"/>
              </a:solidFill>
            </a:rPr>
          </a:br>
          <a:endParaRPr lang="en-US" sz="1600" b="0" kern="1200" dirty="0">
            <a:solidFill>
              <a:schemeClr val="tx1"/>
            </a:solidFill>
            <a:latin typeface="+mn-lt"/>
          </a:endParaRPr>
        </a:p>
      </dsp:txBody>
      <dsp:txXfrm>
        <a:off x="6755315" y="2933093"/>
        <a:ext cx="1555563" cy="483260"/>
      </dsp:txXfrm>
    </dsp:sp>
    <dsp:sp modelId="{5A7600AF-A34B-4D03-B3D6-B3C760AE8E06}">
      <dsp:nvSpPr>
        <dsp:cNvPr id="0" name=""/>
        <dsp:cNvSpPr/>
      </dsp:nvSpPr>
      <dsp:spPr>
        <a:xfrm>
          <a:off x="6783611" y="3351531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16117D-BD7A-4DCA-BA95-E41C0CEEA083}">
      <dsp:nvSpPr>
        <dsp:cNvPr id="0" name=""/>
        <dsp:cNvSpPr/>
      </dsp:nvSpPr>
      <dsp:spPr>
        <a:xfrm>
          <a:off x="8763492" y="839213"/>
          <a:ext cx="1555563" cy="1683900"/>
        </a:xfrm>
        <a:prstGeom prst="ellipse">
          <a:avLst/>
        </a:prstGeom>
        <a:solidFill>
          <a:schemeClr val="accent2">
            <a:hueOff val="1876031"/>
            <a:satOff val="34180"/>
            <a:lumOff val="74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DABC2-7582-434F-947A-7D08D83D6BAC}">
      <dsp:nvSpPr>
        <dsp:cNvPr id="0" name=""/>
        <dsp:cNvSpPr/>
      </dsp:nvSpPr>
      <dsp:spPr>
        <a:xfrm>
          <a:off x="8772711" y="2924781"/>
          <a:ext cx="1555563" cy="48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 spc="20">
              <a:latin typeface="+mj-lt"/>
            </a:defRPr>
          </a:pPr>
          <a: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  <a:t>Mobile</a:t>
          </a:r>
          <a:br>
            <a:rPr lang="en-US" sz="2000" b="1" kern="1200" spc="20" dirty="0">
              <a:solidFill>
                <a:srgbClr val="276D77"/>
              </a:solidFill>
              <a:latin typeface="Avenir Next LT Pro"/>
              <a:ea typeface="+mn-ea"/>
              <a:cs typeface="+mn-cs"/>
            </a:rPr>
          </a:br>
          <a:r>
            <a:rPr lang="en-US" sz="1600" b="0" kern="1200" spc="20" dirty="0">
              <a:solidFill>
                <a:prstClr val="black"/>
              </a:solidFill>
              <a:latin typeface="Avenir Next LT Pro"/>
              <a:ea typeface="+mn-ea"/>
              <a:cs typeface="+mn-cs"/>
            </a:rPr>
            <a:t>CarPlay</a:t>
          </a:r>
        </a:p>
      </dsp:txBody>
      <dsp:txXfrm>
        <a:off x="8772711" y="2924781"/>
        <a:ext cx="1555563" cy="483260"/>
      </dsp:txXfrm>
    </dsp:sp>
    <dsp:sp modelId="{F6B7EB9D-AB9E-4F49-92A9-9E8786AB8F58}">
      <dsp:nvSpPr>
        <dsp:cNvPr id="0" name=""/>
        <dsp:cNvSpPr/>
      </dsp:nvSpPr>
      <dsp:spPr>
        <a:xfrm>
          <a:off x="8763492" y="3394708"/>
          <a:ext cx="1555563" cy="5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9/1/layout/PeoplePortraitsList">
  <dgm:title val="People Portrait List"/>
  <dgm:desc val="People Portrait List"/>
  <dgm:catLst>
    <dgm:cat type="list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/>
      <dgm:constr type="w" for="ch" forName="compNode" refType="h" refFor="ch" refForName="compNode" fact="0.55"/>
      <dgm:constr type="w" for="ch" forName="sibTrans" refType="w" refFor="ch" refForName="compNode" fact="0.175"/>
      <dgm:constr type="primFontSz" for="des" forName="nameTx" val="18"/>
      <dgm:constr type="primFontSz" for="des" forName="desTx" refType="primFontSz" refFor="des" refForName="nameTx" op="lte" fact="0.75"/>
      <dgm:constr type="h" for="des" forName="topSpace" op="equ"/>
      <dgm:constr type="h" for="des" forName="compNode" op="equ"/>
      <dgm:constr type="h" for="des" forName="photoElip" op="equ"/>
      <dgm:constr type="w" for="des" forName="photoElip" op="equ"/>
      <dgm:constr type="l" for="des" forName="photoElip" op="equ"/>
      <dgm:constr type="h" for="des" forName="iconSpace" op="equ"/>
      <dgm:constr type="h" for="des" forName="nameTx" op="equ"/>
      <dgm:constr type="h" for="des" forName="txSpace" op="equ"/>
      <dgm:constr type="h" for="des" forName="desTx" op="equ"/>
      <dgm:constr type="h" for="des" forName="bottSpace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topSpace" refType="w"/>
          <dgm:constr type="h" for="ch" forName="topSpace" refType="h" fact="0.187"/>
          <dgm:constr type="l" for="ch" forName="topSpace"/>
          <dgm:constr type="w" for="ch" forName="photoElip" refType="h" refFor="ch" refForName="photoElip"/>
          <dgm:constr type="h" for="ch" forName="photoElip" val="46.775"/>
          <dgm:constr type="t" for="ch" forName="photoElip" refType="b" refFor="ch" refForName="topSpace"/>
          <dgm:constr type="ctrX" for="ch" forName="photoElip" refType="w" fact="0.5"/>
          <dgm:constr type="w" for="ch" forName="iconSpace" refType="w"/>
          <dgm:constr type="h" for="ch" forName="iconSpace" refType="h" fact="0.075"/>
          <dgm:constr type="l" for="ch" forName="iconSpace"/>
          <dgm:constr type="t" for="ch" forName="iconSpace" refType="b" refFor="ch" refForName="photoElip"/>
          <dgm:constr type="w" for="ch" forName="nameTx" refType="w"/>
          <dgm:constr type="h" for="ch" forName="nameTx" refType="h" fact="0.112"/>
          <dgm:constr type="l" for="ch" forName="nameTx"/>
          <dgm:constr type="t" for="ch" forName="nameTx" refType="b" refFor="ch" refForName="iconSpace"/>
          <dgm:constr type="h" for="ch" forName="txSpace" refType="h" fact="0.015"/>
          <dgm:constr type="w" for="ch" forName="txSpace" refType="w"/>
          <dgm:constr type="l" for="ch" forName="txSpace"/>
          <dgm:constr type="t" for="ch" forName="txSpace" refType="b" refFor="ch" refForName="nameTx"/>
          <dgm:constr type="w" for="ch" forName="desTx" refType="w"/>
          <dgm:constr type="l" for="ch" forName="desTx"/>
          <dgm:constr type="h" for="ch" forName="desTx" refType="h" fact="0.13875"/>
          <dgm:constr type="t" for="ch" forName="desTx" refType="b" refFor="ch" refForName="txSpace"/>
          <dgm:constr type="w" for="ch" forName="bottSpace" refType="w"/>
          <dgm:constr type="h" for="ch" forName="bottSpace" refType="h" fact="0.067"/>
          <dgm:constr type="l" for="ch" forName="bottSpace"/>
          <dgm:constr type="t" for="ch" forName="bottSpace" refType="b" refFor="ch" refForName="desTx"/>
        </dgm:constrLst>
        <dgm:ruleLst>
          <dgm:rule type="h" val="INF" fact="NaN" max="NaN"/>
        </dgm:ruleLst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hotoElip" styleLbl="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nameTx" styleLbl="revTx">
          <dgm:varLst>
            <dgm:chMax val="0"/>
            <dgm:chPref val="0"/>
          </dgm:varLst>
          <dgm:alg type="tx">
            <dgm:param type="txAnchorVert" val="t"/>
            <dgm:param type="txAnchorHorzCh" val="ct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HorzCh" val="ct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13"/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13" fact="NaN" max="NaN"/>
            <dgm:rule type="h" val="INF" fact="NaN" max="NaN"/>
          </dgm:ruleLst>
        </dgm:layoutNode>
        <dgm:layoutNode name="bott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 algn="ctr">
          <a:lnSpc>
            <a:spcPct val="100000"/>
          </a:lnSpc>
          <a:defRPr b="1" spc="20">
            <a:latin typeface="+mj-lt"/>
          </a:defRPr>
        </a:lvl1pPr>
        <a:lvl2pPr algn="ctr">
          <a:lnSpc>
            <a:spcPct val="100000"/>
          </a:lnSpc>
          <a:defRPr>
            <a:latin typeface="+mj-lt"/>
          </a:defRPr>
        </a:lvl2pPr>
        <a:lvl3pPr algn="ctr">
          <a:buNone/>
          <a:defRPr i="1">
            <a:latin typeface="+mj-lt"/>
          </a:defRPr>
        </a:lvl3pPr>
        <a:lvl4pPr algn="ctr">
          <a:buNone/>
          <a:defRPr i="1">
            <a:latin typeface="+mj-lt"/>
          </a:defRPr>
        </a:lvl4pPr>
        <a:lvl5pPr algn="ctr">
          <a:buNone/>
          <a:defRPr i="1">
            <a:latin typeface="+mj-lt"/>
          </a:defRPr>
        </a:lvl5pPr>
        <a:lvl6pPr algn="ctr">
          <a:buNone/>
          <a:defRPr i="1">
            <a:latin typeface="+mj-lt"/>
          </a:defRPr>
        </a:lvl6pPr>
        <a:lvl7pPr algn="ctr">
          <a:buNone/>
          <a:defRPr i="1">
            <a:latin typeface="+mj-lt"/>
          </a:defRPr>
        </a:lvl7pPr>
        <a:lvl8pPr algn="ctr">
          <a:buNone/>
          <a:defRPr i="1">
            <a:latin typeface="+mj-lt"/>
          </a:defRPr>
        </a:lvl8pPr>
        <a:lvl9pPr algn="ctr">
          <a:buNone/>
          <a:defRPr i="1">
            <a:latin typeface="+mj-lt"/>
          </a:defRPr>
        </a:lvl9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9/1/layout/PeoplePortraitsList">
  <dgm:title val="People Portrait List"/>
  <dgm:desc val="People Portrait List"/>
  <dgm:catLst>
    <dgm:cat type="list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/>
      <dgm:constr type="w" for="ch" forName="compNode" refType="h" refFor="ch" refForName="compNode" fact="0.55"/>
      <dgm:constr type="w" for="ch" forName="sibTrans" refType="w" refFor="ch" refForName="compNode" fact="0.175"/>
      <dgm:constr type="primFontSz" for="des" forName="nameTx" val="18"/>
      <dgm:constr type="primFontSz" for="des" forName="desTx" refType="primFontSz" refFor="des" refForName="nameTx" op="lte" fact="0.75"/>
      <dgm:constr type="h" for="des" forName="topSpace" op="equ"/>
      <dgm:constr type="h" for="des" forName="compNode" op="equ"/>
      <dgm:constr type="h" for="des" forName="photoElip" op="equ"/>
      <dgm:constr type="w" for="des" forName="photoElip" op="equ"/>
      <dgm:constr type="l" for="des" forName="photoElip" op="equ"/>
      <dgm:constr type="h" for="des" forName="iconSpace" op="equ"/>
      <dgm:constr type="h" for="des" forName="nameTx" op="equ"/>
      <dgm:constr type="h" for="des" forName="txSpace" op="equ"/>
      <dgm:constr type="h" for="des" forName="desTx" op="equ"/>
      <dgm:constr type="h" for="des" forName="bottSpace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topSpace" refType="w"/>
          <dgm:constr type="h" for="ch" forName="topSpace" refType="h" fact="0.187"/>
          <dgm:constr type="l" for="ch" forName="topSpace"/>
          <dgm:constr type="w" for="ch" forName="photoElip" refType="h" refFor="ch" refForName="photoElip"/>
          <dgm:constr type="h" for="ch" forName="photoElip" val="46.775"/>
          <dgm:constr type="t" for="ch" forName="photoElip" refType="b" refFor="ch" refForName="topSpace"/>
          <dgm:constr type="ctrX" for="ch" forName="photoElip" refType="w" fact="0.5"/>
          <dgm:constr type="w" for="ch" forName="iconSpace" refType="w"/>
          <dgm:constr type="h" for="ch" forName="iconSpace" refType="h" fact="0.075"/>
          <dgm:constr type="l" for="ch" forName="iconSpace"/>
          <dgm:constr type="t" for="ch" forName="iconSpace" refType="b" refFor="ch" refForName="photoElip"/>
          <dgm:constr type="w" for="ch" forName="nameTx" refType="w"/>
          <dgm:constr type="h" for="ch" forName="nameTx" refType="h" fact="0.112"/>
          <dgm:constr type="l" for="ch" forName="nameTx"/>
          <dgm:constr type="t" for="ch" forName="nameTx" refType="b" refFor="ch" refForName="iconSpace"/>
          <dgm:constr type="h" for="ch" forName="txSpace" refType="h" fact="0.015"/>
          <dgm:constr type="w" for="ch" forName="txSpace" refType="w"/>
          <dgm:constr type="l" for="ch" forName="txSpace"/>
          <dgm:constr type="t" for="ch" forName="txSpace" refType="b" refFor="ch" refForName="nameTx"/>
          <dgm:constr type="w" for="ch" forName="desTx" refType="w"/>
          <dgm:constr type="l" for="ch" forName="desTx"/>
          <dgm:constr type="h" for="ch" forName="desTx" refType="h" fact="0.13875"/>
          <dgm:constr type="t" for="ch" forName="desTx" refType="b" refFor="ch" refForName="txSpace"/>
          <dgm:constr type="w" for="ch" forName="bottSpace" refType="w"/>
          <dgm:constr type="h" for="ch" forName="bottSpace" refType="h" fact="0.067"/>
          <dgm:constr type="l" for="ch" forName="bottSpace"/>
          <dgm:constr type="t" for="ch" forName="bottSpace" refType="b" refFor="ch" refForName="desTx"/>
        </dgm:constrLst>
        <dgm:ruleLst>
          <dgm:rule type="h" val="INF" fact="NaN" max="NaN"/>
        </dgm:ruleLst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hotoElip" styleLbl="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nameTx" styleLbl="revTx">
          <dgm:varLst>
            <dgm:chMax val="0"/>
            <dgm:chPref val="0"/>
          </dgm:varLst>
          <dgm:alg type="tx">
            <dgm:param type="txAnchorVert" val="t"/>
            <dgm:param type="txAnchorHorzCh" val="ct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HorzCh" val="ctr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13"/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13" fact="NaN" max="NaN"/>
            <dgm:rule type="h" val="INF" fact="NaN" max="NaN"/>
          </dgm:ruleLst>
        </dgm:layoutNode>
        <dgm:layoutNode name="bott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 algn="ctr">
          <a:lnSpc>
            <a:spcPct val="100000"/>
          </a:lnSpc>
          <a:defRPr b="1" spc="20">
            <a:latin typeface="+mj-lt"/>
          </a:defRPr>
        </a:lvl1pPr>
        <a:lvl2pPr algn="ctr">
          <a:lnSpc>
            <a:spcPct val="100000"/>
          </a:lnSpc>
          <a:defRPr>
            <a:latin typeface="+mj-lt"/>
          </a:defRPr>
        </a:lvl2pPr>
        <a:lvl3pPr algn="ctr">
          <a:buNone/>
          <a:defRPr i="1">
            <a:latin typeface="+mj-lt"/>
          </a:defRPr>
        </a:lvl3pPr>
        <a:lvl4pPr algn="ctr">
          <a:buNone/>
          <a:defRPr i="1">
            <a:latin typeface="+mj-lt"/>
          </a:defRPr>
        </a:lvl4pPr>
        <a:lvl5pPr algn="ctr">
          <a:buNone/>
          <a:defRPr i="1">
            <a:latin typeface="+mj-lt"/>
          </a:defRPr>
        </a:lvl5pPr>
        <a:lvl6pPr algn="ctr">
          <a:buNone/>
          <a:defRPr i="1">
            <a:latin typeface="+mj-lt"/>
          </a:defRPr>
        </a:lvl6pPr>
        <a:lvl7pPr algn="ctr">
          <a:buNone/>
          <a:defRPr i="1">
            <a:latin typeface="+mj-lt"/>
          </a:defRPr>
        </a:lvl7pPr>
        <a:lvl8pPr algn="ctr">
          <a:buNone/>
          <a:defRPr i="1">
            <a:latin typeface="+mj-lt"/>
          </a:defRPr>
        </a:lvl8pPr>
        <a:lvl9pPr algn="ctr">
          <a:buNone/>
          <a:defRPr i="1">
            <a:latin typeface="+mj-lt"/>
          </a:defRPr>
        </a:lvl9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C026C9-4C52-4B60-A858-A50E4BE56D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160113-35DB-4BB4-9269-631D6FEB5E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0D272-305C-421E-A9EF-95D63D599B42}" type="datetimeFigureOut">
              <a:rPr lang="en-US" smtClean="0"/>
              <a:t>5/21/2023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0E5BB-A291-4B94-8433-B9D3F16854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7D678-038E-42A6-961E-EAB034DB47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E7DFA-63CC-4ED7-B30E-ACF88B4B8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091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16E63-7886-43BC-8DD4-4F14C3DD7360}" type="datetimeFigureOut">
              <a:rPr lang="en-US" smtClean="0"/>
              <a:t>5/21/2023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C5307-140F-447F-BCBA-BB92E3A290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5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29094F-44ED-46E6-A51E-52761DD3C8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219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4FD2957-8595-499F-896A-E9A0888D0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44A184-010C-483F-8B5A-3D1E7E6EF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81153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AB4C3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582A2E2-E6DD-4321-B03A-F6C071C1BB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044" y="753034"/>
            <a:ext cx="6815446" cy="3887390"/>
          </a:xfrm>
        </p:spPr>
        <p:txBody>
          <a:bodyPr anchor="t">
            <a:normAutofit/>
          </a:bodyPr>
          <a:lstStyle>
            <a:lvl1pPr>
              <a:defRPr sz="8500" spc="-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21B6D9B-E3FB-48D2-A477-5B73E2216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045" y="4640424"/>
            <a:ext cx="6437555" cy="1303176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38823550-6B12-4BFD-9C91-668B623E35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13533" y="0"/>
            <a:ext cx="4082983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70622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6EC4CB6-956E-48EB-86AC-B40D89D742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759" y="194783"/>
            <a:ext cx="10022841" cy="760892"/>
          </a:xfrm>
        </p:spPr>
        <p:txBody>
          <a:bodyPr anchor="ctr"/>
          <a:lstStyle>
            <a:lvl1pPr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368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542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5F516FD-E4AF-4BA2-902A-DA46746557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50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0F480-E13D-4322-ADF4-56769DC5AF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9680" y="190500"/>
            <a:ext cx="10036292" cy="773776"/>
          </a:xfrm>
        </p:spPr>
        <p:txBody>
          <a:bodyPr anchor="ctr"/>
          <a:lstStyle>
            <a:lvl1pPr algn="r"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7F0BA818-CA3B-46FD-9A79-7BDC1D9CA7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09243" y="1764139"/>
            <a:ext cx="4756714" cy="5976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4EAD007E-B9BB-4C9F-BDC8-127A77F0F9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09243" y="2374900"/>
            <a:ext cx="4756714" cy="33655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9ECBA1DE-781A-4AA7-86CA-0EBE52A9B4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7467" y="1764031"/>
            <a:ext cx="4756714" cy="5976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53A9CA10-3BBC-41E7-A34E-C6CCFEC82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7467" y="2374900"/>
            <a:ext cx="4756714" cy="33655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9362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E97352E-C52D-43BE-BCE2-2D71FE035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50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2051A8D-592F-40C1-A65D-E1F17B07C9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9600" y="183988"/>
            <a:ext cx="9406372" cy="803380"/>
          </a:xfrm>
        </p:spPr>
        <p:txBody>
          <a:bodyPr anchor="ctr"/>
          <a:lstStyle>
            <a:lvl1pPr algn="r"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CF4C4703-C9D4-483C-8E41-17BB7193D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1300" y="1764193"/>
            <a:ext cx="3327366" cy="5976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7393281D-B77A-4BB8-A3E2-49E0F1259D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1193" y="2374899"/>
            <a:ext cx="3327366" cy="348557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6B205DED-723B-48E3-AE9F-556696225C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32317" y="1764193"/>
            <a:ext cx="3327366" cy="5976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7D63D24-8466-44F3-898F-5CBC42C768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32317" y="2374899"/>
            <a:ext cx="3327366" cy="348557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F600D1D1-B6A8-4A4E-BC6A-897FE089CB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25393" y="1764193"/>
            <a:ext cx="3327366" cy="5976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205F643-67E9-4E41-A65F-163C816090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25393" y="2374899"/>
            <a:ext cx="3327366" cy="348557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209807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B926107-51B9-44DD-8581-AA5E8B601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8" y="484494"/>
            <a:ext cx="5800867" cy="156949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D144A4B-34B7-47EC-888B-0D2076006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2" y="2156346"/>
            <a:ext cx="5800866" cy="3963937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116EBB24-A127-412B-99DB-A7FBCA68A2F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00838" y="665163"/>
            <a:ext cx="2214562" cy="25130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8" name="Picture Placeholder 12">
            <a:extLst>
              <a:ext uri="{FF2B5EF4-FFF2-40B4-BE49-F238E27FC236}">
                <a16:creationId xmlns:a16="http://schemas.microsoft.com/office/drawing/2014/main" id="{63CCB0A6-D7F6-4C78-B6C0-A045E3B25B0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29737" y="665579"/>
            <a:ext cx="2214562" cy="25130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9" name="Picture Placeholder 12">
            <a:extLst>
              <a:ext uri="{FF2B5EF4-FFF2-40B4-BE49-F238E27FC236}">
                <a16:creationId xmlns:a16="http://schemas.microsoft.com/office/drawing/2014/main" id="{F3038A14-3DB7-4BDC-A247-674224BFB8B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00854" y="3607271"/>
            <a:ext cx="2214562" cy="25130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0" name="Picture Placeholder 12">
            <a:extLst>
              <a:ext uri="{FF2B5EF4-FFF2-40B4-BE49-F238E27FC236}">
                <a16:creationId xmlns:a16="http://schemas.microsoft.com/office/drawing/2014/main" id="{59BCC1BB-4299-409F-9215-B3A4ECAB52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324845" y="3607271"/>
            <a:ext cx="2214562" cy="25130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600162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52F41C-45C5-4E09-A91A-8F4AE80B06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33900"/>
            <a:ext cx="9144000" cy="232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AB4C3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DA9EBEF3-E8A8-4C5C-B6D9-B322242DC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7001" y="4947313"/>
            <a:ext cx="7700617" cy="1409037"/>
          </a:xfrm>
        </p:spPr>
        <p:txBody>
          <a:bodyPr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5400"/>
              <a:t>Click to edit Master title style</a:t>
            </a:r>
            <a:endParaRPr lang="en-US" sz="5400" dirty="0"/>
          </a:p>
        </p:txBody>
      </p:sp>
      <p:sp>
        <p:nvSpPr>
          <p:cNvPr id="11" name="Subtitle 7">
            <a:extLst>
              <a:ext uri="{FF2B5EF4-FFF2-40B4-BE49-F238E27FC236}">
                <a16:creationId xmlns:a16="http://schemas.microsoft.com/office/drawing/2014/main" id="{6A90C83B-4674-4CF1-9CD4-78C3B7CDC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6252" y="386989"/>
            <a:ext cx="2443495" cy="3758334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>
                <a:solidFill>
                  <a:schemeClr val="accent1"/>
                </a:solidFill>
              </a:rPr>
              <a:t>Click to edit Master subtitle style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1894E094-44B9-4024-A43A-438DEB225DB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5323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BCFB5F5-AD25-4F9C-8AE7-E0E891F1A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168" y="6356350"/>
            <a:ext cx="48371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919568B3-FE67-4E6E-BA92-FEF29CBFE1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44000" y="4532313"/>
            <a:ext cx="3048000" cy="232568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87D4A75-1737-4D5B-A386-9FE32DFB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B52AA41-FD0C-42C6-BD04-9E5B55A4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244D815C-8BF3-4ECF-A945-A2A7C2983A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6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74716EF3-1422-48C0-BC49-14FAC3550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2AAFDE-CB45-46CA-8961-8133FCA5F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40767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209C30D-AB58-482B-B553-F71367094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64" y="776941"/>
            <a:ext cx="3209008" cy="5166659"/>
          </a:xfrm>
        </p:spPr>
        <p:txBody>
          <a:bodyPr anchor="b"/>
          <a:lstStyle>
            <a:lvl1pPr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Click to edit Master title style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946F5EF-2C45-4A87-A1DD-BD2A6FB9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277" y="6356350"/>
            <a:ext cx="37490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B1A8891C-A2D4-4238-ABCE-62AB3A9121A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6700" y="0"/>
            <a:ext cx="4038600" cy="342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7B51DFB6-C977-4551-BE38-57688D7FF0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15300" y="0"/>
            <a:ext cx="4076701" cy="342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DFCFAED4-0A56-424D-BF74-4051B0BDA9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64100" y="3841750"/>
            <a:ext cx="6599238" cy="2296083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188F17E-DD3B-4CCC-957F-5A6914488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20XX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A0235C7-971D-4E52-B991-EFA44A9A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4D815C-8BF3-4ECF-A945-A2A7C2983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67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3698AF-A86A-4D69-8272-76C9C1914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E2DC86-4009-449C-8F4E-779A8C762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045" y="365124"/>
            <a:ext cx="9523655" cy="1501327"/>
          </a:xfrm>
        </p:spPr>
        <p:txBody>
          <a:bodyPr/>
          <a:lstStyle>
            <a:lvl1pPr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Click to edit Master title style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71630E1-6506-4E93-BB6A-0604E0D0493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286000"/>
            <a:ext cx="5067300" cy="4572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1BAB65B-02AF-4992-85D0-8E98AB1BD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168" y="6356350"/>
            <a:ext cx="48371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title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FE115BC-4A4C-4385-82D5-106D1FAC3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9887" y="2899186"/>
            <a:ext cx="5610113" cy="3284359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CD3EB2B-80EF-4DC6-B2B6-F4B56844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20XX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DC3E33A-8A0A-4767-A4D9-CD8956379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6D940D-6D44-4DF9-9322-B4B11F7EDCD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93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6EB31F-C5DF-49FF-8DEA-86AC0C1860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7086599" cy="453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AB4C3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FE912F-46EC-49B0-9C9A-DE9CBDF9F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045" y="753035"/>
            <a:ext cx="5945393" cy="2366683"/>
          </a:xfrm>
        </p:spPr>
        <p:txBody>
          <a:bodyPr>
            <a:norm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sz="6000"/>
              <a:t>Click to edit Master title style</a:t>
            </a:r>
            <a:endParaRPr lang="en-US" sz="60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BF32D81-1E24-45B8-A09D-EEAD404D8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045" y="3075868"/>
            <a:ext cx="5945393" cy="110833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F9C7900-0694-4FDF-B29C-24016C0B9C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533900"/>
            <a:ext cx="7086598" cy="2324100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2F1BABA-5C8C-4693-BD5A-974A17112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168" y="6356350"/>
            <a:ext cx="48371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title</a:t>
            </a:r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71BA6F2-2182-4910-8DA6-71E5AB2745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0"/>
            <a:ext cx="5105400" cy="45339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83DCD7D2-7B94-48E9-9DCA-E72E1BCE437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6598" y="4533900"/>
            <a:ext cx="5105402" cy="2324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4253B29-520A-4014-A821-4F52F57C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20XX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6B60DEE-1456-46C0-A3E5-4CAF3E12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22F022-211C-4882-844C-086FEA6806AA}" type="slidenum"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840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4F4DD58-525D-4728-A769-9F38711D5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F862FE-7A72-432B-9888-FB389D35BD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788" y="875030"/>
            <a:ext cx="2384425" cy="5068570"/>
          </a:xfrm>
        </p:spPr>
        <p:txBody>
          <a:bodyPr/>
          <a:lstStyle>
            <a:lvl1pPr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 to add text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256B58A-EC2F-48AB-BF2D-AB678AF0C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277" y="6356350"/>
            <a:ext cx="277113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33DA1-34CB-434E-99AF-EA31D28A194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302000" y="876300"/>
            <a:ext cx="8607425" cy="4749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DB48D9BB-04DF-4542-8DF6-C4C7875380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20XX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22742E1-6009-4FFB-A391-37B987F5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B786C7-B8F9-4072-AAAA-17258464D73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21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3FEABB-56CC-491D-830B-02C0466DA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F3EF5A-453C-4D68-BA86-2FB1DE61C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787" y="996950"/>
            <a:ext cx="2384425" cy="4946650"/>
          </a:xfrm>
        </p:spPr>
        <p:txBody>
          <a:bodyPr/>
          <a:lstStyle>
            <a:lvl1pPr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 to add text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9321BA0-41E1-404D-9063-DF281D186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277" y="6356350"/>
            <a:ext cx="277113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1CEA4-8F84-4893-8A45-28DB0AE2068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2650" y="996950"/>
            <a:ext cx="8367713" cy="45450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99D2EA6-8453-4240-88D1-460E269D88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20XX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2DD4984-9B40-488F-B903-2E0419551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B786C7-B8F9-4072-AAAA-17258464D73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75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id="{AD3C5B21-C400-4C50-8684-59543CDC43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2" y="0"/>
            <a:ext cx="12192000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81B040C-8943-4433-BFE9-AFB1F7C9E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7636" y="-2"/>
            <a:ext cx="11014364" cy="4100947"/>
          </a:xfrm>
          <a:gradFill>
            <a:gsLst>
              <a:gs pos="77000">
                <a:srgbClr val="000000">
                  <a:alpha val="30000"/>
                </a:srgbClr>
              </a:gs>
              <a:gs pos="38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2000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21594000" scaled="0"/>
          </a:gradFill>
        </p:spPr>
        <p:txBody>
          <a:bodyPr rIns="731520">
            <a:normAutofit/>
          </a:bodyPr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to edit Master title style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741A6711-44B3-4723-90E5-802B2DBD8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1963" y="4089656"/>
            <a:ext cx="8950035" cy="2796566"/>
          </a:xfrm>
          <a:gradFill>
            <a:gsLst>
              <a:gs pos="77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21594000" scaled="0"/>
          </a:gradFill>
        </p:spPr>
        <p:txBody>
          <a:bodyPr tIns="640080" rIns="731520" anchor="t">
            <a:normAutofit/>
          </a:bodyPr>
          <a:lstStyle>
            <a:lvl1pPr marL="0" indent="0" algn="r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to edit Master subtitle style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79A2161-66FE-4C11-AD83-5824307CB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168" y="6356350"/>
            <a:ext cx="48371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91399727-F37D-4748-90E8-B5B6F5312F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20XX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DE4FD1-0950-4A6A-8167-F0E9C622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D6D940D-6D44-4DF9-9322-B4B11F7EDCD0}" type="slidenum"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‹#›</a:t>
            </a:fld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704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A42DEE-636F-4A79-B56A-5AF989E1F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50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75C9195-04C9-4D9A-B613-44A5F5900D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2983" y="194783"/>
            <a:ext cx="9421177" cy="769493"/>
          </a:xfrm>
        </p:spPr>
        <p:txBody>
          <a:bodyPr anchor="ctr"/>
          <a:lstStyle>
            <a:lvl1pPr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5A662A-E279-494E-8389-ADC6E870E38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31863" y="1695450"/>
            <a:ext cx="10328275" cy="43148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7199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F922A0-5527-4314-A2EA-E5CF34EF94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50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6EC4CB6-956E-48EB-86AC-B40D89D742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759" y="194783"/>
            <a:ext cx="10022841" cy="760892"/>
          </a:xfrm>
        </p:spPr>
        <p:txBody>
          <a:bodyPr anchor="ctr"/>
          <a:lstStyle>
            <a:lvl1pPr>
              <a:lnSpc>
                <a:spcPct val="100000"/>
              </a:lnSpc>
              <a:defRPr spc="-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FA4250-BD33-40AE-934A-A473029C5CA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6112" y="1560513"/>
            <a:ext cx="10899776" cy="43418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19090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3E30A8-0D9C-47BB-8249-8A2EEEFC7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365124"/>
            <a:ext cx="10552176" cy="1499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93687-61FE-460F-A66F-4DF17994F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9224" y="1984248"/>
            <a:ext cx="10552176" cy="4197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E1FFB-7673-4E75-9B5C-5572E2B068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13448" y="6355080"/>
            <a:ext cx="43525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4B9AF-F93C-43E8-8E68-3B700825C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1168" y="6356350"/>
            <a:ext cx="483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z="1050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739F7-0AE5-4677-8957-9961D67C1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92" y="6356350"/>
            <a:ext cx="6309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D4885A8-DDA8-4FCF-AB25-DA8F78EC75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4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86" r:id="rId10"/>
    <p:sldLayoutId id="2147483687" r:id="rId11"/>
    <p:sldLayoutId id="2147483658" r:id="rId12"/>
    <p:sldLayoutId id="2147483659" r:id="rId13"/>
    <p:sldLayoutId id="2147483672" r:id="rId14"/>
    <p:sldLayoutId id="214748368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spc="-4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 spc="-2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 spc="-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 spc="-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s://www.hec.usace.army.mil/confluence/cwmsdocs" TargetMode="External"/><Relationship Id="rId7" Type="http://schemas.openxmlformats.org/officeDocument/2006/relationships/hyperlink" Target="https://github.com/HydrologicEngineeringCenter/DSSVue-Example-Scripts/tree/master/src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11" Type="http://schemas.openxmlformats.org/officeDocument/2006/relationships/image" Target="../media/image38.png"/><Relationship Id="rId5" Type="http://schemas.openxmlformats.org/officeDocument/2006/relationships/hyperlink" Target="https://www.hec.usace.army.mil/confluence/dssdocs" TargetMode="External"/><Relationship Id="rId10" Type="http://schemas.openxmlformats.org/officeDocument/2006/relationships/hyperlink" Target="https://discourse.hecdev.net/tags/c/dssvue/15/scripts" TargetMode="External"/><Relationship Id="rId4" Type="http://schemas.openxmlformats.org/officeDocument/2006/relationships/image" Target="../media/image35.png"/><Relationship Id="rId9" Type="http://schemas.openxmlformats.org/officeDocument/2006/relationships/hyperlink" Target="https://discourse.hecdev.net/tags/c/cwms/5/script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d.teams.microsoft.us/l/channel/19%3adod%3a0b153cca64ed456a9688245b8cf1c6d6%40thread.skype/7.%2520Scripting?groupId=60a3bc99-ab46-4b3a-8690-198ec6cbced3&amp;tenantId=fc4d76ba-f17c-4c50-b9a7-8f3163d27582" TargetMode="External"/><Relationship Id="rId7" Type="http://schemas.openxmlformats.org/officeDocument/2006/relationships/image" Target="../media/image40.png"/><Relationship Id="rId2" Type="http://schemas.openxmlformats.org/officeDocument/2006/relationships/hyperlink" Target="https://dod.teams.microsoft.us/l/team/19%3adod%3adbd918be2e6b434a8520e65c78d55e21%40thread.skype/conversations?groupId=60a3bc99-ab46-4b3a-8690-198ec6cbced3&amp;tenantId=fc4d76ba-f17c-4c50-b9a7-8f3163d27582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5" Type="http://schemas.openxmlformats.org/officeDocument/2006/relationships/hyperlink" Target="https://dod.teams.microsoft.us/l/channel/19%3adod%3a265c034cb1f546d59d4089450868a0fd%40thread.tacv2/Training?groupId=0471eef3-f2fa-431e-8008-e6bd87edffa5&amp;tenantId=fc4d76ba-f17c-4c50-b9a7-8f3163d27582" TargetMode="External"/><Relationship Id="rId4" Type="http://schemas.openxmlformats.org/officeDocument/2006/relationships/hyperlink" Target="https://usace.dps.mil/:f:/s/TDL-CELRH-EC-GW-W-CWMSModelingGroup/Evl7J3mTiF5DiO2O_NQGMFcBFjSNZNmiFiEWu6E9LFKuhw?e=yOtt5z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hyperlink" Target="https://openai.com/blog/chatgpt" TargetMode="External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hyperlink" Target="https://help.openai.com/en/collections/3742473-chatgpt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8.jpg"/><Relationship Id="rId4" Type="http://schemas.openxmlformats.org/officeDocument/2006/relationships/image" Target="../media/image5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hyperlink" Target="https://usarmy.percipio.com/" TargetMode="External"/><Relationship Id="rId12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sarmy.skillport.com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hyperlink" Target="https://usarmy.percipio.com/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12" Type="http://schemas.openxmlformats.org/officeDocument/2006/relationships/hyperlink" Target="https://learning.oreilly.com/home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11" Type="http://schemas.openxmlformats.org/officeDocument/2006/relationships/image" Target="../media/image22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21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o.usa.gov/xz4ne" TargetMode="External"/><Relationship Id="rId2" Type="http://schemas.openxmlformats.org/officeDocument/2006/relationships/hyperlink" Target="https://auth.militaryonesource.mil/cas/login?service=https%3a//auth.militaryonesource.mil/MOS/mcfp-prod/sso.cas_auth.cas_login_redirect%3fAPP%3dUIS%26SESSION%3d0%26AID%3d1005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23.png"/><Relationship Id="rId4" Type="http://schemas.openxmlformats.org/officeDocument/2006/relationships/hyperlink" Target="https://learning.oreilly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uralsight.com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hyperlink" Target="https://realpython.com/" TargetMode="Externa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39055A8-6754-4F27-8010-BF142982D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0ECBA43-AD77-4DB8-B2FF-9FBFE70AF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4E5764A-E688-4B80-8EF3-B54414569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1153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AB4C3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8D150CF-F888-48EA-89E8-311ED5E916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044" y="753034"/>
            <a:ext cx="6894756" cy="37808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800" spc="-40">
                <a:solidFill>
                  <a:srgbClr val="FFFFFF"/>
                </a:solidFill>
              </a:rPr>
              <a:t>Online Help Resources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BBE0348-1527-4055-BA8A-E275422274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045" y="4533900"/>
            <a:ext cx="5907619" cy="14097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</a:rPr>
              <a:t>Fauwaz Hanbali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3A823B-78D1-C89F-17FF-4E0AF1FCAF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"/>
          <a:stretch/>
        </p:blipFill>
        <p:spPr>
          <a:xfrm>
            <a:off x="9346742" y="538297"/>
            <a:ext cx="1593047" cy="1634854"/>
          </a:xfrm>
          <a:prstGeom prst="rect">
            <a:avLst/>
          </a:prstGeom>
        </p:spPr>
      </p:pic>
      <p:pic>
        <p:nvPicPr>
          <p:cNvPr id="13" name="Graphic 12" descr="Internet with solid fill">
            <a:extLst>
              <a:ext uri="{FF2B5EF4-FFF2-40B4-BE49-F238E27FC236}">
                <a16:creationId xmlns:a16="http://schemas.microsoft.com/office/drawing/2014/main" id="{062E9BEA-C311-C4DC-7137-C1A88FED4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32762" y="2551981"/>
            <a:ext cx="1634854" cy="1634854"/>
          </a:xfrm>
          <a:prstGeom prst="rect">
            <a:avLst/>
          </a:prstGeom>
        </p:spPr>
      </p:pic>
      <p:pic>
        <p:nvPicPr>
          <p:cNvPr id="17" name="Graphic 16" descr="Web design with solid fill">
            <a:extLst>
              <a:ext uri="{FF2B5EF4-FFF2-40B4-BE49-F238E27FC236}">
                <a16:creationId xmlns:a16="http://schemas.microsoft.com/office/drawing/2014/main" id="{C520E70B-0277-EF8E-C048-272108E26B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32762" y="4533899"/>
            <a:ext cx="1634854" cy="163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49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08A2AF-BA37-C943-B680-F7D0F1840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CWMS Online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C5EE657-9CA9-888D-9251-64D0237280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534CA6-7A1A-FE99-1364-BEE6B25EA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68" y="5333176"/>
            <a:ext cx="4990662" cy="7255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EB6502-C60C-B1C1-36D4-6408DC57E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5849" y="4881664"/>
            <a:ext cx="4495238" cy="16285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E1FAFC9-24E7-1362-CF97-3D58AAB3C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182" y="184203"/>
            <a:ext cx="3428571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31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D8B9022-8272-6D7A-CA26-2BAD0BCAF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8" y="11153"/>
            <a:ext cx="5800867" cy="1569493"/>
          </a:xfrm>
        </p:spPr>
        <p:txBody>
          <a:bodyPr>
            <a:normAutofit fontScale="90000"/>
          </a:bodyPr>
          <a:lstStyle/>
          <a:p>
            <a:r>
              <a:rPr lang="en-US" dirty="0"/>
              <a:t>HEC Publications, Training, &amp; Discourse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5FA8E4-68BE-BF8B-2B3A-83CEA84B5A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57"/>
          <a:stretch/>
        </p:blipFill>
        <p:spPr>
          <a:xfrm>
            <a:off x="1215251" y="1973248"/>
            <a:ext cx="4392549" cy="236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A428AF-E147-0987-4E73-EFAECCB7329E}"/>
              </a:ext>
            </a:extLst>
          </p:cNvPr>
          <p:cNvSpPr txBox="1"/>
          <p:nvPr/>
        </p:nvSpPr>
        <p:spPr>
          <a:xfrm>
            <a:off x="1215248" y="1714785"/>
            <a:ext cx="4392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https://www.hec.usace.army.mil/confluence/cwmsdocs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912ED0B-0291-9775-8B7B-D2660D374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245" y="4725875"/>
            <a:ext cx="4386553" cy="2047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F84F8E2-04E5-A19E-FF9C-9A1FB7EC5EBA}"/>
              </a:ext>
            </a:extLst>
          </p:cNvPr>
          <p:cNvSpPr txBox="1"/>
          <p:nvPr/>
        </p:nvSpPr>
        <p:spPr>
          <a:xfrm>
            <a:off x="1215248" y="4448876"/>
            <a:ext cx="4392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https://www.hec.usace.army.mil/confluence/dssdocs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578E7-CB41-AD44-0411-F911577ABF3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1646"/>
          <a:stretch/>
        </p:blipFill>
        <p:spPr>
          <a:xfrm>
            <a:off x="8497112" y="601384"/>
            <a:ext cx="3234262" cy="28611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4352C5-6D18-46CA-4105-CA7958C17DA6}"/>
              </a:ext>
            </a:extLst>
          </p:cNvPr>
          <p:cNvSpPr txBox="1"/>
          <p:nvPr/>
        </p:nvSpPr>
        <p:spPr>
          <a:xfrm>
            <a:off x="8251639" y="139719"/>
            <a:ext cx="3725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https://github.com/HydrologicEngineeringCenter/DSSVue-Example-Scripts/tree/master/src</a:t>
            </a:r>
            <a:endParaRPr lang="en-US" sz="1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83418AE-3A46-EE40-FB69-ABA084713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875" y="4171796"/>
            <a:ext cx="2874734" cy="26519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EB6BAF-A305-B40B-C4FC-9B3668D3A8CE}"/>
              </a:ext>
            </a:extLst>
          </p:cNvPr>
          <p:cNvSpPr txBox="1"/>
          <p:nvPr/>
        </p:nvSpPr>
        <p:spPr>
          <a:xfrm>
            <a:off x="7917968" y="3710131"/>
            <a:ext cx="4392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https://discourse.hecdev.net/tags/c/cwms/5/scripts</a:t>
            </a:r>
            <a:endParaRPr lang="en-US" sz="1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https://discourse.hecdev.net/tags/c/dssvue/15/scripts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3C84D1F-25D2-A2CA-7153-21E3571FE0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99815" y="5002874"/>
            <a:ext cx="2391865" cy="127279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CA17A9B-EDDC-864F-9D4B-D5461401587C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565400" y="5639272"/>
            <a:ext cx="2534415" cy="444028"/>
          </a:xfrm>
          <a:prstGeom prst="straightConnector1">
            <a:avLst/>
          </a:prstGeom>
          <a:ln w="158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73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D8B9022-8272-6D7A-CA26-2BAD0BCAF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</a:t>
            </a:r>
            <a:br>
              <a:rPr lang="en-US" dirty="0"/>
            </a:br>
            <a:r>
              <a:rPr lang="en-US" dirty="0"/>
              <a:t>MS Teams 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D9BA7B-5005-B233-6CD6-B66C23496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2" y="2156346"/>
            <a:ext cx="5800866" cy="4583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CWMS MS Teams</a:t>
            </a:r>
          </a:p>
          <a:p>
            <a:pPr marL="1028700" lvl="1" indent="-342900"/>
            <a:r>
              <a:rPr lang="en-US" sz="1800" dirty="0"/>
              <a:t>Group or one-on-one Chats &amp; Meetings</a:t>
            </a:r>
          </a:p>
          <a:p>
            <a:pPr marL="1028700" lvl="1" indent="-342900"/>
            <a:r>
              <a:rPr lang="en-US" sz="1800" dirty="0"/>
              <a:t>Live &amp; Recorded Webinars</a:t>
            </a:r>
          </a:p>
          <a:p>
            <a:pPr marL="1028700" lvl="1" indent="-342900"/>
            <a:r>
              <a:rPr lang="en-US" sz="1800" dirty="0"/>
              <a:t>Virtual Working Sessions &amp; Workshops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hlinkClick r:id="rId2"/>
              </a:rPr>
              <a:t>MMC CWMS Team</a:t>
            </a:r>
            <a:endParaRPr lang="en-US" sz="2000" dirty="0"/>
          </a:p>
          <a:p>
            <a:pPr marL="1028700" lvl="1" indent="-342900"/>
            <a:r>
              <a:rPr lang="en-US" sz="1800" dirty="0">
                <a:hlinkClick r:id="rId3"/>
              </a:rPr>
              <a:t>Scripting Channel</a:t>
            </a:r>
            <a:endParaRPr lang="en-US" sz="1800" dirty="0"/>
          </a:p>
          <a:p>
            <a:pPr marL="1028700" lvl="1" indent="-342900"/>
            <a:r>
              <a:rPr lang="en-US" sz="1800" dirty="0">
                <a:hlinkClick r:id="rId4"/>
              </a:rPr>
              <a:t>Scripting Webinars</a:t>
            </a:r>
            <a:br>
              <a:rPr lang="en-US" sz="1800" dirty="0"/>
            </a:b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CWMS Cloud Migration</a:t>
            </a:r>
          </a:p>
          <a:p>
            <a:pPr marL="1028700" lvl="1" indent="-342900"/>
            <a:r>
              <a:rPr lang="en-US" sz="1800" dirty="0">
                <a:hlinkClick r:id="rId5"/>
              </a:rPr>
              <a:t>Training</a:t>
            </a:r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8B49A0-D25A-AA6A-7FB5-F9CF8664D5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7702" y="271857"/>
            <a:ext cx="4914286" cy="631428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820EC1F-CE1A-CF7D-1982-0EB93A6DB7B7}"/>
              </a:ext>
            </a:extLst>
          </p:cNvPr>
          <p:cNvSpPr/>
          <p:nvPr/>
        </p:nvSpPr>
        <p:spPr>
          <a:xfrm>
            <a:off x="9485644" y="2623810"/>
            <a:ext cx="242879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E25D15A-87F7-EE85-0AFA-E62A71550B1D}"/>
              </a:ext>
            </a:extLst>
          </p:cNvPr>
          <p:cNvSpPr/>
          <p:nvPr/>
        </p:nvSpPr>
        <p:spPr>
          <a:xfrm>
            <a:off x="9424901" y="3429000"/>
            <a:ext cx="242879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50058B4-30D4-90EF-A1C2-42BBC9B7E847}"/>
              </a:ext>
            </a:extLst>
          </p:cNvPr>
          <p:cNvSpPr/>
          <p:nvPr/>
        </p:nvSpPr>
        <p:spPr>
          <a:xfrm>
            <a:off x="9478270" y="3023071"/>
            <a:ext cx="447396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CD4F58-7C91-6947-9DFD-8D4D8A8F128A}"/>
              </a:ext>
            </a:extLst>
          </p:cNvPr>
          <p:cNvSpPr/>
          <p:nvPr/>
        </p:nvSpPr>
        <p:spPr>
          <a:xfrm>
            <a:off x="9478270" y="5883221"/>
            <a:ext cx="1096324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4D83210-CEDC-4C53-8EF1-F037483778CC}"/>
              </a:ext>
            </a:extLst>
          </p:cNvPr>
          <p:cNvSpPr/>
          <p:nvPr/>
        </p:nvSpPr>
        <p:spPr>
          <a:xfrm>
            <a:off x="9470895" y="3850920"/>
            <a:ext cx="491641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7355B9B-08E1-FAF5-B9AE-1E29B5082F32}"/>
              </a:ext>
            </a:extLst>
          </p:cNvPr>
          <p:cNvSpPr/>
          <p:nvPr/>
        </p:nvSpPr>
        <p:spPr>
          <a:xfrm>
            <a:off x="10783195" y="6304039"/>
            <a:ext cx="447396" cy="204537"/>
          </a:xfrm>
          <a:prstGeom prst="roundRect">
            <a:avLst/>
          </a:prstGeom>
          <a:solidFill>
            <a:schemeClr val="accent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FB66E16-6A0F-41B5-7FD5-F389D2C909CE}"/>
              </a:ext>
            </a:extLst>
          </p:cNvPr>
          <p:cNvSpPr/>
          <p:nvPr/>
        </p:nvSpPr>
        <p:spPr>
          <a:xfrm>
            <a:off x="8747260" y="2222971"/>
            <a:ext cx="1053561" cy="204537"/>
          </a:xfrm>
          <a:prstGeom prst="roundRect">
            <a:avLst/>
          </a:prstGeom>
          <a:solidFill>
            <a:srgbClr val="00B0F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9333A0C-DEDA-76B0-9E24-F6CA02614A2E}"/>
              </a:ext>
            </a:extLst>
          </p:cNvPr>
          <p:cNvSpPr/>
          <p:nvPr/>
        </p:nvSpPr>
        <p:spPr>
          <a:xfrm>
            <a:off x="8732137" y="4253661"/>
            <a:ext cx="1706189" cy="204537"/>
          </a:xfrm>
          <a:prstGeom prst="roundRect">
            <a:avLst/>
          </a:prstGeom>
          <a:solidFill>
            <a:srgbClr val="00B0F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D62EC8-9CDC-FFD0-E8BF-AC75D3B688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264" y="6087758"/>
            <a:ext cx="2266691" cy="56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8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08A2AF-BA37-C943-B680-F7D0F1840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Other…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C5EE657-9CA9-888D-9251-64D0237280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F63DED-7CE8-01EF-BF64-3A64FB7340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93CED29-CBA7-89CD-8428-27A5AB3EA0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E38E822-688D-52CD-506E-C0A0C3DAB4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C9FAF0-0847-0AA3-AC14-C66ED3242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599" y="4533900"/>
            <a:ext cx="5105402" cy="2324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5CEBCF-84E6-6C75-62B9-24CE0A458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598" y="0"/>
            <a:ext cx="5105402" cy="45338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6B9081-5FE4-EB74-C963-340A92E2C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533898"/>
            <a:ext cx="7086596" cy="232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71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F2FEA60-F900-4C56-9486-48EA30926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ChatGPT</a:t>
            </a:r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AB6583FE-B653-4C01-9ADF-EC8514A0B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2156346"/>
            <a:ext cx="5857525" cy="3963937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Conversational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Ask for </a:t>
            </a:r>
          </a:p>
          <a:p>
            <a:pPr marL="1028700" lvl="1" indent="-342900"/>
            <a:r>
              <a:rPr lang="en-US" dirty="0"/>
              <a:t>Code how-</a:t>
            </a:r>
            <a:r>
              <a:rPr lang="en-US" dirty="0" err="1"/>
              <a:t>tos</a:t>
            </a:r>
            <a:r>
              <a:rPr lang="en-US" dirty="0"/>
              <a:t> and examples</a:t>
            </a:r>
          </a:p>
          <a:p>
            <a:pPr marL="1028700" lvl="1" indent="-342900"/>
            <a:r>
              <a:rPr lang="en-US" dirty="0"/>
              <a:t>Code syntax &amp; debug checks, or refactor</a:t>
            </a:r>
          </a:p>
          <a:p>
            <a:pPr marL="1028700" lvl="1" indent="-342900"/>
            <a:r>
              <a:rPr lang="en-US" dirty="0"/>
              <a:t>Code explanation or documentation</a:t>
            </a:r>
          </a:p>
          <a:p>
            <a:pPr marL="1028700" lvl="1" indent="-342900"/>
            <a:r>
              <a:rPr lang="en-US" dirty="0"/>
              <a:t>Code language conversion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Copy answers and sample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Like or Dislike answers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Regenerate responses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15E5778-3AD6-4890-A3F3-131E2CD436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36976-0835-385B-443C-F8D5534DD9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AF6C52A-78C1-8469-EEBB-E37A7BB6019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E816E9-5896-62FF-C90B-4E631B2837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4A4DFC-68D4-D251-D39A-18C7BF1E7B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603"/>
          <a:stretch/>
        </p:blipFill>
        <p:spPr>
          <a:xfrm>
            <a:off x="6700838" y="665163"/>
            <a:ext cx="2242194" cy="25130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336B03A-D1F3-7A5A-3B12-FDE987950B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3" t="33825" r="16574" b="23549"/>
          <a:stretch/>
        </p:blipFill>
        <p:spPr>
          <a:xfrm>
            <a:off x="9297213" y="314055"/>
            <a:ext cx="2269826" cy="259369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51ACB0A-8F0C-D9DD-7DC4-94764185C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9703" y="2718313"/>
            <a:ext cx="777733" cy="4895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DC78C3-6F6C-2134-0AB9-4D74FFDEF2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3875" y="2367878"/>
            <a:ext cx="779713" cy="48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1491EDC-CC27-D0B5-9E88-B1DDF58A16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8261" y="2035745"/>
            <a:ext cx="779713" cy="51565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B3AC0BE-036F-9311-3FA6-4B9913C3E4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2090" y="3598308"/>
            <a:ext cx="2250942" cy="2534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E594213-269E-7734-A8A5-034381CD5C3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-1" b="1093"/>
          <a:stretch/>
        </p:blipFill>
        <p:spPr>
          <a:xfrm>
            <a:off x="9314694" y="3598309"/>
            <a:ext cx="2232058" cy="2534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A152911-8C4B-A699-4348-55EA9B0F2F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1851" y="6233179"/>
            <a:ext cx="777743" cy="1709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617A745-5D99-A09A-85D6-67E734DAA6A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0777"/>
          <a:stretch/>
        </p:blipFill>
        <p:spPr>
          <a:xfrm>
            <a:off x="9294030" y="3598309"/>
            <a:ext cx="2250941" cy="2534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3AAF734-2862-8A64-0BF5-581479524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94031" y="3594973"/>
            <a:ext cx="2252722" cy="27912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35CE71F-0996-9B10-0344-18D8718DB0A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-1" b="-115"/>
          <a:stretch/>
        </p:blipFill>
        <p:spPr>
          <a:xfrm>
            <a:off x="9294031" y="3594974"/>
            <a:ext cx="2257233" cy="27912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C027960-676F-DCAC-C504-EFF1938B5430}"/>
              </a:ext>
            </a:extLst>
          </p:cNvPr>
          <p:cNvSpPr txBox="1"/>
          <p:nvPr/>
        </p:nvSpPr>
        <p:spPr>
          <a:xfrm>
            <a:off x="944282" y="6233179"/>
            <a:ext cx="51517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13"/>
              </a:rPr>
              <a:t>https://openai.com/blog/chatgpt</a:t>
            </a:r>
            <a:endParaRPr lang="en-US" sz="1400" dirty="0"/>
          </a:p>
          <a:p>
            <a:r>
              <a:rPr lang="en-US" sz="1400" dirty="0">
                <a:hlinkClick r:id="rId14"/>
              </a:rPr>
              <a:t>https://help.openai.com/en/collections/3742473-chatgpt</a:t>
            </a:r>
            <a:r>
              <a:rPr lang="en-US" sz="1400" dirty="0"/>
              <a:t> </a:t>
            </a:r>
          </a:p>
          <a:p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640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51B16822-3801-1436-A1B4-E622A770B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3988"/>
            <a:ext cx="12192000" cy="80338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Summary of Resources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C348E5-A961-E920-9B49-805CBD57CA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Free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921C5CC-6622-8737-661E-62184CECFD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1193" y="2374899"/>
            <a:ext cx="3327366" cy="4299113"/>
          </a:xfrm>
        </p:spPr>
        <p:txBody>
          <a:bodyPr>
            <a:normAutofit/>
          </a:bodyPr>
          <a:lstStyle/>
          <a:p>
            <a:r>
              <a:rPr lang="en-US" sz="1900" dirty="0"/>
              <a:t>WWW	</a:t>
            </a:r>
          </a:p>
          <a:p>
            <a:pPr lvl="1"/>
            <a:r>
              <a:rPr lang="en-US" sz="1900" dirty="0"/>
              <a:t>YouTube</a:t>
            </a:r>
          </a:p>
          <a:p>
            <a:pPr lvl="1"/>
            <a:r>
              <a:rPr lang="en-US" sz="1900" dirty="0"/>
              <a:t>Google</a:t>
            </a:r>
          </a:p>
          <a:p>
            <a:pPr lvl="1"/>
            <a:r>
              <a:rPr lang="en-US" sz="1900" dirty="0"/>
              <a:t>Python.org</a:t>
            </a:r>
          </a:p>
          <a:p>
            <a:pPr lvl="1"/>
            <a:r>
              <a:rPr lang="en-US" sz="1900" dirty="0"/>
              <a:t>W3School</a:t>
            </a:r>
          </a:p>
          <a:p>
            <a:pPr lvl="1"/>
            <a:r>
              <a:rPr lang="en-US" sz="1900" dirty="0" err="1"/>
              <a:t>ChatGPT</a:t>
            </a:r>
            <a:endParaRPr lang="en-US" sz="1900" dirty="0"/>
          </a:p>
          <a:p>
            <a:r>
              <a:rPr lang="en-US" sz="1900" dirty="0"/>
              <a:t>MWR &amp; O’Reilly Online</a:t>
            </a:r>
          </a:p>
          <a:p>
            <a:r>
              <a:rPr lang="en-US" sz="1900" dirty="0"/>
              <a:t> Army eLearning (</a:t>
            </a:r>
            <a:r>
              <a:rPr lang="en-US" sz="1900" dirty="0" err="1"/>
              <a:t>Precipio</a:t>
            </a:r>
            <a:r>
              <a:rPr lang="en-US" sz="1900" dirty="0"/>
              <a:t>)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4FE13AD-FF40-B487-0A00-CE800F25222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Paid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CE26991-C571-DF44-F425-98B19BAD85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32317" y="2374899"/>
            <a:ext cx="3327366" cy="4299113"/>
          </a:xfrm>
        </p:spPr>
        <p:txBody>
          <a:bodyPr>
            <a:normAutofit/>
          </a:bodyPr>
          <a:lstStyle/>
          <a:p>
            <a:r>
              <a:rPr lang="en-US" sz="1900" dirty="0"/>
              <a:t>Pluralsight</a:t>
            </a:r>
          </a:p>
          <a:p>
            <a:r>
              <a:rPr lang="en-US" sz="1900" dirty="0"/>
              <a:t>Real Python</a:t>
            </a:r>
          </a:p>
          <a:p>
            <a:pPr lvl="1"/>
            <a:r>
              <a:rPr lang="en-US" sz="1900" dirty="0"/>
              <a:t>Videos</a:t>
            </a:r>
          </a:p>
          <a:p>
            <a:pPr lvl="1"/>
            <a:r>
              <a:rPr lang="en-US" sz="1900" dirty="0"/>
              <a:t>Slack Channels for support</a:t>
            </a:r>
          </a:p>
          <a:p>
            <a:pPr lvl="1"/>
            <a:r>
              <a:rPr lang="en-US" sz="1900" dirty="0"/>
              <a:t>Podcasts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1CB8B98-7129-D20E-FFA6-9A69AAD8E8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CWMS Online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0A50782-4F9A-3A38-B56B-230BF027CF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025393" y="2374899"/>
            <a:ext cx="3327366" cy="42991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HEC Publications &amp; Training Materials</a:t>
            </a:r>
          </a:p>
          <a:p>
            <a:r>
              <a:rPr lang="en-US" dirty="0"/>
              <a:t>CWMS Discourse</a:t>
            </a:r>
          </a:p>
          <a:p>
            <a:pPr lvl="1"/>
            <a:r>
              <a:rPr lang="en-US" dirty="0"/>
              <a:t>Community-wide Questions/Answers</a:t>
            </a:r>
          </a:p>
          <a:p>
            <a:r>
              <a:rPr lang="en-US" dirty="0"/>
              <a:t>CWMS MS Teams</a:t>
            </a:r>
          </a:p>
          <a:p>
            <a:pPr lvl="1"/>
            <a:r>
              <a:rPr lang="en-US" dirty="0"/>
              <a:t>Group or one-on-one Chats &amp; Meetings</a:t>
            </a:r>
          </a:p>
          <a:p>
            <a:pPr lvl="1"/>
            <a:r>
              <a:rPr lang="en-US" dirty="0"/>
              <a:t>Live &amp; Recorded Webinars</a:t>
            </a:r>
          </a:p>
          <a:p>
            <a:pPr lvl="1"/>
            <a:r>
              <a:rPr lang="en-US" dirty="0"/>
              <a:t>Virtual Working Sessions &amp; Workshops</a:t>
            </a:r>
          </a:p>
        </p:txBody>
      </p:sp>
    </p:spTree>
    <p:extLst>
      <p:ext uri="{BB962C8B-B14F-4D97-AF65-F5344CB8AC3E}">
        <p14:creationId xmlns:p14="http://schemas.microsoft.com/office/powerpoint/2010/main" val="1970653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30761B21-88ED-449E-B2B9-3FC40844C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7001" y="4947313"/>
            <a:ext cx="7700617" cy="1409037"/>
          </a:xfrm>
        </p:spPr>
        <p:txBody>
          <a:bodyPr/>
          <a:lstStyle/>
          <a:p>
            <a:r>
              <a:rPr lang="en-US" dirty="0"/>
              <a:t>Pick what you like 😃</a:t>
            </a:r>
          </a:p>
        </p:txBody>
      </p:sp>
      <p:pic>
        <p:nvPicPr>
          <p:cNvPr id="58" name="Picture Placeholder 57" descr="A picture containing mountain, sky, outdoor, nature">
            <a:extLst>
              <a:ext uri="{FF2B5EF4-FFF2-40B4-BE49-F238E27FC236}">
                <a16:creationId xmlns:a16="http://schemas.microsoft.com/office/drawing/2014/main" id="{A51C462C-6D3B-4554-9CDC-86D00D0EA07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0" y="4532313"/>
            <a:ext cx="3048000" cy="2325687"/>
          </a:xfrm>
        </p:spPr>
      </p:pic>
      <p:pic>
        <p:nvPicPr>
          <p:cNvPr id="15" name="Graphic 14" descr="Signpost with solid fill">
            <a:extLst>
              <a:ext uri="{FF2B5EF4-FFF2-40B4-BE49-F238E27FC236}">
                <a16:creationId xmlns:a16="http://schemas.microsoft.com/office/drawing/2014/main" id="{245311E4-A488-280B-4306-615F3FA4E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2540" y="862703"/>
            <a:ext cx="2448304" cy="2448304"/>
          </a:xfrm>
          <a:prstGeom prst="rect">
            <a:avLst/>
          </a:prstGeo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E1DA460-2623-7938-2DC2-38F33EE755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095D14EA-B6A4-9362-E7BD-7832CAC5E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453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958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DED76B9-5273-4139-ACC9-B6E36ADE2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64" y="776941"/>
            <a:ext cx="3209008" cy="5166659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Placeholder 4" descr="A person standing on a rock">
            <a:extLst>
              <a:ext uri="{FF2B5EF4-FFF2-40B4-BE49-F238E27FC236}">
                <a16:creationId xmlns:a16="http://schemas.microsoft.com/office/drawing/2014/main" id="{633DBDDF-94F3-4001-919E-B56D62CE7A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700" y="0"/>
            <a:ext cx="4038600" cy="3429000"/>
          </a:xfrm>
        </p:spPr>
      </p:pic>
      <p:pic>
        <p:nvPicPr>
          <p:cNvPr id="44" name="Picture Placeholder 43" descr="A picture containing mountain, sky, nature, outdoor">
            <a:extLst>
              <a:ext uri="{FF2B5EF4-FFF2-40B4-BE49-F238E27FC236}">
                <a16:creationId xmlns:a16="http://schemas.microsoft.com/office/drawing/2014/main" id="{73DD8BED-FB17-4ABE-9B18-B6DDA81A0E0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5300" y="0"/>
            <a:ext cx="4076701" cy="3429000"/>
          </a:xfr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7F2C169-25EA-4609-BC8A-BCA7C433EE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864100" y="3841750"/>
            <a:ext cx="6599238" cy="2296083"/>
          </a:xfrm>
        </p:spPr>
        <p:txBody>
          <a:bodyPr>
            <a:normAutofit/>
          </a:bodyPr>
          <a:lstStyle/>
          <a:p>
            <a:r>
              <a:rPr lang="en-US" dirty="0"/>
              <a:t>Online Resources</a:t>
            </a:r>
          </a:p>
          <a:p>
            <a:r>
              <a:rPr lang="en-US" dirty="0"/>
              <a:t>CWMS Online</a:t>
            </a:r>
          </a:p>
          <a:p>
            <a:r>
              <a:rPr lang="en-US" dirty="0"/>
              <a:t>Other… 😉</a:t>
            </a:r>
          </a:p>
        </p:txBody>
      </p:sp>
    </p:spTree>
    <p:extLst>
      <p:ext uri="{BB962C8B-B14F-4D97-AF65-F5344CB8AC3E}">
        <p14:creationId xmlns:p14="http://schemas.microsoft.com/office/powerpoint/2010/main" val="109222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08A2AF-BA37-C943-B680-F7D0F1840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Resources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C5EE657-9CA9-888D-9251-64D0237280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793815-461F-E419-6C91-10BEE9052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33900"/>
            <a:ext cx="7086597" cy="23228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45DC7B-59A5-01FF-9C07-5981F1468D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99" r="50029" b="84177"/>
          <a:stretch/>
        </p:blipFill>
        <p:spPr>
          <a:xfrm>
            <a:off x="7647824" y="5062463"/>
            <a:ext cx="4105239" cy="1200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66A02C-83B5-864E-FDE0-0A4FCA352D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481" r="32917" b="23216"/>
          <a:stretch/>
        </p:blipFill>
        <p:spPr>
          <a:xfrm>
            <a:off x="7647824" y="1795537"/>
            <a:ext cx="4286227" cy="120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70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CBCA8D9B-86A6-46D0-8939-576472F4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83" y="194783"/>
            <a:ext cx="9421177" cy="769493"/>
          </a:xfrm>
        </p:spPr>
        <p:txBody>
          <a:bodyPr>
            <a:normAutofit fontScale="90000"/>
          </a:bodyPr>
          <a:lstStyle/>
          <a:p>
            <a:r>
              <a:rPr lang="en-US" dirty="0"/>
              <a:t>Army eLearning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B92EBB33-86ED-44CD-B655-52737F569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333911271"/>
              </p:ext>
            </p:extLst>
          </p:nvPr>
        </p:nvGraphicFramePr>
        <p:xfrm>
          <a:off x="931863" y="1695450"/>
          <a:ext cx="10328275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BEAECFD-20B5-13A0-E08E-553DF6E91214}"/>
              </a:ext>
            </a:extLst>
          </p:cNvPr>
          <p:cNvSpPr txBox="1"/>
          <p:nvPr/>
        </p:nvSpPr>
        <p:spPr>
          <a:xfrm>
            <a:off x="3543285" y="6267119"/>
            <a:ext cx="547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https://usarmy.percipio.com/</a:t>
            </a:r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576441-C85E-65E5-53CC-F2BB23A548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2036" y="2321626"/>
            <a:ext cx="1920374" cy="2109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AAD6E6-E991-34A5-98AB-5ABECD1A9A5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365"/>
          <a:stretch/>
        </p:blipFill>
        <p:spPr>
          <a:xfrm>
            <a:off x="931861" y="2321627"/>
            <a:ext cx="1920374" cy="21096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1B0B8A-A12A-7679-4FAC-BD1959668FB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1610"/>
          <a:stretch/>
        </p:blipFill>
        <p:spPr>
          <a:xfrm>
            <a:off x="5320984" y="2321626"/>
            <a:ext cx="1920371" cy="2109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9D974F-90FF-6B8F-2AFD-C00743A823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78871" y="2321626"/>
            <a:ext cx="1920375" cy="210969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E62C0B-D801-03D7-BCE0-CCA4811254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99920" y="2321627"/>
            <a:ext cx="1920371" cy="210969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0618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BB1EF25-B5E6-4597-EBB8-6F3961BD9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194783"/>
            <a:ext cx="11624309" cy="76089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Army eLearning Access through </a:t>
            </a:r>
            <a:r>
              <a:rPr lang="en-US" dirty="0" err="1"/>
              <a:t>Percipio</a:t>
            </a:r>
            <a:endParaRPr lang="en-US" sz="13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26324F-9E1A-34CD-8A10-439F76037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09" y="2096776"/>
            <a:ext cx="4277493" cy="33861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E228CC-6479-FDDB-01FC-7C116E512B23}"/>
              </a:ext>
            </a:extLst>
          </p:cNvPr>
          <p:cNvSpPr txBox="1"/>
          <p:nvPr/>
        </p:nvSpPr>
        <p:spPr>
          <a:xfrm>
            <a:off x="495380" y="1819777"/>
            <a:ext cx="4392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https://usarmy.skillport.com/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104E8E-96F4-7CBA-771E-8B1C3F0D8E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33"/>
          <a:stretch/>
        </p:blipFill>
        <p:spPr>
          <a:xfrm>
            <a:off x="5309323" y="2096776"/>
            <a:ext cx="6329768" cy="34000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0287EA-77BC-B046-7F45-77A0045DC5ED}"/>
              </a:ext>
            </a:extLst>
          </p:cNvPr>
          <p:cNvSpPr txBox="1"/>
          <p:nvPr/>
        </p:nvSpPr>
        <p:spPr>
          <a:xfrm>
            <a:off x="6277932" y="1819777"/>
            <a:ext cx="4392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https://usarmy.percipio.com/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3DD4B80-E8C7-09CD-C11C-022FD7FF4980}"/>
              </a:ext>
            </a:extLst>
          </p:cNvPr>
          <p:cNvSpPr/>
          <p:nvPr/>
        </p:nvSpPr>
        <p:spPr>
          <a:xfrm>
            <a:off x="2897880" y="4871897"/>
            <a:ext cx="833966" cy="135761"/>
          </a:xfrm>
          <a:prstGeom prst="round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6A2B694-3E61-2FFD-8F99-4229051A217E}"/>
              </a:ext>
            </a:extLst>
          </p:cNvPr>
          <p:cNvSpPr/>
          <p:nvPr/>
        </p:nvSpPr>
        <p:spPr>
          <a:xfrm>
            <a:off x="7095937" y="3362913"/>
            <a:ext cx="1272341" cy="74755"/>
          </a:xfrm>
          <a:prstGeom prst="round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9A54DF-C50B-69CF-BCBF-19302C9B0C86}"/>
              </a:ext>
            </a:extLst>
          </p:cNvPr>
          <p:cNvCxnSpPr>
            <a:cxnSpLocks/>
            <a:stCxn id="21" idx="3"/>
            <a:endCxn id="26" idx="1"/>
          </p:cNvCxnSpPr>
          <p:nvPr/>
        </p:nvCxnSpPr>
        <p:spPr>
          <a:xfrm>
            <a:off x="8368278" y="3400291"/>
            <a:ext cx="2528323" cy="1064582"/>
          </a:xfrm>
          <a:prstGeom prst="straightConnector1">
            <a:avLst/>
          </a:prstGeom>
          <a:ln w="158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7AFA456-254A-F51C-CB0A-0792FCD3E04E}"/>
              </a:ext>
            </a:extLst>
          </p:cNvPr>
          <p:cNvSpPr/>
          <p:nvPr/>
        </p:nvSpPr>
        <p:spPr>
          <a:xfrm>
            <a:off x="10896601" y="4417013"/>
            <a:ext cx="177800" cy="95720"/>
          </a:xfrm>
          <a:prstGeom prst="round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01F8EC5-A35C-C1A3-9E33-00CB094EAF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2612" y="2469199"/>
            <a:ext cx="1431856" cy="247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3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CBCA8D9B-86A6-46D0-8939-576472F4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83" y="194783"/>
            <a:ext cx="9421177" cy="769493"/>
          </a:xfrm>
        </p:spPr>
        <p:txBody>
          <a:bodyPr>
            <a:normAutofit fontScale="90000"/>
          </a:bodyPr>
          <a:lstStyle/>
          <a:p>
            <a:r>
              <a:rPr lang="en-US" dirty="0"/>
              <a:t>O’Reilly Online Learning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B92EBB33-86ED-44CD-B655-52737F569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30819097"/>
              </p:ext>
            </p:extLst>
          </p:nvPr>
        </p:nvGraphicFramePr>
        <p:xfrm>
          <a:off x="931863" y="1695450"/>
          <a:ext cx="10328275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67065E4-3232-0B0F-8DCA-7AFB6BDF0A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0983" y="2321629"/>
            <a:ext cx="1920375" cy="2109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FEDE6-C344-2D0E-EF36-BE7B496BFE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9931" y="2321628"/>
            <a:ext cx="1920376" cy="2109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9699A-72C3-069A-819A-27F2D01BC4C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1" r="2366"/>
          <a:stretch/>
        </p:blipFill>
        <p:spPr>
          <a:xfrm>
            <a:off x="3139658" y="2321627"/>
            <a:ext cx="1920374" cy="2109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DA700A2-9BEE-09D5-E882-55DAD9FA6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" r="2033" b="19885"/>
          <a:stretch/>
        </p:blipFill>
        <p:spPr bwMode="auto">
          <a:xfrm>
            <a:off x="9678880" y="2321626"/>
            <a:ext cx="1920376" cy="210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Python in a Nutshell, 4th Edition">
            <a:extLst>
              <a:ext uri="{FF2B5EF4-FFF2-40B4-BE49-F238E27FC236}">
                <a16:creationId xmlns:a16="http://schemas.microsoft.com/office/drawing/2014/main" id="{86BEB7BE-6109-32E9-D555-D46555AC3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2" y="2321626"/>
            <a:ext cx="1920374" cy="21096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EAECFD-20B5-13A0-E08E-553DF6E91214}"/>
              </a:ext>
            </a:extLst>
          </p:cNvPr>
          <p:cNvSpPr txBox="1"/>
          <p:nvPr/>
        </p:nvSpPr>
        <p:spPr>
          <a:xfrm>
            <a:off x="4363357" y="6267120"/>
            <a:ext cx="3835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  <a:latin typeface="MS Shell Dlg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https://learning.oreilly.com/home/</a:t>
            </a:r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  <a:latin typeface="MS Shell Dlg" panose="020B0604020202020204" pitchFamily="34" charset="0"/>
              </a:rPr>
              <a:t> 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83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5B7CE8-0CA2-A386-C305-FBFE38AA4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tabLst>
                <a:tab pos="6230938" algn="l"/>
              </a:tabLst>
            </a:pPr>
            <a:r>
              <a:rPr lang="en-US" dirty="0"/>
              <a:t>O’Reilly Access Through MWR</a:t>
            </a:r>
            <a:br>
              <a:rPr lang="en-US" dirty="0"/>
            </a:br>
            <a:r>
              <a:rPr lang="en-US" sz="1300" dirty="0">
                <a:solidFill>
                  <a:schemeClr val="tx2">
                    <a:lumMod val="25000"/>
                    <a:lumOff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https://auth.militaryonesource.mil/cas/login?service=https%3a//auth.militaryonesource.mil/MOS/mcfp-prod/sso.cas_auth.cas_login_redirect%3fAPP%3dUIS%26SESSION%3d0%26AID%3d1005</a:t>
            </a:r>
            <a:r>
              <a:rPr lang="en-US" sz="13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00456DCA-7F72-DCCD-E202-8085196AE6E3}"/>
              </a:ext>
            </a:extLst>
          </p:cNvPr>
          <p:cNvSpPr txBox="1">
            <a:spLocks/>
          </p:cNvSpPr>
          <p:nvPr/>
        </p:nvSpPr>
        <p:spPr>
          <a:xfrm>
            <a:off x="780585" y="1343278"/>
            <a:ext cx="4873083" cy="5514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1" kern="1200" spc="-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400" u="sng" dirty="0">
              <a:solidFill>
                <a:srgbClr val="0070C0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US" sz="1400" u="sng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Military OneSource (MWR) Digital Library</a:t>
            </a:r>
            <a:r>
              <a:rPr lang="en-US" sz="1400" dirty="0">
                <a:solidFill>
                  <a:srgbClr val="0070C0"/>
                </a:solidFill>
              </a:rPr>
              <a:t>  </a:t>
            </a:r>
            <a:r>
              <a:rPr lang="en-US" sz="1400" dirty="0">
                <a:solidFill>
                  <a:schemeClr val="tx1"/>
                </a:solidFill>
              </a:rPr>
              <a:t>registration process only needs to be done once in order to register for an O’Reilly Learning Online account:</a:t>
            </a: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br>
              <a:rPr lang="en-US" sz="1400" dirty="0">
                <a:solidFill>
                  <a:schemeClr val="tx1"/>
                </a:solidFill>
              </a:rPr>
            </a:br>
            <a:endParaRPr lang="en-US" sz="1400" dirty="0">
              <a:solidFill>
                <a:schemeClr val="tx1"/>
              </a:solidFill>
            </a:endParaRPr>
          </a:p>
          <a:p>
            <a:pPr algn="l"/>
            <a: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Once an O’Reilly account is created, registered users may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login directly at </a:t>
            </a:r>
            <a:r>
              <a:rPr lang="en-US" sz="1400" u="sng" kern="12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https://learning.oreilly.com/</a:t>
            </a:r>
            <a: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</a:t>
            </a:r>
            <a:b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b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400" u="sng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NOTE:  </a:t>
            </a:r>
            <a:b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Users must login every 90 days (or every 150 days with two-factor authentication enabled) to keep account active.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791E55-3DD7-7FFB-AA74-B57A307DA7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680" y="2409488"/>
            <a:ext cx="3643674" cy="30766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6E6119-0F04-51CD-188C-84ACB29D1B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699" r="13689"/>
          <a:stretch/>
        </p:blipFill>
        <p:spPr>
          <a:xfrm>
            <a:off x="6445625" y="1742292"/>
            <a:ext cx="5111971" cy="4652711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BA848FB-80A4-E3D3-00F0-796E5728E57F}"/>
              </a:ext>
            </a:extLst>
          </p:cNvPr>
          <p:cNvSpPr/>
          <p:nvPr/>
        </p:nvSpPr>
        <p:spPr>
          <a:xfrm>
            <a:off x="2292090" y="4974767"/>
            <a:ext cx="461339" cy="135761"/>
          </a:xfrm>
          <a:prstGeom prst="round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A53AE84-24C8-EA81-3ED8-8AD54339B611}"/>
              </a:ext>
            </a:extLst>
          </p:cNvPr>
          <p:cNvSpPr/>
          <p:nvPr/>
        </p:nvSpPr>
        <p:spPr>
          <a:xfrm>
            <a:off x="6679906" y="5093850"/>
            <a:ext cx="1014629" cy="234215"/>
          </a:xfrm>
          <a:prstGeom prst="round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0234F6-81A1-27F7-92C1-76FC39DB30A8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>
            <a:off x="2753429" y="5042648"/>
            <a:ext cx="3926477" cy="168310"/>
          </a:xfrm>
          <a:prstGeom prst="straightConnector1">
            <a:avLst/>
          </a:prstGeom>
          <a:ln w="158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17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0A034A41-D3EE-00CE-D4F0-4782B9E0C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8" y="27288"/>
            <a:ext cx="5800867" cy="1569493"/>
          </a:xfrm>
        </p:spPr>
        <p:txBody>
          <a:bodyPr/>
          <a:lstStyle/>
          <a:p>
            <a:r>
              <a:rPr lang="en-US" dirty="0"/>
              <a:t>More Free Resources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87F595D-8BCA-3B09-774B-944FFFB4C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2" y="1699140"/>
            <a:ext cx="5800866" cy="39639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YouTube.com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Google.com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Python.org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W3Schools.com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68B89A2-61A1-11FE-B436-B12B8CAAA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671" y="3387396"/>
            <a:ext cx="4085540" cy="34058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7B6E6E-8561-54A9-5D03-DB2CB9CE8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998" y="1901824"/>
            <a:ext cx="3218400" cy="16865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456213-FC1C-B071-9B0E-FB9B45A5D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474" y="944953"/>
            <a:ext cx="4118737" cy="23024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0F10FB7-DB00-B556-D7C4-6547B0C56E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642" y="3893457"/>
            <a:ext cx="3547113" cy="2530806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337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0A034A41-D3EE-00CE-D4F0-4782B9E0C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8" y="27288"/>
            <a:ext cx="5800867" cy="1569493"/>
          </a:xfrm>
        </p:spPr>
        <p:txBody>
          <a:bodyPr/>
          <a:lstStyle/>
          <a:p>
            <a:r>
              <a:rPr lang="en-US" dirty="0"/>
              <a:t>Paid Resources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87F595D-8BCA-3B09-774B-944FFFB4C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2" y="1699140"/>
            <a:ext cx="5800866" cy="39639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Pluralsight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Real Python</a:t>
            </a:r>
          </a:p>
          <a:p>
            <a:pPr marL="1028700" lvl="1" indent="-342900"/>
            <a:r>
              <a:rPr lang="en-US" dirty="0"/>
              <a:t>Videos</a:t>
            </a:r>
          </a:p>
          <a:p>
            <a:pPr marL="1028700" lvl="1" indent="-342900"/>
            <a:r>
              <a:rPr lang="en-US" dirty="0"/>
              <a:t>Slack Channels for support</a:t>
            </a:r>
          </a:p>
          <a:p>
            <a:pPr marL="1028700" lvl="1" indent="-342900"/>
            <a:r>
              <a:rPr lang="en-US" dirty="0"/>
              <a:t>Podcasts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D4021D-2830-DFCC-0011-14BA0EEDD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280" y="379241"/>
            <a:ext cx="3585576" cy="322768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4654D5-9F2A-76B9-3047-C376F37C6A22}"/>
              </a:ext>
            </a:extLst>
          </p:cNvPr>
          <p:cNvSpPr txBox="1"/>
          <p:nvPr/>
        </p:nvSpPr>
        <p:spPr>
          <a:xfrm>
            <a:off x="7955280" y="102242"/>
            <a:ext cx="3585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https://www.pluralsight.com/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AFB29A-B658-3BC2-7986-9A57428FC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4465" y="4107798"/>
            <a:ext cx="4607206" cy="261304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9A0E67-4254-D815-BF5F-A98E1F519B11}"/>
              </a:ext>
            </a:extLst>
          </p:cNvPr>
          <p:cNvSpPr txBox="1"/>
          <p:nvPr/>
        </p:nvSpPr>
        <p:spPr>
          <a:xfrm>
            <a:off x="7444465" y="3830799"/>
            <a:ext cx="4607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https://realpython.com/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5FDAA7-ED75-DBBC-AF95-C94095E71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107799"/>
            <a:ext cx="1285913" cy="261304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18163433"/>
      </p:ext>
    </p:extLst>
  </p:cSld>
  <p:clrMapOvr>
    <a:masterClrMapping/>
  </p:clrMapOvr>
</p:sld>
</file>

<file path=ppt/theme/theme1.xml><?xml version="1.0" encoding="utf-8"?>
<a:theme xmlns:a="http://schemas.openxmlformats.org/drawingml/2006/main" name="ColorBlockVTI">
  <a:themeElements>
    <a:clrScheme name="ColorBlock Color Scheme">
      <a:dk1>
        <a:sysClr val="windowText" lastClr="000000"/>
      </a:dk1>
      <a:lt1>
        <a:sysClr val="window" lastClr="FFFFFF"/>
      </a:lt1>
      <a:dk2>
        <a:srgbClr val="002044"/>
      </a:dk2>
      <a:lt2>
        <a:srgbClr val="F5F0F3"/>
      </a:lt2>
      <a:accent1>
        <a:srgbClr val="4A41C5"/>
      </a:accent1>
      <a:accent2>
        <a:srgbClr val="37997B"/>
      </a:accent2>
      <a:accent3>
        <a:srgbClr val="17B4DF"/>
      </a:accent3>
      <a:accent4>
        <a:srgbClr val="E69500"/>
      </a:accent4>
      <a:accent5>
        <a:srgbClr val="276D77"/>
      </a:accent5>
      <a:accent6>
        <a:srgbClr val="386ECE"/>
      </a:accent6>
      <a:hlink>
        <a:srgbClr val="AF1DAF"/>
      </a:hlink>
      <a:folHlink>
        <a:srgbClr val="FE5C68"/>
      </a:folHlink>
    </a:clrScheme>
    <a:fontScheme name="Custom 1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BlockVTI" id="{733CB85B-8F47-42FB-9326-9FF507018D27}" vid="{069BD9C2-DF61-4F2B-A577-A59C7FC2FF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4B4A67BFCBE74189DC48ACE226CA4D" ma:contentTypeVersion="2" ma:contentTypeDescription="Create a new document." ma:contentTypeScope="" ma:versionID="c2e59450d76215933ba36b0b4c5e4a10">
  <xsd:schema xmlns:xsd="http://www.w3.org/2001/XMLSchema" xmlns:xs="http://www.w3.org/2001/XMLSchema" xmlns:p="http://schemas.microsoft.com/office/2006/metadata/properties" xmlns:ns2="adbc12b4-5620-4d0d-b62a-4f14fb8e3bdb" targetNamespace="http://schemas.microsoft.com/office/2006/metadata/properties" ma:root="true" ma:fieldsID="6a741d807635f18170570c260338f512" ns2:_="">
    <xsd:import namespace="adbc12b4-5620-4d0d-b62a-4f14fb8e3bd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bc12b4-5620-4d0d-b62a-4f14fb8e3bd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CCB28C-7D26-4A36-9CFC-D739C28F3D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FAE012-90A5-414D-ABB4-C22438265422}"/>
</file>

<file path=customXml/itemProps3.xml><?xml version="1.0" encoding="utf-8"?>
<ds:datastoreItem xmlns:ds="http://schemas.openxmlformats.org/officeDocument/2006/customXml" ds:itemID="{08757C30-AE9A-4680-90EB-19D282EC2B7C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{B0C04227-E1B7-4881-9E03-74F0D9C852B5}tf89117832_win32</Template>
  <TotalTime>2278</TotalTime>
  <Words>532</Words>
  <Application>Microsoft Office PowerPoint</Application>
  <PresentationFormat>Widescreen</PresentationFormat>
  <Paragraphs>103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Avenir Next LT Pro</vt:lpstr>
      <vt:lpstr>Calibri</vt:lpstr>
      <vt:lpstr>MS Shell Dlg</vt:lpstr>
      <vt:lpstr>ColorBlockVTI</vt:lpstr>
      <vt:lpstr>Online Help Resources</vt:lpstr>
      <vt:lpstr>Outline</vt:lpstr>
      <vt:lpstr>Online Resources</vt:lpstr>
      <vt:lpstr>Army eLearning</vt:lpstr>
      <vt:lpstr>Army eLearning Access through Percipio</vt:lpstr>
      <vt:lpstr>O’Reilly Online Learning</vt:lpstr>
      <vt:lpstr>O’Reilly Access Through MWR https://auth.militaryonesource.mil/cas/login?service=https%3a//auth.militaryonesource.mil/MOS/mcfp-prod/sso.cas_auth.cas_login_redirect%3fAPP%3dUIS%26SESSION%3d0%26AID%3d1005 </vt:lpstr>
      <vt:lpstr>More Free Resources</vt:lpstr>
      <vt:lpstr>Paid Resources</vt:lpstr>
      <vt:lpstr>CWMS Online</vt:lpstr>
      <vt:lpstr>HEC Publications, Training, &amp; Discourse</vt:lpstr>
      <vt:lpstr>CWMS MS Teams  </vt:lpstr>
      <vt:lpstr>Other…</vt:lpstr>
      <vt:lpstr>ChatGPT</vt:lpstr>
      <vt:lpstr>Summary of Resources</vt:lpstr>
      <vt:lpstr>Pick what you like 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Hanbali, Fauwaz U CIV USARMY CEIWR (USA)</dc:creator>
  <cp:lastModifiedBy>Hanbali, Fauwaz U CIV USARMY CEIWR (USA)</cp:lastModifiedBy>
  <cp:revision>44</cp:revision>
  <dcterms:created xsi:type="dcterms:W3CDTF">2023-01-14T07:11:12Z</dcterms:created>
  <dcterms:modified xsi:type="dcterms:W3CDTF">2023-05-22T13:03:11Z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0x0101004F4B4A67BFCBE74189DC48ACE226CA4D</vt:lpwstr>
  </property>
  <property fmtid="{D5CDD505-2E9C-101B-9397-08002B2CF9AE}" pid="3" name="Order">
    <vt:r8>4100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