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7" r:id="rId4"/>
  </p:sldMasterIdLst>
  <p:notesMasterIdLst>
    <p:notesMasterId r:id="rId37"/>
  </p:notesMasterIdLst>
  <p:handoutMasterIdLst>
    <p:handoutMasterId r:id="rId38"/>
  </p:handoutMasterIdLst>
  <p:sldIdLst>
    <p:sldId id="481" r:id="rId5"/>
    <p:sldId id="500" r:id="rId6"/>
    <p:sldId id="495" r:id="rId7"/>
    <p:sldId id="499" r:id="rId8"/>
    <p:sldId id="502" r:id="rId9"/>
    <p:sldId id="433" r:id="rId10"/>
    <p:sldId id="435" r:id="rId11"/>
    <p:sldId id="436" r:id="rId12"/>
    <p:sldId id="483" r:id="rId13"/>
    <p:sldId id="497" r:id="rId14"/>
    <p:sldId id="484" r:id="rId15"/>
    <p:sldId id="494" r:id="rId16"/>
    <p:sldId id="487" r:id="rId17"/>
    <p:sldId id="488" r:id="rId18"/>
    <p:sldId id="489" r:id="rId19"/>
    <p:sldId id="490" r:id="rId20"/>
    <p:sldId id="263" r:id="rId21"/>
    <p:sldId id="493" r:id="rId22"/>
    <p:sldId id="491" r:id="rId23"/>
    <p:sldId id="492" r:id="rId24"/>
    <p:sldId id="268" r:id="rId25"/>
    <p:sldId id="267" r:id="rId26"/>
    <p:sldId id="501" r:id="rId27"/>
    <p:sldId id="258" r:id="rId28"/>
    <p:sldId id="259" r:id="rId29"/>
    <p:sldId id="261" r:id="rId30"/>
    <p:sldId id="262" r:id="rId31"/>
    <p:sldId id="265" r:id="rId32"/>
    <p:sldId id="266" r:id="rId33"/>
    <p:sldId id="296" r:id="rId34"/>
    <p:sldId id="314" r:id="rId35"/>
    <p:sldId id="294" r:id="rId3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0143AF"/>
    <a:srgbClr val="0058B0"/>
    <a:srgbClr val="0033CC"/>
    <a:srgbClr val="0000CC"/>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071" autoAdjust="0"/>
    <p:restoredTop sz="81327" autoAdjust="0"/>
  </p:normalViewPr>
  <p:slideViewPr>
    <p:cSldViewPr snapToGrid="0">
      <p:cViewPr varScale="1">
        <p:scale>
          <a:sx n="94" d="100"/>
          <a:sy n="94" d="100"/>
        </p:scale>
        <p:origin x="432" y="66"/>
      </p:cViewPr>
      <p:guideLst/>
    </p:cSldViewPr>
  </p:slideViewPr>
  <p:outlineViewPr>
    <p:cViewPr>
      <p:scale>
        <a:sx n="33" d="100"/>
        <a:sy n="33" d="100"/>
      </p:scale>
      <p:origin x="0" y="-57036"/>
    </p:cViewPr>
  </p:outlineViewPr>
  <p:notesTextViewPr>
    <p:cViewPr>
      <p:scale>
        <a:sx n="3" d="2"/>
        <a:sy n="3" d="2"/>
      </p:scale>
      <p:origin x="0" y="0"/>
    </p:cViewPr>
  </p:notesTextViewPr>
  <p:sorterViewPr>
    <p:cViewPr>
      <p:scale>
        <a:sx n="70" d="100"/>
        <a:sy n="7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rryman, Michael D CIV USARMY CEIWR-HEC (USA)" userId="S::michael.d.perryman@usace.army.mil::176e3b1d-abf9-4f4d-8d38-1a8cdd8bb9af" providerId="AD" clId="Web-{DAE7207B-EC54-4C43-86D8-647F60F7552D}"/>
    <pc:docChg chg="modSld">
      <pc:chgData name="Perryman, Michael D CIV USARMY CEIWR-HEC (USA)" userId="S::michael.d.perryman@usace.army.mil::176e3b1d-abf9-4f4d-8d38-1a8cdd8bb9af" providerId="AD" clId="Web-{DAE7207B-EC54-4C43-86D8-647F60F7552D}" dt="2021-04-07T15:11:23.427" v="0" actId="20577"/>
      <pc:docMkLst>
        <pc:docMk/>
      </pc:docMkLst>
      <pc:sldChg chg="modSp">
        <pc:chgData name="Perryman, Michael D CIV USARMY CEIWR-HEC (USA)" userId="S::michael.d.perryman@usace.army.mil::176e3b1d-abf9-4f4d-8d38-1a8cdd8bb9af" providerId="AD" clId="Web-{DAE7207B-EC54-4C43-86D8-647F60F7552D}" dt="2021-04-07T15:11:23.427" v="0" actId="20577"/>
        <pc:sldMkLst>
          <pc:docMk/>
          <pc:sldMk cId="3143202458" sldId="293"/>
        </pc:sldMkLst>
        <pc:spChg chg="mod">
          <ac:chgData name="Perryman, Michael D CIV USARMY CEIWR-HEC (USA)" userId="S::michael.d.perryman@usace.army.mil::176e3b1d-abf9-4f4d-8d38-1a8cdd8bb9af" providerId="AD" clId="Web-{DAE7207B-EC54-4C43-86D8-647F60F7552D}" dt="2021-04-07T15:11:23.427" v="0" actId="20577"/>
          <ac:spMkLst>
            <pc:docMk/>
            <pc:sldMk cId="3143202458" sldId="293"/>
            <ac:spMk id="5" creationId="{C1109EF5-6F68-4AC4-9326-1E9D768CBDE0}"/>
          </ac:spMkLst>
        </pc:spChg>
      </pc:sldChg>
    </pc:docChg>
  </pc:docChgLst>
  <pc:docChgLst>
    <pc:chgData clId="Web-{DAE7207B-EC54-4C43-86D8-647F60F7552D}"/>
    <pc:docChg chg="modSld">
      <pc:chgData name="" userId="" providerId="" clId="Web-{DAE7207B-EC54-4C43-86D8-647F60F7552D}" dt="2021-04-07T15:11:19.474" v="6" actId="20577"/>
      <pc:docMkLst>
        <pc:docMk/>
      </pc:docMkLst>
      <pc:sldChg chg="modSp">
        <pc:chgData name="" userId="" providerId="" clId="Web-{DAE7207B-EC54-4C43-86D8-647F60F7552D}" dt="2021-04-07T15:11:19.474" v="6" actId="20577"/>
        <pc:sldMkLst>
          <pc:docMk/>
          <pc:sldMk cId="3143202458" sldId="293"/>
        </pc:sldMkLst>
        <pc:spChg chg="mod">
          <ac:chgData name="" userId="" providerId="" clId="Web-{DAE7207B-EC54-4C43-86D8-647F60F7552D}" dt="2021-04-07T15:11:19.474" v="6" actId="20577"/>
          <ac:spMkLst>
            <pc:docMk/>
            <pc:sldMk cId="3143202458" sldId="293"/>
            <ac:spMk id="5" creationId="{C1109EF5-6F68-4AC4-9326-1E9D768CBDE0}"/>
          </ac:spMkLst>
        </pc:spChg>
      </pc:sldChg>
    </pc:docChg>
  </pc:docChgLst>
  <pc:docChgLst>
    <pc:chgData name="Perryman, Michael D CIV USARMY CEIWR-HEC (USA)" userId="S::michael.d.perryman@usace.army.mil::176e3b1d-abf9-4f4d-8d38-1a8cdd8bb9af" providerId="AD" clId="Web-{53C58CE4-BEDC-418D-B97A-020056B7F347}"/>
    <pc:docChg chg="modSld">
      <pc:chgData name="Perryman, Michael D CIV USARMY CEIWR-HEC (USA)" userId="S::michael.d.perryman@usace.army.mil::176e3b1d-abf9-4f4d-8d38-1a8cdd8bb9af" providerId="AD" clId="Web-{53C58CE4-BEDC-418D-B97A-020056B7F347}" dt="2021-05-17T16:28:02.531" v="6" actId="14100"/>
      <pc:docMkLst>
        <pc:docMk/>
      </pc:docMkLst>
      <pc:sldChg chg="modSp">
        <pc:chgData name="Perryman, Michael D CIV USARMY CEIWR-HEC (USA)" userId="S::michael.d.perryman@usace.army.mil::176e3b1d-abf9-4f4d-8d38-1a8cdd8bb9af" providerId="AD" clId="Web-{53C58CE4-BEDC-418D-B97A-020056B7F347}" dt="2021-05-17T16:28:02.531" v="6" actId="14100"/>
        <pc:sldMkLst>
          <pc:docMk/>
          <pc:sldMk cId="2084954108" sldId="290"/>
        </pc:sldMkLst>
        <pc:spChg chg="mod">
          <ac:chgData name="Perryman, Michael D CIV USARMY CEIWR-HEC (USA)" userId="S::michael.d.perryman@usace.army.mil::176e3b1d-abf9-4f4d-8d38-1a8cdd8bb9af" providerId="AD" clId="Web-{53C58CE4-BEDC-418D-B97A-020056B7F347}" dt="2021-05-17T16:28:02.531" v="6" actId="14100"/>
          <ac:spMkLst>
            <pc:docMk/>
            <pc:sldMk cId="2084954108" sldId="290"/>
            <ac:spMk id="5" creationId="{33CD4050-9576-4329-95F3-EACFA89A53B1}"/>
          </ac:spMkLst>
        </pc:spChg>
      </pc:sldChg>
    </pc:docChg>
  </pc:docChgLst>
  <pc:docChgLst>
    <pc:chgData name="Cea, Phanna CIV USARMY CENWK (USA)" userId="7fc3540a-4e0b-4d47-b116-118b5c863df5" providerId="ADAL" clId="{D59F3DE6-1556-4E4E-9BFD-8304B9B5B78C}"/>
    <pc:docChg chg="custSel modSld">
      <pc:chgData name="Cea, Phanna CIV USARMY CENWK (USA)" userId="7fc3540a-4e0b-4d47-b116-118b5c863df5" providerId="ADAL" clId="{D59F3DE6-1556-4E4E-9BFD-8304B9B5B78C}" dt="2023-08-22T19:46:56.266" v="458" actId="20577"/>
      <pc:docMkLst>
        <pc:docMk/>
      </pc:docMkLst>
      <pc:sldChg chg="modNotesTx">
        <pc:chgData name="Cea, Phanna CIV USARMY CENWK (USA)" userId="7fc3540a-4e0b-4d47-b116-118b5c863df5" providerId="ADAL" clId="{D59F3DE6-1556-4E4E-9BFD-8304B9B5B78C}" dt="2023-08-22T19:41:25.863" v="237" actId="20577"/>
        <pc:sldMkLst>
          <pc:docMk/>
          <pc:sldMk cId="1867028592" sldId="433"/>
        </pc:sldMkLst>
      </pc:sldChg>
      <pc:sldChg chg="modNotesTx">
        <pc:chgData name="Cea, Phanna CIV USARMY CENWK (USA)" userId="7fc3540a-4e0b-4d47-b116-118b5c863df5" providerId="ADAL" clId="{D59F3DE6-1556-4E4E-9BFD-8304B9B5B78C}" dt="2023-08-22T19:46:56.266" v="458" actId="20577"/>
        <pc:sldMkLst>
          <pc:docMk/>
          <pc:sldMk cId="3678740532" sldId="483"/>
        </pc:sldMkLst>
      </pc:sldChg>
      <pc:sldChg chg="modNotesTx">
        <pc:chgData name="Cea, Phanna CIV USARMY CENWK (USA)" userId="7fc3540a-4e0b-4d47-b116-118b5c863df5" providerId="ADAL" clId="{D59F3DE6-1556-4E4E-9BFD-8304B9B5B78C}" dt="2023-08-22T19:36:15.444" v="145" actId="20577"/>
        <pc:sldMkLst>
          <pc:docMk/>
          <pc:sldMk cId="3075783250" sldId="502"/>
        </pc:sldMkLst>
      </pc:sldChg>
    </pc:docChg>
  </pc:docChgLst>
  <pc:docChgLst>
    <pc:chgData name="Hanbali, Fauwaz U CIV USARMY CEIWR-HEC (USA)" userId="S::fauwaz.hanbali@usace.army.mil::25987f45-a6ea-4e57-aafd-51d036ef9947" providerId="AD" clId="Web-{00BCA1B6-E8E1-4083-A43E-1AF6850E933D}"/>
    <pc:docChg chg="modSld">
      <pc:chgData name="Hanbali, Fauwaz U CIV USARMY CEIWR-HEC (USA)" userId="S::fauwaz.hanbali@usace.army.mil::25987f45-a6ea-4e57-aafd-51d036ef9947" providerId="AD" clId="Web-{00BCA1B6-E8E1-4083-A43E-1AF6850E933D}" dt="2021-04-07T15:12:19.711" v="12" actId="20577"/>
      <pc:docMkLst>
        <pc:docMk/>
      </pc:docMkLst>
      <pc:sldChg chg="modSp">
        <pc:chgData name="Hanbali, Fauwaz U CIV USARMY CEIWR-HEC (USA)" userId="S::fauwaz.hanbali@usace.army.mil::25987f45-a6ea-4e57-aafd-51d036ef9947" providerId="AD" clId="Web-{00BCA1B6-E8E1-4083-A43E-1AF6850E933D}" dt="2021-04-07T15:12:19.711" v="12" actId="20577"/>
        <pc:sldMkLst>
          <pc:docMk/>
          <pc:sldMk cId="3143202458" sldId="293"/>
        </pc:sldMkLst>
        <pc:spChg chg="mod">
          <ac:chgData name="Hanbali, Fauwaz U CIV USARMY CEIWR-HEC (USA)" userId="S::fauwaz.hanbali@usace.army.mil::25987f45-a6ea-4e57-aafd-51d036ef9947" providerId="AD" clId="Web-{00BCA1B6-E8E1-4083-A43E-1AF6850E933D}" dt="2021-04-07T15:12:19.711" v="12" actId="20577"/>
          <ac:spMkLst>
            <pc:docMk/>
            <pc:sldMk cId="3143202458" sldId="293"/>
            <ac:spMk id="6" creationId="{32711CB4-167D-46CE-A283-C22D6DAE3210}"/>
          </ac:spMkLst>
        </pc:spChg>
      </pc:sldChg>
    </pc:docChg>
  </pc:docChgLst>
  <pc:docChgLst>
    <pc:chgData name="Perryman, Michael D CIV USARMY CEIWR-HEC (USA)" userId="176e3b1d-abf9-4f4d-8d38-1a8cdd8bb9af" providerId="ADAL" clId="{8DD42881-0CC0-416D-A793-74BCEF13BBD6}"/>
    <pc:docChg chg="undo redo custSel addSld delSld modSld sldOrd addSection delSection modSection">
      <pc:chgData name="Perryman, Michael D CIV USARMY CEIWR-HEC (USA)" userId="176e3b1d-abf9-4f4d-8d38-1a8cdd8bb9af" providerId="ADAL" clId="{8DD42881-0CC0-416D-A793-74BCEF13BBD6}" dt="2021-06-07T22:02:54.752" v="7085" actId="2710"/>
      <pc:docMkLst>
        <pc:docMk/>
      </pc:docMkLst>
      <pc:sldChg chg="modSp mod">
        <pc:chgData name="Perryman, Michael D CIV USARMY CEIWR-HEC (USA)" userId="176e3b1d-abf9-4f4d-8d38-1a8cdd8bb9af" providerId="ADAL" clId="{8DD42881-0CC0-416D-A793-74BCEF13BBD6}" dt="2021-06-04T20:58:23.286" v="162" actId="20577"/>
        <pc:sldMkLst>
          <pc:docMk/>
          <pc:sldMk cId="2552132606" sldId="286"/>
        </pc:sldMkLst>
        <pc:spChg chg="mod">
          <ac:chgData name="Perryman, Michael D CIV USARMY CEIWR-HEC (USA)" userId="176e3b1d-abf9-4f4d-8d38-1a8cdd8bb9af" providerId="ADAL" clId="{8DD42881-0CC0-416D-A793-74BCEF13BBD6}" dt="2021-06-04T20:58:23.286" v="162" actId="20577"/>
          <ac:spMkLst>
            <pc:docMk/>
            <pc:sldMk cId="2552132606" sldId="286"/>
            <ac:spMk id="2" creationId="{557D582B-BC91-4826-8261-B4450C6BB766}"/>
          </ac:spMkLst>
        </pc:spChg>
      </pc:sldChg>
      <pc:sldChg chg="delSp modSp mod">
        <pc:chgData name="Perryman, Michael D CIV USARMY CEIWR-HEC (USA)" userId="176e3b1d-abf9-4f4d-8d38-1a8cdd8bb9af" providerId="ADAL" clId="{8DD42881-0CC0-416D-A793-74BCEF13BBD6}" dt="2021-06-07T22:02:54.752" v="7085" actId="2710"/>
        <pc:sldMkLst>
          <pc:docMk/>
          <pc:sldMk cId="3828994381" sldId="288"/>
        </pc:sldMkLst>
        <pc:spChg chg="mod">
          <ac:chgData name="Perryman, Michael D CIV USARMY CEIWR-HEC (USA)" userId="176e3b1d-abf9-4f4d-8d38-1a8cdd8bb9af" providerId="ADAL" clId="{8DD42881-0CC0-416D-A793-74BCEF13BBD6}" dt="2021-06-07T22:02:54.752" v="7085" actId="2710"/>
          <ac:spMkLst>
            <pc:docMk/>
            <pc:sldMk cId="3828994381" sldId="288"/>
            <ac:spMk id="2" creationId="{D25B4A0C-C920-4EEC-AFE6-BF08BB9A4ACB}"/>
          </ac:spMkLst>
        </pc:spChg>
        <pc:spChg chg="del">
          <ac:chgData name="Perryman, Michael D CIV USARMY CEIWR-HEC (USA)" userId="176e3b1d-abf9-4f4d-8d38-1a8cdd8bb9af" providerId="ADAL" clId="{8DD42881-0CC0-416D-A793-74BCEF13BBD6}" dt="2021-06-04T20:59:06.378" v="164" actId="478"/>
          <ac:spMkLst>
            <pc:docMk/>
            <pc:sldMk cId="3828994381" sldId="288"/>
            <ac:spMk id="9" creationId="{E6BF7BDC-6D39-4423-A982-69936CA0A2D3}"/>
          </ac:spMkLst>
        </pc:spChg>
        <pc:spChg chg="del">
          <ac:chgData name="Perryman, Michael D CIV USARMY CEIWR-HEC (USA)" userId="176e3b1d-abf9-4f4d-8d38-1a8cdd8bb9af" providerId="ADAL" clId="{8DD42881-0CC0-416D-A793-74BCEF13BBD6}" dt="2021-06-04T20:59:06.378" v="164" actId="478"/>
          <ac:spMkLst>
            <pc:docMk/>
            <pc:sldMk cId="3828994381" sldId="288"/>
            <ac:spMk id="11" creationId="{45EE138C-5B11-4767-9079-F38197E0033D}"/>
          </ac:spMkLst>
        </pc:spChg>
        <pc:spChg chg="del">
          <ac:chgData name="Perryman, Michael D CIV USARMY CEIWR-HEC (USA)" userId="176e3b1d-abf9-4f4d-8d38-1a8cdd8bb9af" providerId="ADAL" clId="{8DD42881-0CC0-416D-A793-74BCEF13BBD6}" dt="2021-06-04T20:59:06.378" v="164" actId="478"/>
          <ac:spMkLst>
            <pc:docMk/>
            <pc:sldMk cId="3828994381" sldId="288"/>
            <ac:spMk id="12" creationId="{9AAD5778-BDC9-415E-9819-D5FB28893DF9}"/>
          </ac:spMkLst>
        </pc:spChg>
        <pc:spChg chg="del">
          <ac:chgData name="Perryman, Michael D CIV USARMY CEIWR-HEC (USA)" userId="176e3b1d-abf9-4f4d-8d38-1a8cdd8bb9af" providerId="ADAL" clId="{8DD42881-0CC0-416D-A793-74BCEF13BBD6}" dt="2021-06-04T20:59:06.378" v="164" actId="478"/>
          <ac:spMkLst>
            <pc:docMk/>
            <pc:sldMk cId="3828994381" sldId="288"/>
            <ac:spMk id="13" creationId="{2DA3E4B9-A2D6-45F6-BC42-6DCE9E000E09}"/>
          </ac:spMkLst>
        </pc:spChg>
      </pc:sldChg>
      <pc:sldChg chg="delSp modSp mod">
        <pc:chgData name="Perryman, Michael D CIV USARMY CEIWR-HEC (USA)" userId="176e3b1d-abf9-4f4d-8d38-1a8cdd8bb9af" providerId="ADAL" clId="{8DD42881-0CC0-416D-A793-74BCEF13BBD6}" dt="2021-06-07T19:41:50.108" v="3929" actId="20577"/>
        <pc:sldMkLst>
          <pc:docMk/>
          <pc:sldMk cId="2848793578" sldId="295"/>
        </pc:sldMkLst>
        <pc:spChg chg="mod">
          <ac:chgData name="Perryman, Michael D CIV USARMY CEIWR-HEC (USA)" userId="176e3b1d-abf9-4f4d-8d38-1a8cdd8bb9af" providerId="ADAL" clId="{8DD42881-0CC0-416D-A793-74BCEF13BBD6}" dt="2021-06-07T19:41:50.108" v="3929" actId="20577"/>
          <ac:spMkLst>
            <pc:docMk/>
            <pc:sldMk cId="2848793578" sldId="295"/>
            <ac:spMk id="2" creationId="{557D582B-BC91-4826-8261-B4450C6BB766}"/>
          </ac:spMkLst>
        </pc:spChg>
        <pc:spChg chg="del">
          <ac:chgData name="Perryman, Michael D CIV USARMY CEIWR-HEC (USA)" userId="176e3b1d-abf9-4f4d-8d38-1a8cdd8bb9af" providerId="ADAL" clId="{8DD42881-0CC0-416D-A793-74BCEF13BBD6}" dt="2021-06-04T21:01:01.419" v="186" actId="478"/>
          <ac:spMkLst>
            <pc:docMk/>
            <pc:sldMk cId="2848793578" sldId="295"/>
            <ac:spMk id="4" creationId="{8509DA01-BFF1-458C-AD57-7D25F6C56DDA}"/>
          </ac:spMkLst>
        </pc:spChg>
        <pc:spChg chg="del">
          <ac:chgData name="Perryman, Michael D CIV USARMY CEIWR-HEC (USA)" userId="176e3b1d-abf9-4f4d-8d38-1a8cdd8bb9af" providerId="ADAL" clId="{8DD42881-0CC0-416D-A793-74BCEF13BBD6}" dt="2021-06-04T21:01:01.419" v="186" actId="478"/>
          <ac:spMkLst>
            <pc:docMk/>
            <pc:sldMk cId="2848793578" sldId="295"/>
            <ac:spMk id="5" creationId="{BE7DC921-4B60-4A55-A2B2-3F0A87E7A77B}"/>
          </ac:spMkLst>
        </pc:spChg>
        <pc:spChg chg="del">
          <ac:chgData name="Perryman, Michael D CIV USARMY CEIWR-HEC (USA)" userId="176e3b1d-abf9-4f4d-8d38-1a8cdd8bb9af" providerId="ADAL" clId="{8DD42881-0CC0-416D-A793-74BCEF13BBD6}" dt="2021-06-04T21:01:01.419" v="186" actId="478"/>
          <ac:spMkLst>
            <pc:docMk/>
            <pc:sldMk cId="2848793578" sldId="295"/>
            <ac:spMk id="6" creationId="{6ADAC91F-73B5-4904-91C2-4A05A4875B93}"/>
          </ac:spMkLst>
        </pc:spChg>
        <pc:spChg chg="del">
          <ac:chgData name="Perryman, Michael D CIV USARMY CEIWR-HEC (USA)" userId="176e3b1d-abf9-4f4d-8d38-1a8cdd8bb9af" providerId="ADAL" clId="{8DD42881-0CC0-416D-A793-74BCEF13BBD6}" dt="2021-06-04T21:01:01.419" v="186" actId="478"/>
          <ac:spMkLst>
            <pc:docMk/>
            <pc:sldMk cId="2848793578" sldId="295"/>
            <ac:spMk id="7" creationId="{DEC4DCC4-BFBC-4DB2-9B7D-E10DF35EC10A}"/>
          </ac:spMkLst>
        </pc:spChg>
      </pc:sldChg>
      <pc:sldChg chg="delSp mod">
        <pc:chgData name="Perryman, Michael D CIV USARMY CEIWR-HEC (USA)" userId="176e3b1d-abf9-4f4d-8d38-1a8cdd8bb9af" providerId="ADAL" clId="{8DD42881-0CC0-416D-A793-74BCEF13BBD6}" dt="2021-06-04T21:01:34.729" v="193" actId="478"/>
        <pc:sldMkLst>
          <pc:docMk/>
          <pc:sldMk cId="1950080495" sldId="296"/>
        </pc:sldMkLst>
        <pc:spChg chg="del">
          <ac:chgData name="Perryman, Michael D CIV USARMY CEIWR-HEC (USA)" userId="176e3b1d-abf9-4f4d-8d38-1a8cdd8bb9af" providerId="ADAL" clId="{8DD42881-0CC0-416D-A793-74BCEF13BBD6}" dt="2021-06-04T21:01:34.729" v="193" actId="478"/>
          <ac:spMkLst>
            <pc:docMk/>
            <pc:sldMk cId="1950080495" sldId="296"/>
            <ac:spMk id="4" creationId="{ADFEA918-9F36-4009-9DCC-B23665B1FD78}"/>
          </ac:spMkLst>
        </pc:spChg>
        <pc:spChg chg="del">
          <ac:chgData name="Perryman, Michael D CIV USARMY CEIWR-HEC (USA)" userId="176e3b1d-abf9-4f4d-8d38-1a8cdd8bb9af" providerId="ADAL" clId="{8DD42881-0CC0-416D-A793-74BCEF13BBD6}" dt="2021-06-04T21:01:34.729" v="193" actId="478"/>
          <ac:spMkLst>
            <pc:docMk/>
            <pc:sldMk cId="1950080495" sldId="296"/>
            <ac:spMk id="5" creationId="{493ADF7E-660F-4185-8A25-001840F85F1C}"/>
          </ac:spMkLst>
        </pc:spChg>
        <pc:spChg chg="del">
          <ac:chgData name="Perryman, Michael D CIV USARMY CEIWR-HEC (USA)" userId="176e3b1d-abf9-4f4d-8d38-1a8cdd8bb9af" providerId="ADAL" clId="{8DD42881-0CC0-416D-A793-74BCEF13BBD6}" dt="2021-06-04T21:01:34.729" v="193" actId="478"/>
          <ac:spMkLst>
            <pc:docMk/>
            <pc:sldMk cId="1950080495" sldId="296"/>
            <ac:spMk id="6" creationId="{2B9745A2-0C34-456E-8C07-741F02E36015}"/>
          </ac:spMkLst>
        </pc:spChg>
        <pc:spChg chg="del">
          <ac:chgData name="Perryman, Michael D CIV USARMY CEIWR-HEC (USA)" userId="176e3b1d-abf9-4f4d-8d38-1a8cdd8bb9af" providerId="ADAL" clId="{8DD42881-0CC0-416D-A793-74BCEF13BBD6}" dt="2021-06-04T21:01:34.729" v="193" actId="478"/>
          <ac:spMkLst>
            <pc:docMk/>
            <pc:sldMk cId="1950080495" sldId="296"/>
            <ac:spMk id="7" creationId="{8323E491-5DDC-4209-9ADB-25D7E850F191}"/>
          </ac:spMkLst>
        </pc:spChg>
      </pc:sldChg>
      <pc:sldChg chg="delSp modSp mod">
        <pc:chgData name="Perryman, Michael D CIV USARMY CEIWR-HEC (USA)" userId="176e3b1d-abf9-4f4d-8d38-1a8cdd8bb9af" providerId="ADAL" clId="{8DD42881-0CC0-416D-A793-74BCEF13BBD6}" dt="2021-06-07T16:02:23.001" v="811" actId="20577"/>
        <pc:sldMkLst>
          <pc:docMk/>
          <pc:sldMk cId="3600211760" sldId="297"/>
        </pc:sldMkLst>
        <pc:spChg chg="mod">
          <ac:chgData name="Perryman, Michael D CIV USARMY CEIWR-HEC (USA)" userId="176e3b1d-abf9-4f4d-8d38-1a8cdd8bb9af" providerId="ADAL" clId="{8DD42881-0CC0-416D-A793-74BCEF13BBD6}" dt="2021-06-07T16:02:23.001" v="811" actId="20577"/>
          <ac:spMkLst>
            <pc:docMk/>
            <pc:sldMk cId="3600211760" sldId="297"/>
            <ac:spMk id="2" creationId="{557D582B-BC91-4826-8261-B4450C6BB766}"/>
          </ac:spMkLst>
        </pc:spChg>
        <pc:spChg chg="del">
          <ac:chgData name="Perryman, Michael D CIV USARMY CEIWR-HEC (USA)" userId="176e3b1d-abf9-4f4d-8d38-1a8cdd8bb9af" providerId="ADAL" clId="{8DD42881-0CC0-416D-A793-74BCEF13BBD6}" dt="2021-06-04T21:01:46.723" v="194" actId="478"/>
          <ac:spMkLst>
            <pc:docMk/>
            <pc:sldMk cId="3600211760" sldId="297"/>
            <ac:spMk id="4" creationId="{D24E7E07-B79C-4159-8252-682FAB6AAE82}"/>
          </ac:spMkLst>
        </pc:spChg>
        <pc:spChg chg="del">
          <ac:chgData name="Perryman, Michael D CIV USARMY CEIWR-HEC (USA)" userId="176e3b1d-abf9-4f4d-8d38-1a8cdd8bb9af" providerId="ADAL" clId="{8DD42881-0CC0-416D-A793-74BCEF13BBD6}" dt="2021-06-04T21:01:46.723" v="194" actId="478"/>
          <ac:spMkLst>
            <pc:docMk/>
            <pc:sldMk cId="3600211760" sldId="297"/>
            <ac:spMk id="5" creationId="{A51520A0-92C0-4909-A80B-F8D86E362DEF}"/>
          </ac:spMkLst>
        </pc:spChg>
        <pc:spChg chg="del">
          <ac:chgData name="Perryman, Michael D CIV USARMY CEIWR-HEC (USA)" userId="176e3b1d-abf9-4f4d-8d38-1a8cdd8bb9af" providerId="ADAL" clId="{8DD42881-0CC0-416D-A793-74BCEF13BBD6}" dt="2021-06-04T21:01:46.723" v="194" actId="478"/>
          <ac:spMkLst>
            <pc:docMk/>
            <pc:sldMk cId="3600211760" sldId="297"/>
            <ac:spMk id="6" creationId="{52CB7844-8A12-4BCC-B0D8-AD74A3B6A95A}"/>
          </ac:spMkLst>
        </pc:spChg>
        <pc:spChg chg="del">
          <ac:chgData name="Perryman, Michael D CIV USARMY CEIWR-HEC (USA)" userId="176e3b1d-abf9-4f4d-8d38-1a8cdd8bb9af" providerId="ADAL" clId="{8DD42881-0CC0-416D-A793-74BCEF13BBD6}" dt="2021-06-04T21:01:46.723" v="194" actId="478"/>
          <ac:spMkLst>
            <pc:docMk/>
            <pc:sldMk cId="3600211760" sldId="297"/>
            <ac:spMk id="7" creationId="{75299B82-E4CC-4AD7-9B14-2CA72F9EBE76}"/>
          </ac:spMkLst>
        </pc:spChg>
      </pc:sldChg>
      <pc:sldChg chg="delSp modSp mod">
        <pc:chgData name="Perryman, Michael D CIV USARMY CEIWR-HEC (USA)" userId="176e3b1d-abf9-4f4d-8d38-1a8cdd8bb9af" providerId="ADAL" clId="{8DD42881-0CC0-416D-A793-74BCEF13BBD6}" dt="2021-06-07T20:03:44.546" v="4639" actId="20577"/>
        <pc:sldMkLst>
          <pc:docMk/>
          <pc:sldMk cId="3586754758" sldId="298"/>
        </pc:sldMkLst>
        <pc:spChg chg="mod">
          <ac:chgData name="Perryman, Michael D CIV USARMY CEIWR-HEC (USA)" userId="176e3b1d-abf9-4f4d-8d38-1a8cdd8bb9af" providerId="ADAL" clId="{8DD42881-0CC0-416D-A793-74BCEF13BBD6}" dt="2021-06-07T20:03:44.546" v="4639" actId="20577"/>
          <ac:spMkLst>
            <pc:docMk/>
            <pc:sldMk cId="3586754758" sldId="298"/>
            <ac:spMk id="2" creationId="{557D582B-BC91-4826-8261-B4450C6BB766}"/>
          </ac:spMkLst>
        </pc:spChg>
        <pc:spChg chg="mod">
          <ac:chgData name="Perryman, Michael D CIV USARMY CEIWR-HEC (USA)" userId="176e3b1d-abf9-4f4d-8d38-1a8cdd8bb9af" providerId="ADAL" clId="{8DD42881-0CC0-416D-A793-74BCEF13BBD6}" dt="2021-06-07T19:46:58.884" v="4007" actId="20577"/>
          <ac:spMkLst>
            <pc:docMk/>
            <pc:sldMk cId="3586754758" sldId="298"/>
            <ac:spMk id="3" creationId="{52E0910C-50CB-45DE-A633-6EDEFE7BDD22}"/>
          </ac:spMkLst>
        </pc:spChg>
        <pc:spChg chg="del">
          <ac:chgData name="Perryman, Michael D CIV USARMY CEIWR-HEC (USA)" userId="176e3b1d-abf9-4f4d-8d38-1a8cdd8bb9af" providerId="ADAL" clId="{8DD42881-0CC0-416D-A793-74BCEF13BBD6}" dt="2021-06-04T21:01:52.418" v="195" actId="478"/>
          <ac:spMkLst>
            <pc:docMk/>
            <pc:sldMk cId="3586754758" sldId="298"/>
            <ac:spMk id="4" creationId="{DEC6D392-F680-4418-A08F-875F4DE98B74}"/>
          </ac:spMkLst>
        </pc:spChg>
        <pc:spChg chg="del">
          <ac:chgData name="Perryman, Michael D CIV USARMY CEIWR-HEC (USA)" userId="176e3b1d-abf9-4f4d-8d38-1a8cdd8bb9af" providerId="ADAL" clId="{8DD42881-0CC0-416D-A793-74BCEF13BBD6}" dt="2021-06-04T21:01:52.418" v="195" actId="478"/>
          <ac:spMkLst>
            <pc:docMk/>
            <pc:sldMk cId="3586754758" sldId="298"/>
            <ac:spMk id="5" creationId="{490EE7F9-D6DD-4D4E-BAE5-52E5AF9A247F}"/>
          </ac:spMkLst>
        </pc:spChg>
        <pc:spChg chg="del">
          <ac:chgData name="Perryman, Michael D CIV USARMY CEIWR-HEC (USA)" userId="176e3b1d-abf9-4f4d-8d38-1a8cdd8bb9af" providerId="ADAL" clId="{8DD42881-0CC0-416D-A793-74BCEF13BBD6}" dt="2021-06-04T21:01:52.418" v="195" actId="478"/>
          <ac:spMkLst>
            <pc:docMk/>
            <pc:sldMk cId="3586754758" sldId="298"/>
            <ac:spMk id="6" creationId="{AE1352FB-CA6B-4EC0-A9D4-9FADC4561FEC}"/>
          </ac:spMkLst>
        </pc:spChg>
        <pc:spChg chg="del">
          <ac:chgData name="Perryman, Michael D CIV USARMY CEIWR-HEC (USA)" userId="176e3b1d-abf9-4f4d-8d38-1a8cdd8bb9af" providerId="ADAL" clId="{8DD42881-0CC0-416D-A793-74BCEF13BBD6}" dt="2021-06-04T21:01:52.418" v="195" actId="478"/>
          <ac:spMkLst>
            <pc:docMk/>
            <pc:sldMk cId="3586754758" sldId="298"/>
            <ac:spMk id="7" creationId="{2F7161B9-49F2-449C-8CB3-3D09CE3097F9}"/>
          </ac:spMkLst>
        </pc:spChg>
      </pc:sldChg>
      <pc:sldChg chg="delSp mod">
        <pc:chgData name="Perryman, Michael D CIV USARMY CEIWR-HEC (USA)" userId="176e3b1d-abf9-4f4d-8d38-1a8cdd8bb9af" providerId="ADAL" clId="{8DD42881-0CC0-416D-A793-74BCEF13BBD6}" dt="2021-06-04T20:58:33.568" v="163" actId="478"/>
        <pc:sldMkLst>
          <pc:docMk/>
          <pc:sldMk cId="2279518721" sldId="299"/>
        </pc:sldMkLst>
        <pc:spChg chg="del">
          <ac:chgData name="Perryman, Michael D CIV USARMY CEIWR-HEC (USA)" userId="176e3b1d-abf9-4f4d-8d38-1a8cdd8bb9af" providerId="ADAL" clId="{8DD42881-0CC0-416D-A793-74BCEF13BBD6}" dt="2021-06-04T20:58:33.568" v="163" actId="478"/>
          <ac:spMkLst>
            <pc:docMk/>
            <pc:sldMk cId="2279518721" sldId="299"/>
            <ac:spMk id="4" creationId="{4FBC0413-1E21-45F8-93E5-988CFCF46652}"/>
          </ac:spMkLst>
        </pc:spChg>
        <pc:spChg chg="del">
          <ac:chgData name="Perryman, Michael D CIV USARMY CEIWR-HEC (USA)" userId="176e3b1d-abf9-4f4d-8d38-1a8cdd8bb9af" providerId="ADAL" clId="{8DD42881-0CC0-416D-A793-74BCEF13BBD6}" dt="2021-06-04T20:58:33.568" v="163" actId="478"/>
          <ac:spMkLst>
            <pc:docMk/>
            <pc:sldMk cId="2279518721" sldId="299"/>
            <ac:spMk id="5" creationId="{0AC01E59-881E-4DB6-A50D-3951F1DD481B}"/>
          </ac:spMkLst>
        </pc:spChg>
        <pc:spChg chg="del">
          <ac:chgData name="Perryman, Michael D CIV USARMY CEIWR-HEC (USA)" userId="176e3b1d-abf9-4f4d-8d38-1a8cdd8bb9af" providerId="ADAL" clId="{8DD42881-0CC0-416D-A793-74BCEF13BBD6}" dt="2021-06-04T20:58:33.568" v="163" actId="478"/>
          <ac:spMkLst>
            <pc:docMk/>
            <pc:sldMk cId="2279518721" sldId="299"/>
            <ac:spMk id="6" creationId="{3A15E8C9-94D4-4ECF-986B-8CF0F4B10921}"/>
          </ac:spMkLst>
        </pc:spChg>
        <pc:spChg chg="del">
          <ac:chgData name="Perryman, Michael D CIV USARMY CEIWR-HEC (USA)" userId="176e3b1d-abf9-4f4d-8d38-1a8cdd8bb9af" providerId="ADAL" clId="{8DD42881-0CC0-416D-A793-74BCEF13BBD6}" dt="2021-06-04T20:58:33.568" v="163" actId="478"/>
          <ac:spMkLst>
            <pc:docMk/>
            <pc:sldMk cId="2279518721" sldId="299"/>
            <ac:spMk id="7" creationId="{D1F773DC-EAEE-4C70-A34F-7B13888D8E40}"/>
          </ac:spMkLst>
        </pc:spChg>
      </pc:sldChg>
      <pc:sldChg chg="addSp delSp modSp mod">
        <pc:chgData name="Perryman, Michael D CIV USARMY CEIWR-HEC (USA)" userId="176e3b1d-abf9-4f4d-8d38-1a8cdd8bb9af" providerId="ADAL" clId="{8DD42881-0CC0-416D-A793-74BCEF13BBD6}" dt="2021-06-07T19:41:25.136" v="3914" actId="14861"/>
        <pc:sldMkLst>
          <pc:docMk/>
          <pc:sldMk cId="421858479" sldId="300"/>
        </pc:sldMkLst>
        <pc:spChg chg="add del mod">
          <ac:chgData name="Perryman, Michael D CIV USARMY CEIWR-HEC (USA)" userId="176e3b1d-abf9-4f4d-8d38-1a8cdd8bb9af" providerId="ADAL" clId="{8DD42881-0CC0-416D-A793-74BCEF13BBD6}" dt="2021-06-07T19:25:02.682" v="3856" actId="478"/>
          <ac:spMkLst>
            <pc:docMk/>
            <pc:sldMk cId="421858479" sldId="300"/>
            <ac:spMk id="3" creationId="{22DE4F46-97C5-4229-92AA-A2E12835F5E7}"/>
          </ac:spMkLst>
        </pc:spChg>
        <pc:spChg chg="mod">
          <ac:chgData name="Perryman, Michael D CIV USARMY CEIWR-HEC (USA)" userId="176e3b1d-abf9-4f4d-8d38-1a8cdd8bb9af" providerId="ADAL" clId="{8DD42881-0CC0-416D-A793-74BCEF13BBD6}" dt="2021-06-07T19:39:23.347" v="3908" actId="6549"/>
          <ac:spMkLst>
            <pc:docMk/>
            <pc:sldMk cId="421858479" sldId="300"/>
            <ac:spMk id="5" creationId="{CCAE3B58-3D5D-4A4C-AE66-BDF19AFBB6BA}"/>
          </ac:spMkLst>
        </pc:spChg>
        <pc:spChg chg="del">
          <ac:chgData name="Perryman, Michael D CIV USARMY CEIWR-HEC (USA)" userId="176e3b1d-abf9-4f4d-8d38-1a8cdd8bb9af" providerId="ADAL" clId="{8DD42881-0CC0-416D-A793-74BCEF13BBD6}" dt="2021-06-07T19:24:59.718" v="3855" actId="478"/>
          <ac:spMkLst>
            <pc:docMk/>
            <pc:sldMk cId="421858479" sldId="300"/>
            <ac:spMk id="6" creationId="{80EFC2F8-8B8D-4882-8E83-61D9D6105F89}"/>
          </ac:spMkLst>
        </pc:spChg>
        <pc:spChg chg="del">
          <ac:chgData name="Perryman, Michael D CIV USARMY CEIWR-HEC (USA)" userId="176e3b1d-abf9-4f4d-8d38-1a8cdd8bb9af" providerId="ADAL" clId="{8DD42881-0CC0-416D-A793-74BCEF13BBD6}" dt="2021-06-04T21:01:19.517" v="188" actId="478"/>
          <ac:spMkLst>
            <pc:docMk/>
            <pc:sldMk cId="421858479" sldId="300"/>
            <ac:spMk id="9" creationId="{E40A5719-0342-4386-91B6-59AF7C576555}"/>
          </ac:spMkLst>
        </pc:spChg>
        <pc:spChg chg="del">
          <ac:chgData name="Perryman, Michael D CIV USARMY CEIWR-HEC (USA)" userId="176e3b1d-abf9-4f4d-8d38-1a8cdd8bb9af" providerId="ADAL" clId="{8DD42881-0CC0-416D-A793-74BCEF13BBD6}" dt="2021-06-04T21:01:19.517" v="188" actId="478"/>
          <ac:spMkLst>
            <pc:docMk/>
            <pc:sldMk cId="421858479" sldId="300"/>
            <ac:spMk id="11" creationId="{020EC53D-3B9B-4760-8FAD-8D9EB4CBED6F}"/>
          </ac:spMkLst>
        </pc:spChg>
        <pc:spChg chg="del">
          <ac:chgData name="Perryman, Michael D CIV USARMY CEIWR-HEC (USA)" userId="176e3b1d-abf9-4f4d-8d38-1a8cdd8bb9af" providerId="ADAL" clId="{8DD42881-0CC0-416D-A793-74BCEF13BBD6}" dt="2021-06-04T21:01:19.517" v="188" actId="478"/>
          <ac:spMkLst>
            <pc:docMk/>
            <pc:sldMk cId="421858479" sldId="300"/>
            <ac:spMk id="12" creationId="{19B2A25C-FAA9-4867-B712-5F79D5CFDD94}"/>
          </ac:spMkLst>
        </pc:spChg>
        <pc:spChg chg="del">
          <ac:chgData name="Perryman, Michael D CIV USARMY CEIWR-HEC (USA)" userId="176e3b1d-abf9-4f4d-8d38-1a8cdd8bb9af" providerId="ADAL" clId="{8DD42881-0CC0-416D-A793-74BCEF13BBD6}" dt="2021-06-04T21:01:19.517" v="188" actId="478"/>
          <ac:spMkLst>
            <pc:docMk/>
            <pc:sldMk cId="421858479" sldId="300"/>
            <ac:spMk id="13" creationId="{BC91394F-08A2-4122-9CB9-11AA6F56FCBD}"/>
          </ac:spMkLst>
        </pc:spChg>
        <pc:picChg chg="add del mod">
          <ac:chgData name="Perryman, Michael D CIV USARMY CEIWR-HEC (USA)" userId="176e3b1d-abf9-4f4d-8d38-1a8cdd8bb9af" providerId="ADAL" clId="{8DD42881-0CC0-416D-A793-74BCEF13BBD6}" dt="2021-06-07T19:30:10.226" v="3864" actId="478"/>
          <ac:picMkLst>
            <pc:docMk/>
            <pc:sldMk cId="421858479" sldId="300"/>
            <ac:picMk id="4" creationId="{6EDCABC0-4EEF-49F4-AC75-9278BED8817C}"/>
          </ac:picMkLst>
        </pc:picChg>
        <pc:picChg chg="add del">
          <ac:chgData name="Perryman, Michael D CIV USARMY CEIWR-HEC (USA)" userId="176e3b1d-abf9-4f4d-8d38-1a8cdd8bb9af" providerId="ADAL" clId="{8DD42881-0CC0-416D-A793-74BCEF13BBD6}" dt="2021-06-07T19:30:19.674" v="3866" actId="478"/>
          <ac:picMkLst>
            <pc:docMk/>
            <pc:sldMk cId="421858479" sldId="300"/>
            <ac:picMk id="7" creationId="{F1185C2E-3072-421D-887E-D28F12527D83}"/>
          </ac:picMkLst>
        </pc:picChg>
        <pc:picChg chg="add del mod">
          <ac:chgData name="Perryman, Michael D CIV USARMY CEIWR-HEC (USA)" userId="176e3b1d-abf9-4f4d-8d38-1a8cdd8bb9af" providerId="ADAL" clId="{8DD42881-0CC0-416D-A793-74BCEF13BBD6}" dt="2021-06-07T19:41:13.761" v="3913" actId="478"/>
          <ac:picMkLst>
            <pc:docMk/>
            <pc:sldMk cId="421858479" sldId="300"/>
            <ac:picMk id="8" creationId="{30417DCF-BED9-4D6F-9708-D7EB27577E96}"/>
          </ac:picMkLst>
        </pc:picChg>
        <pc:picChg chg="add mod ord">
          <ac:chgData name="Perryman, Michael D CIV USARMY CEIWR-HEC (USA)" userId="176e3b1d-abf9-4f4d-8d38-1a8cdd8bb9af" providerId="ADAL" clId="{8DD42881-0CC0-416D-A793-74BCEF13BBD6}" dt="2021-06-07T19:41:25.136" v="3914" actId="14861"/>
          <ac:picMkLst>
            <pc:docMk/>
            <pc:sldMk cId="421858479" sldId="300"/>
            <ac:picMk id="10" creationId="{078CB1A7-7826-4538-B09C-01BEB3C83266}"/>
          </ac:picMkLst>
        </pc:picChg>
      </pc:sldChg>
      <pc:sldChg chg="delSp modSp mod">
        <pc:chgData name="Perryman, Michael D CIV USARMY CEIWR-HEC (USA)" userId="176e3b1d-abf9-4f4d-8d38-1a8cdd8bb9af" providerId="ADAL" clId="{8DD42881-0CC0-416D-A793-74BCEF13BBD6}" dt="2021-06-07T21:55:58.496" v="7034"/>
        <pc:sldMkLst>
          <pc:docMk/>
          <pc:sldMk cId="2010169646" sldId="306"/>
        </pc:sldMkLst>
        <pc:spChg chg="mod">
          <ac:chgData name="Perryman, Michael D CIV USARMY CEIWR-HEC (USA)" userId="176e3b1d-abf9-4f4d-8d38-1a8cdd8bb9af" providerId="ADAL" clId="{8DD42881-0CC0-416D-A793-74BCEF13BBD6}" dt="2021-06-07T21:55:58.496" v="7034"/>
          <ac:spMkLst>
            <pc:docMk/>
            <pc:sldMk cId="2010169646" sldId="306"/>
            <ac:spMk id="3" creationId="{04375AE6-A6EF-4AF2-A37C-59ED76FF4882}"/>
          </ac:spMkLst>
        </pc:spChg>
        <pc:spChg chg="del">
          <ac:chgData name="Perryman, Michael D CIV USARMY CEIWR-HEC (USA)" userId="176e3b1d-abf9-4f4d-8d38-1a8cdd8bb9af" providerId="ADAL" clId="{8DD42881-0CC0-416D-A793-74BCEF13BBD6}" dt="2021-06-04T20:59:13.081" v="165" actId="478"/>
          <ac:spMkLst>
            <pc:docMk/>
            <pc:sldMk cId="2010169646" sldId="306"/>
            <ac:spMk id="4" creationId="{EC50C1F2-E74E-4387-864C-A70CB23E804A}"/>
          </ac:spMkLst>
        </pc:spChg>
        <pc:spChg chg="del">
          <ac:chgData name="Perryman, Michael D CIV USARMY CEIWR-HEC (USA)" userId="176e3b1d-abf9-4f4d-8d38-1a8cdd8bb9af" providerId="ADAL" clId="{8DD42881-0CC0-416D-A793-74BCEF13BBD6}" dt="2021-06-04T20:59:13.081" v="165" actId="478"/>
          <ac:spMkLst>
            <pc:docMk/>
            <pc:sldMk cId="2010169646" sldId="306"/>
            <ac:spMk id="5" creationId="{F6B0172D-2C88-4205-ABA4-76BC9FFD890B}"/>
          </ac:spMkLst>
        </pc:spChg>
        <pc:spChg chg="del">
          <ac:chgData name="Perryman, Michael D CIV USARMY CEIWR-HEC (USA)" userId="176e3b1d-abf9-4f4d-8d38-1a8cdd8bb9af" providerId="ADAL" clId="{8DD42881-0CC0-416D-A793-74BCEF13BBD6}" dt="2021-06-04T20:59:13.081" v="165" actId="478"/>
          <ac:spMkLst>
            <pc:docMk/>
            <pc:sldMk cId="2010169646" sldId="306"/>
            <ac:spMk id="6" creationId="{7C013AEB-AE6A-4F12-84F4-4FAA1FDDFEDD}"/>
          </ac:spMkLst>
        </pc:spChg>
        <pc:spChg chg="del">
          <ac:chgData name="Perryman, Michael D CIV USARMY CEIWR-HEC (USA)" userId="176e3b1d-abf9-4f4d-8d38-1a8cdd8bb9af" providerId="ADAL" clId="{8DD42881-0CC0-416D-A793-74BCEF13BBD6}" dt="2021-06-04T20:59:13.081" v="165" actId="478"/>
          <ac:spMkLst>
            <pc:docMk/>
            <pc:sldMk cId="2010169646" sldId="306"/>
            <ac:spMk id="7" creationId="{AA1DE774-0C6C-4D01-806F-2D022090F659}"/>
          </ac:spMkLst>
        </pc:spChg>
      </pc:sldChg>
      <pc:sldChg chg="delSp mod">
        <pc:chgData name="Perryman, Michael D CIV USARMY CEIWR-HEC (USA)" userId="176e3b1d-abf9-4f4d-8d38-1a8cdd8bb9af" providerId="ADAL" clId="{8DD42881-0CC0-416D-A793-74BCEF13BBD6}" dt="2021-06-04T21:00:53.401" v="183" actId="478"/>
        <pc:sldMkLst>
          <pc:docMk/>
          <pc:sldMk cId="1577414576" sldId="308"/>
        </pc:sldMkLst>
        <pc:spChg chg="del">
          <ac:chgData name="Perryman, Michael D CIV USARMY CEIWR-HEC (USA)" userId="176e3b1d-abf9-4f4d-8d38-1a8cdd8bb9af" providerId="ADAL" clId="{8DD42881-0CC0-416D-A793-74BCEF13BBD6}" dt="2021-06-04T21:00:53.401" v="183" actId="478"/>
          <ac:spMkLst>
            <pc:docMk/>
            <pc:sldMk cId="1577414576" sldId="308"/>
            <ac:spMk id="10" creationId="{34E586E2-0AB0-470F-ADEC-F941FFF2F12A}"/>
          </ac:spMkLst>
        </pc:spChg>
        <pc:spChg chg="del">
          <ac:chgData name="Perryman, Michael D CIV USARMY CEIWR-HEC (USA)" userId="176e3b1d-abf9-4f4d-8d38-1a8cdd8bb9af" providerId="ADAL" clId="{8DD42881-0CC0-416D-A793-74BCEF13BBD6}" dt="2021-06-04T21:00:53.401" v="183" actId="478"/>
          <ac:spMkLst>
            <pc:docMk/>
            <pc:sldMk cId="1577414576" sldId="308"/>
            <ac:spMk id="11" creationId="{8B4728AB-663C-4FDA-BE27-6122A3440E22}"/>
          </ac:spMkLst>
        </pc:spChg>
        <pc:spChg chg="del">
          <ac:chgData name="Perryman, Michael D CIV USARMY CEIWR-HEC (USA)" userId="176e3b1d-abf9-4f4d-8d38-1a8cdd8bb9af" providerId="ADAL" clId="{8DD42881-0CC0-416D-A793-74BCEF13BBD6}" dt="2021-06-04T21:00:53.401" v="183" actId="478"/>
          <ac:spMkLst>
            <pc:docMk/>
            <pc:sldMk cId="1577414576" sldId="308"/>
            <ac:spMk id="12" creationId="{FF965D20-D4FE-4717-A6EE-D5CB19341505}"/>
          </ac:spMkLst>
        </pc:spChg>
        <pc:spChg chg="del">
          <ac:chgData name="Perryman, Michael D CIV USARMY CEIWR-HEC (USA)" userId="176e3b1d-abf9-4f4d-8d38-1a8cdd8bb9af" providerId="ADAL" clId="{8DD42881-0CC0-416D-A793-74BCEF13BBD6}" dt="2021-06-04T21:00:53.401" v="183" actId="478"/>
          <ac:spMkLst>
            <pc:docMk/>
            <pc:sldMk cId="1577414576" sldId="308"/>
            <ac:spMk id="13" creationId="{47806132-A059-44F1-94FD-2135AB9CFE80}"/>
          </ac:spMkLst>
        </pc:spChg>
      </pc:sldChg>
      <pc:sldChg chg="delSp modSp mod">
        <pc:chgData name="Perryman, Michael D CIV USARMY CEIWR-HEC (USA)" userId="176e3b1d-abf9-4f4d-8d38-1a8cdd8bb9af" providerId="ADAL" clId="{8DD42881-0CC0-416D-A793-74BCEF13BBD6}" dt="2021-06-07T21:58:42.707" v="7060" actId="20577"/>
        <pc:sldMkLst>
          <pc:docMk/>
          <pc:sldMk cId="196885241" sldId="309"/>
        </pc:sldMkLst>
        <pc:spChg chg="mod">
          <ac:chgData name="Perryman, Michael D CIV USARMY CEIWR-HEC (USA)" userId="176e3b1d-abf9-4f4d-8d38-1a8cdd8bb9af" providerId="ADAL" clId="{8DD42881-0CC0-416D-A793-74BCEF13BBD6}" dt="2021-06-07T21:58:42.707" v="7060" actId="20577"/>
          <ac:spMkLst>
            <pc:docMk/>
            <pc:sldMk cId="196885241" sldId="309"/>
            <ac:spMk id="3" creationId="{D4E66DE9-17D8-4D54-A7C7-DB3433993EAF}"/>
          </ac:spMkLst>
        </pc:spChg>
        <pc:spChg chg="del">
          <ac:chgData name="Perryman, Michael D CIV USARMY CEIWR-HEC (USA)" userId="176e3b1d-abf9-4f4d-8d38-1a8cdd8bb9af" providerId="ADAL" clId="{8DD42881-0CC0-416D-A793-74BCEF13BBD6}" dt="2021-06-04T21:00:58.226" v="185" actId="478"/>
          <ac:spMkLst>
            <pc:docMk/>
            <pc:sldMk cId="196885241" sldId="309"/>
            <ac:spMk id="4" creationId="{09E701A7-D070-44A4-91A9-F5D69B787102}"/>
          </ac:spMkLst>
        </pc:spChg>
        <pc:spChg chg="del">
          <ac:chgData name="Perryman, Michael D CIV USARMY CEIWR-HEC (USA)" userId="176e3b1d-abf9-4f4d-8d38-1a8cdd8bb9af" providerId="ADAL" clId="{8DD42881-0CC0-416D-A793-74BCEF13BBD6}" dt="2021-06-04T21:00:58.226" v="185" actId="478"/>
          <ac:spMkLst>
            <pc:docMk/>
            <pc:sldMk cId="196885241" sldId="309"/>
            <ac:spMk id="5" creationId="{EEA5C406-6E58-4072-87C7-17A2E18AB070}"/>
          </ac:spMkLst>
        </pc:spChg>
        <pc:spChg chg="del">
          <ac:chgData name="Perryman, Michael D CIV USARMY CEIWR-HEC (USA)" userId="176e3b1d-abf9-4f4d-8d38-1a8cdd8bb9af" providerId="ADAL" clId="{8DD42881-0CC0-416D-A793-74BCEF13BBD6}" dt="2021-06-04T21:00:58.226" v="185" actId="478"/>
          <ac:spMkLst>
            <pc:docMk/>
            <pc:sldMk cId="196885241" sldId="309"/>
            <ac:spMk id="6" creationId="{6C2A6A4E-F44C-4E22-A5ED-9FD481B54BFE}"/>
          </ac:spMkLst>
        </pc:spChg>
        <pc:spChg chg="del">
          <ac:chgData name="Perryman, Michael D CIV USARMY CEIWR-HEC (USA)" userId="176e3b1d-abf9-4f4d-8d38-1a8cdd8bb9af" providerId="ADAL" clId="{8DD42881-0CC0-416D-A793-74BCEF13BBD6}" dt="2021-06-04T21:00:58.226" v="185" actId="478"/>
          <ac:spMkLst>
            <pc:docMk/>
            <pc:sldMk cId="196885241" sldId="309"/>
            <ac:spMk id="7" creationId="{CBAC97AF-1D16-405C-A978-BA9CE4A789FF}"/>
          </ac:spMkLst>
        </pc:spChg>
      </pc:sldChg>
      <pc:sldChg chg="delSp modSp add mod">
        <pc:chgData name="Perryman, Michael D CIV USARMY CEIWR-HEC (USA)" userId="176e3b1d-abf9-4f4d-8d38-1a8cdd8bb9af" providerId="ADAL" clId="{8DD42881-0CC0-416D-A793-74BCEF13BBD6}" dt="2021-06-07T22:00:02.849" v="7083"/>
        <pc:sldMkLst>
          <pc:docMk/>
          <pc:sldMk cId="4055538619" sldId="311"/>
        </pc:sldMkLst>
        <pc:spChg chg="mod">
          <ac:chgData name="Perryman, Michael D CIV USARMY CEIWR-HEC (USA)" userId="176e3b1d-abf9-4f4d-8d38-1a8cdd8bb9af" providerId="ADAL" clId="{8DD42881-0CC0-416D-A793-74BCEF13BBD6}" dt="2021-06-07T22:00:02.849" v="7083"/>
          <ac:spMkLst>
            <pc:docMk/>
            <pc:sldMk cId="4055538619" sldId="311"/>
            <ac:spMk id="2" creationId="{471C5CE8-8D6D-41CB-B8E6-3263D448F022}"/>
          </ac:spMkLst>
        </pc:spChg>
        <pc:spChg chg="del">
          <ac:chgData name="Perryman, Michael D CIV USARMY CEIWR-HEC (USA)" userId="176e3b1d-abf9-4f4d-8d38-1a8cdd8bb9af" providerId="ADAL" clId="{8DD42881-0CC0-416D-A793-74BCEF13BBD6}" dt="2021-06-07T21:40:19.577" v="6817" actId="478"/>
          <ac:spMkLst>
            <pc:docMk/>
            <pc:sldMk cId="4055538619" sldId="311"/>
            <ac:spMk id="12" creationId="{95DCDCE9-9372-40AD-A3AC-46DA2147864B}"/>
          </ac:spMkLst>
        </pc:spChg>
        <pc:spChg chg="del">
          <ac:chgData name="Perryman, Michael D CIV USARMY CEIWR-HEC (USA)" userId="176e3b1d-abf9-4f4d-8d38-1a8cdd8bb9af" providerId="ADAL" clId="{8DD42881-0CC0-416D-A793-74BCEF13BBD6}" dt="2021-06-07T21:40:19.577" v="6817" actId="478"/>
          <ac:spMkLst>
            <pc:docMk/>
            <pc:sldMk cId="4055538619" sldId="311"/>
            <ac:spMk id="13" creationId="{F44207C1-DF82-4F54-8953-2D84D958FC07}"/>
          </ac:spMkLst>
        </pc:spChg>
        <pc:spChg chg="del">
          <ac:chgData name="Perryman, Michael D CIV USARMY CEIWR-HEC (USA)" userId="176e3b1d-abf9-4f4d-8d38-1a8cdd8bb9af" providerId="ADAL" clId="{8DD42881-0CC0-416D-A793-74BCEF13BBD6}" dt="2021-06-07T21:40:19.577" v="6817" actId="478"/>
          <ac:spMkLst>
            <pc:docMk/>
            <pc:sldMk cId="4055538619" sldId="311"/>
            <ac:spMk id="14" creationId="{D51D0DED-6BCD-4CCD-94FB-9F70360B741A}"/>
          </ac:spMkLst>
        </pc:spChg>
        <pc:spChg chg="del">
          <ac:chgData name="Perryman, Michael D CIV USARMY CEIWR-HEC (USA)" userId="176e3b1d-abf9-4f4d-8d38-1a8cdd8bb9af" providerId="ADAL" clId="{8DD42881-0CC0-416D-A793-74BCEF13BBD6}" dt="2021-06-07T21:40:19.577" v="6817" actId="478"/>
          <ac:spMkLst>
            <pc:docMk/>
            <pc:sldMk cId="4055538619" sldId="311"/>
            <ac:spMk id="15" creationId="{F8F35019-E001-4B15-B265-EEBBC510B68A}"/>
          </ac:spMkLst>
        </pc:spChg>
      </pc:sldChg>
      <pc:sldChg chg="del">
        <pc:chgData name="Perryman, Michael D CIV USARMY CEIWR-HEC (USA)" userId="176e3b1d-abf9-4f4d-8d38-1a8cdd8bb9af" providerId="ADAL" clId="{8DD42881-0CC0-416D-A793-74BCEF13BBD6}" dt="2021-06-04T20:53:46.388" v="146" actId="2696"/>
        <pc:sldMkLst>
          <pc:docMk/>
          <pc:sldMk cId="4099098040" sldId="311"/>
        </pc:sldMkLst>
      </pc:sldChg>
      <pc:sldChg chg="delSp modSp mod">
        <pc:chgData name="Perryman, Michael D CIV USARMY CEIWR-HEC (USA)" userId="176e3b1d-abf9-4f4d-8d38-1a8cdd8bb9af" providerId="ADAL" clId="{8DD42881-0CC0-416D-A793-74BCEF13BBD6}" dt="2021-06-07T21:59:45.719" v="7081"/>
        <pc:sldMkLst>
          <pc:docMk/>
          <pc:sldMk cId="2979850690" sldId="312"/>
        </pc:sldMkLst>
        <pc:spChg chg="del">
          <ac:chgData name="Perryman, Michael D CIV USARMY CEIWR-HEC (USA)" userId="176e3b1d-abf9-4f4d-8d38-1a8cdd8bb9af" providerId="ADAL" clId="{8DD42881-0CC0-416D-A793-74BCEF13BBD6}" dt="2021-06-04T21:01:25.843" v="190" actId="478"/>
          <ac:spMkLst>
            <pc:docMk/>
            <pc:sldMk cId="2979850690" sldId="312"/>
            <ac:spMk id="4" creationId="{22235845-379D-43DF-8156-CE4372147304}"/>
          </ac:spMkLst>
        </pc:spChg>
        <pc:spChg chg="mod">
          <ac:chgData name="Perryman, Michael D CIV USARMY CEIWR-HEC (USA)" userId="176e3b1d-abf9-4f4d-8d38-1a8cdd8bb9af" providerId="ADAL" clId="{8DD42881-0CC0-416D-A793-74BCEF13BBD6}" dt="2021-06-07T21:59:45.719" v="7081"/>
          <ac:spMkLst>
            <pc:docMk/>
            <pc:sldMk cId="2979850690" sldId="312"/>
            <ac:spMk id="5" creationId="{CCAE3B58-3D5D-4A4C-AE66-BDF19AFBB6BA}"/>
          </ac:spMkLst>
        </pc:spChg>
        <pc:spChg chg="del">
          <ac:chgData name="Perryman, Michael D CIV USARMY CEIWR-HEC (USA)" userId="176e3b1d-abf9-4f4d-8d38-1a8cdd8bb9af" providerId="ADAL" clId="{8DD42881-0CC0-416D-A793-74BCEF13BBD6}" dt="2021-06-04T21:01:25.843" v="190" actId="478"/>
          <ac:spMkLst>
            <pc:docMk/>
            <pc:sldMk cId="2979850690" sldId="312"/>
            <ac:spMk id="6" creationId="{5904F58B-63D9-4B70-80B6-5C27A54CF6FD}"/>
          </ac:spMkLst>
        </pc:spChg>
        <pc:spChg chg="del">
          <ac:chgData name="Perryman, Michael D CIV USARMY CEIWR-HEC (USA)" userId="176e3b1d-abf9-4f4d-8d38-1a8cdd8bb9af" providerId="ADAL" clId="{8DD42881-0CC0-416D-A793-74BCEF13BBD6}" dt="2021-06-04T21:01:25.843" v="190" actId="478"/>
          <ac:spMkLst>
            <pc:docMk/>
            <pc:sldMk cId="2979850690" sldId="312"/>
            <ac:spMk id="7" creationId="{84CF5CFC-E4F2-48F9-8140-8B1DE1414449}"/>
          </ac:spMkLst>
        </pc:spChg>
        <pc:spChg chg="del">
          <ac:chgData name="Perryman, Michael D CIV USARMY CEIWR-HEC (USA)" userId="176e3b1d-abf9-4f4d-8d38-1a8cdd8bb9af" providerId="ADAL" clId="{8DD42881-0CC0-416D-A793-74BCEF13BBD6}" dt="2021-06-04T21:01:25.843" v="190" actId="478"/>
          <ac:spMkLst>
            <pc:docMk/>
            <pc:sldMk cId="2979850690" sldId="312"/>
            <ac:spMk id="9" creationId="{092B998D-72E1-47BA-9792-071CD9F58EA3}"/>
          </ac:spMkLst>
        </pc:spChg>
      </pc:sldChg>
      <pc:sldChg chg="del">
        <pc:chgData name="Perryman, Michael D CIV USARMY CEIWR-HEC (USA)" userId="176e3b1d-abf9-4f4d-8d38-1a8cdd8bb9af" providerId="ADAL" clId="{8DD42881-0CC0-416D-A793-74BCEF13BBD6}" dt="2021-06-04T20:53:46.388" v="146" actId="2696"/>
        <pc:sldMkLst>
          <pc:docMk/>
          <pc:sldMk cId="3079375366" sldId="313"/>
        </pc:sldMkLst>
      </pc:sldChg>
      <pc:sldChg chg="delSp modSp add mod">
        <pc:chgData name="Perryman, Michael D CIV USARMY CEIWR-HEC (USA)" userId="176e3b1d-abf9-4f4d-8d38-1a8cdd8bb9af" providerId="ADAL" clId="{8DD42881-0CC0-416D-A793-74BCEF13BBD6}" dt="2021-06-07T22:00:08.679" v="7084"/>
        <pc:sldMkLst>
          <pc:docMk/>
          <pc:sldMk cId="3756883585" sldId="313"/>
        </pc:sldMkLst>
        <pc:spChg chg="mod">
          <ac:chgData name="Perryman, Michael D CIV USARMY CEIWR-HEC (USA)" userId="176e3b1d-abf9-4f4d-8d38-1a8cdd8bb9af" providerId="ADAL" clId="{8DD42881-0CC0-416D-A793-74BCEF13BBD6}" dt="2021-06-07T22:00:08.679" v="7084"/>
          <ac:spMkLst>
            <pc:docMk/>
            <pc:sldMk cId="3756883585" sldId="313"/>
            <ac:spMk id="2" creationId="{471C5CE8-8D6D-41CB-B8E6-3263D448F022}"/>
          </ac:spMkLst>
        </pc:spChg>
        <pc:spChg chg="del">
          <ac:chgData name="Perryman, Michael D CIV USARMY CEIWR-HEC (USA)" userId="176e3b1d-abf9-4f4d-8d38-1a8cdd8bb9af" providerId="ADAL" clId="{8DD42881-0CC0-416D-A793-74BCEF13BBD6}" dt="2021-06-07T21:41:06.054" v="6824" actId="478"/>
          <ac:spMkLst>
            <pc:docMk/>
            <pc:sldMk cId="3756883585" sldId="313"/>
            <ac:spMk id="9" creationId="{8DBA85C3-B02A-420E-91F1-EC9C7FE24FAD}"/>
          </ac:spMkLst>
        </pc:spChg>
        <pc:spChg chg="del">
          <ac:chgData name="Perryman, Michael D CIV USARMY CEIWR-HEC (USA)" userId="176e3b1d-abf9-4f4d-8d38-1a8cdd8bb9af" providerId="ADAL" clId="{8DD42881-0CC0-416D-A793-74BCEF13BBD6}" dt="2021-06-07T21:41:06.054" v="6824" actId="478"/>
          <ac:spMkLst>
            <pc:docMk/>
            <pc:sldMk cId="3756883585" sldId="313"/>
            <ac:spMk id="10" creationId="{219DED36-E8BF-4B18-B6EC-B8FEF86CD837}"/>
          </ac:spMkLst>
        </pc:spChg>
        <pc:spChg chg="del">
          <ac:chgData name="Perryman, Michael D CIV USARMY CEIWR-HEC (USA)" userId="176e3b1d-abf9-4f4d-8d38-1a8cdd8bb9af" providerId="ADAL" clId="{8DD42881-0CC0-416D-A793-74BCEF13BBD6}" dt="2021-06-07T21:41:06.054" v="6824" actId="478"/>
          <ac:spMkLst>
            <pc:docMk/>
            <pc:sldMk cId="3756883585" sldId="313"/>
            <ac:spMk id="11" creationId="{CA392701-EDC4-4935-B96B-A54BE1576B58}"/>
          </ac:spMkLst>
        </pc:spChg>
        <pc:spChg chg="del">
          <ac:chgData name="Perryman, Michael D CIV USARMY CEIWR-HEC (USA)" userId="176e3b1d-abf9-4f4d-8d38-1a8cdd8bb9af" providerId="ADAL" clId="{8DD42881-0CC0-416D-A793-74BCEF13BBD6}" dt="2021-06-07T21:41:06.054" v="6824" actId="478"/>
          <ac:spMkLst>
            <pc:docMk/>
            <pc:sldMk cId="3756883585" sldId="313"/>
            <ac:spMk id="13" creationId="{6CFCF1DF-F0F8-4DDC-AA9C-4D62AAE79B66}"/>
          </ac:spMkLst>
        </pc:spChg>
      </pc:sldChg>
      <pc:sldChg chg="del">
        <pc:chgData name="Perryman, Michael D CIV USARMY CEIWR-HEC (USA)" userId="176e3b1d-abf9-4f4d-8d38-1a8cdd8bb9af" providerId="ADAL" clId="{8DD42881-0CC0-416D-A793-74BCEF13BBD6}" dt="2021-06-04T20:55:00.554" v="150" actId="2696"/>
        <pc:sldMkLst>
          <pc:docMk/>
          <pc:sldMk cId="2766467922" sldId="315"/>
        </pc:sldMkLst>
      </pc:sldChg>
      <pc:sldChg chg="modSp add mod">
        <pc:chgData name="Perryman, Michael D CIV USARMY CEIWR-HEC (USA)" userId="176e3b1d-abf9-4f4d-8d38-1a8cdd8bb9af" providerId="ADAL" clId="{8DD42881-0CC0-416D-A793-74BCEF13BBD6}" dt="2021-06-07T21:51:07.968" v="6991" actId="20577"/>
        <pc:sldMkLst>
          <pc:docMk/>
          <pc:sldMk cId="4237110972" sldId="315"/>
        </pc:sldMkLst>
        <pc:spChg chg="mod">
          <ac:chgData name="Perryman, Michael D CIV USARMY CEIWR-HEC (USA)" userId="176e3b1d-abf9-4f4d-8d38-1a8cdd8bb9af" providerId="ADAL" clId="{8DD42881-0CC0-416D-A793-74BCEF13BBD6}" dt="2021-06-07T21:51:07.968" v="6991" actId="20577"/>
          <ac:spMkLst>
            <pc:docMk/>
            <pc:sldMk cId="4237110972" sldId="315"/>
            <ac:spMk id="2" creationId="{B6C8CE2B-3460-48B5-A8D7-8AF9FC95749E}"/>
          </ac:spMkLst>
        </pc:spChg>
      </pc:sldChg>
      <pc:sldChg chg="del">
        <pc:chgData name="Perryman, Michael D CIV USARMY CEIWR-HEC (USA)" userId="176e3b1d-abf9-4f4d-8d38-1a8cdd8bb9af" providerId="ADAL" clId="{8DD42881-0CC0-416D-A793-74BCEF13BBD6}" dt="2021-06-04T20:55:00.554" v="150" actId="2696"/>
        <pc:sldMkLst>
          <pc:docMk/>
          <pc:sldMk cId="1080600371" sldId="316"/>
        </pc:sldMkLst>
      </pc:sldChg>
      <pc:sldChg chg="modSp add mod">
        <pc:chgData name="Perryman, Michael D CIV USARMY CEIWR-HEC (USA)" userId="176e3b1d-abf9-4f4d-8d38-1a8cdd8bb9af" providerId="ADAL" clId="{8DD42881-0CC0-416D-A793-74BCEF13BBD6}" dt="2021-06-07T21:51:48.371" v="6998" actId="113"/>
        <pc:sldMkLst>
          <pc:docMk/>
          <pc:sldMk cId="3517619774" sldId="316"/>
        </pc:sldMkLst>
        <pc:spChg chg="mod">
          <ac:chgData name="Perryman, Michael D CIV USARMY CEIWR-HEC (USA)" userId="176e3b1d-abf9-4f4d-8d38-1a8cdd8bb9af" providerId="ADAL" clId="{8DD42881-0CC0-416D-A793-74BCEF13BBD6}" dt="2021-06-07T21:51:48.371" v="6998" actId="113"/>
          <ac:spMkLst>
            <pc:docMk/>
            <pc:sldMk cId="3517619774" sldId="316"/>
            <ac:spMk id="2" creationId="{AE22C85D-3A87-45D7-AD48-BFD2A2BE7170}"/>
          </ac:spMkLst>
        </pc:spChg>
      </pc:sldChg>
      <pc:sldChg chg="delSp mod">
        <pc:chgData name="Perryman, Michael D CIV USARMY CEIWR-HEC (USA)" userId="176e3b1d-abf9-4f4d-8d38-1a8cdd8bb9af" providerId="ADAL" clId="{8DD42881-0CC0-416D-A793-74BCEF13BBD6}" dt="2021-06-04T20:59:18.440" v="166" actId="478"/>
        <pc:sldMkLst>
          <pc:docMk/>
          <pc:sldMk cId="1623734340" sldId="317"/>
        </pc:sldMkLst>
        <pc:spChg chg="del">
          <ac:chgData name="Perryman, Michael D CIV USARMY CEIWR-HEC (USA)" userId="176e3b1d-abf9-4f4d-8d38-1a8cdd8bb9af" providerId="ADAL" clId="{8DD42881-0CC0-416D-A793-74BCEF13BBD6}" dt="2021-06-04T20:59:18.440" v="166" actId="478"/>
          <ac:spMkLst>
            <pc:docMk/>
            <pc:sldMk cId="1623734340" sldId="317"/>
            <ac:spMk id="5" creationId="{FE9CBC90-085D-4EEE-8562-0E361D6A2363}"/>
          </ac:spMkLst>
        </pc:spChg>
        <pc:spChg chg="del">
          <ac:chgData name="Perryman, Michael D CIV USARMY CEIWR-HEC (USA)" userId="176e3b1d-abf9-4f4d-8d38-1a8cdd8bb9af" providerId="ADAL" clId="{8DD42881-0CC0-416D-A793-74BCEF13BBD6}" dt="2021-06-04T20:59:18.440" v="166" actId="478"/>
          <ac:spMkLst>
            <pc:docMk/>
            <pc:sldMk cId="1623734340" sldId="317"/>
            <ac:spMk id="6" creationId="{7F48E6E9-0946-40D5-A122-848F266133CE}"/>
          </ac:spMkLst>
        </pc:spChg>
        <pc:spChg chg="del">
          <ac:chgData name="Perryman, Michael D CIV USARMY CEIWR-HEC (USA)" userId="176e3b1d-abf9-4f4d-8d38-1a8cdd8bb9af" providerId="ADAL" clId="{8DD42881-0CC0-416D-A793-74BCEF13BBD6}" dt="2021-06-04T20:59:18.440" v="166" actId="478"/>
          <ac:spMkLst>
            <pc:docMk/>
            <pc:sldMk cId="1623734340" sldId="317"/>
            <ac:spMk id="7" creationId="{E952708B-61EB-4303-8085-BB44E3F13C61}"/>
          </ac:spMkLst>
        </pc:spChg>
        <pc:spChg chg="del">
          <ac:chgData name="Perryman, Michael D CIV USARMY CEIWR-HEC (USA)" userId="176e3b1d-abf9-4f4d-8d38-1a8cdd8bb9af" providerId="ADAL" clId="{8DD42881-0CC0-416D-A793-74BCEF13BBD6}" dt="2021-06-04T20:59:18.440" v="166" actId="478"/>
          <ac:spMkLst>
            <pc:docMk/>
            <pc:sldMk cId="1623734340" sldId="317"/>
            <ac:spMk id="8" creationId="{6967D60A-5F7B-4AEB-8518-A034FCF768BC}"/>
          </ac:spMkLst>
        </pc:spChg>
      </pc:sldChg>
      <pc:sldChg chg="delSp mod">
        <pc:chgData name="Perryman, Michael D CIV USARMY CEIWR-HEC (USA)" userId="176e3b1d-abf9-4f4d-8d38-1a8cdd8bb9af" providerId="ADAL" clId="{8DD42881-0CC0-416D-A793-74BCEF13BBD6}" dt="2021-06-04T21:00:03.329" v="168" actId="478"/>
        <pc:sldMkLst>
          <pc:docMk/>
          <pc:sldMk cId="304426309" sldId="318"/>
        </pc:sldMkLst>
        <pc:spChg chg="del">
          <ac:chgData name="Perryman, Michael D CIV USARMY CEIWR-HEC (USA)" userId="176e3b1d-abf9-4f4d-8d38-1a8cdd8bb9af" providerId="ADAL" clId="{8DD42881-0CC0-416D-A793-74BCEF13BBD6}" dt="2021-06-04T21:00:03.329" v="168" actId="478"/>
          <ac:spMkLst>
            <pc:docMk/>
            <pc:sldMk cId="304426309" sldId="318"/>
            <ac:spMk id="5" creationId="{36DC510A-05D3-4611-8A3D-AA42840B70F7}"/>
          </ac:spMkLst>
        </pc:spChg>
        <pc:spChg chg="del">
          <ac:chgData name="Perryman, Michael D CIV USARMY CEIWR-HEC (USA)" userId="176e3b1d-abf9-4f4d-8d38-1a8cdd8bb9af" providerId="ADAL" clId="{8DD42881-0CC0-416D-A793-74BCEF13BBD6}" dt="2021-06-04T21:00:03.329" v="168" actId="478"/>
          <ac:spMkLst>
            <pc:docMk/>
            <pc:sldMk cId="304426309" sldId="318"/>
            <ac:spMk id="6" creationId="{31BC41CF-68EE-46A7-AAF8-2154CBE92C40}"/>
          </ac:spMkLst>
        </pc:spChg>
        <pc:spChg chg="del">
          <ac:chgData name="Perryman, Michael D CIV USARMY CEIWR-HEC (USA)" userId="176e3b1d-abf9-4f4d-8d38-1a8cdd8bb9af" providerId="ADAL" clId="{8DD42881-0CC0-416D-A793-74BCEF13BBD6}" dt="2021-06-04T21:00:03.329" v="168" actId="478"/>
          <ac:spMkLst>
            <pc:docMk/>
            <pc:sldMk cId="304426309" sldId="318"/>
            <ac:spMk id="8" creationId="{6DFE0E21-528A-4C72-9555-464C7227B99F}"/>
          </ac:spMkLst>
        </pc:spChg>
        <pc:spChg chg="del">
          <ac:chgData name="Perryman, Michael D CIV USARMY CEIWR-HEC (USA)" userId="176e3b1d-abf9-4f4d-8d38-1a8cdd8bb9af" providerId="ADAL" clId="{8DD42881-0CC0-416D-A793-74BCEF13BBD6}" dt="2021-06-04T21:00:03.329" v="168" actId="478"/>
          <ac:spMkLst>
            <pc:docMk/>
            <pc:sldMk cId="304426309" sldId="318"/>
            <ac:spMk id="9" creationId="{D16CA2E8-56EE-405E-BFF7-08A87F80E08B}"/>
          </ac:spMkLst>
        </pc:spChg>
      </pc:sldChg>
      <pc:sldChg chg="delSp modSp mod">
        <pc:chgData name="Perryman, Michael D CIV USARMY CEIWR-HEC (USA)" userId="176e3b1d-abf9-4f4d-8d38-1a8cdd8bb9af" providerId="ADAL" clId="{8DD42881-0CC0-416D-A793-74BCEF13BBD6}" dt="2021-06-07T16:41:53.558" v="2095" actId="20577"/>
        <pc:sldMkLst>
          <pc:docMk/>
          <pc:sldMk cId="2483850685" sldId="319"/>
        </pc:sldMkLst>
        <pc:spChg chg="mod">
          <ac:chgData name="Perryman, Michael D CIV USARMY CEIWR-HEC (USA)" userId="176e3b1d-abf9-4f4d-8d38-1a8cdd8bb9af" providerId="ADAL" clId="{8DD42881-0CC0-416D-A793-74BCEF13BBD6}" dt="2021-06-07T16:41:53.558" v="2095" actId="20577"/>
          <ac:spMkLst>
            <pc:docMk/>
            <pc:sldMk cId="2483850685" sldId="319"/>
            <ac:spMk id="2" creationId="{C984BC9A-41E5-47DC-A44F-660034BD91B7}"/>
          </ac:spMkLst>
        </pc:spChg>
        <pc:spChg chg="del">
          <ac:chgData name="Perryman, Michael D CIV USARMY CEIWR-HEC (USA)" userId="176e3b1d-abf9-4f4d-8d38-1a8cdd8bb9af" providerId="ADAL" clId="{8DD42881-0CC0-416D-A793-74BCEF13BBD6}" dt="2021-06-04T21:00:15.575" v="172" actId="478"/>
          <ac:spMkLst>
            <pc:docMk/>
            <pc:sldMk cId="2483850685" sldId="319"/>
            <ac:spMk id="4" creationId="{A5B83436-2CC3-4F0A-82C8-EE54E5A9F6F2}"/>
          </ac:spMkLst>
        </pc:spChg>
        <pc:spChg chg="del">
          <ac:chgData name="Perryman, Michael D CIV USARMY CEIWR-HEC (USA)" userId="176e3b1d-abf9-4f4d-8d38-1a8cdd8bb9af" providerId="ADAL" clId="{8DD42881-0CC0-416D-A793-74BCEF13BBD6}" dt="2021-06-04T21:00:15.575" v="172" actId="478"/>
          <ac:spMkLst>
            <pc:docMk/>
            <pc:sldMk cId="2483850685" sldId="319"/>
            <ac:spMk id="5" creationId="{E73C5C94-D618-47EF-8572-25423695FA23}"/>
          </ac:spMkLst>
        </pc:spChg>
        <pc:spChg chg="del">
          <ac:chgData name="Perryman, Michael D CIV USARMY CEIWR-HEC (USA)" userId="176e3b1d-abf9-4f4d-8d38-1a8cdd8bb9af" providerId="ADAL" clId="{8DD42881-0CC0-416D-A793-74BCEF13BBD6}" dt="2021-06-04T21:00:15.575" v="172" actId="478"/>
          <ac:spMkLst>
            <pc:docMk/>
            <pc:sldMk cId="2483850685" sldId="319"/>
            <ac:spMk id="6" creationId="{002BAE5C-1E0D-45C7-BD47-586D062BF44A}"/>
          </ac:spMkLst>
        </pc:spChg>
        <pc:spChg chg="del">
          <ac:chgData name="Perryman, Michael D CIV USARMY CEIWR-HEC (USA)" userId="176e3b1d-abf9-4f4d-8d38-1a8cdd8bb9af" providerId="ADAL" clId="{8DD42881-0CC0-416D-A793-74BCEF13BBD6}" dt="2021-06-04T21:00:15.575" v="172" actId="478"/>
          <ac:spMkLst>
            <pc:docMk/>
            <pc:sldMk cId="2483850685" sldId="319"/>
            <ac:spMk id="7" creationId="{E3B467B3-8CD6-45DE-919D-D6AE35ED32AE}"/>
          </ac:spMkLst>
        </pc:spChg>
      </pc:sldChg>
      <pc:sldChg chg="modSp mod">
        <pc:chgData name="Perryman, Michael D CIV USARMY CEIWR-HEC (USA)" userId="176e3b1d-abf9-4f4d-8d38-1a8cdd8bb9af" providerId="ADAL" clId="{8DD42881-0CC0-416D-A793-74BCEF13BBD6}" dt="2021-06-07T17:08:50.509" v="3063" actId="255"/>
        <pc:sldMkLst>
          <pc:docMk/>
          <pc:sldMk cId="1030147659" sldId="320"/>
        </pc:sldMkLst>
        <pc:spChg chg="mod">
          <ac:chgData name="Perryman, Michael D CIV USARMY CEIWR-HEC (USA)" userId="176e3b1d-abf9-4f4d-8d38-1a8cdd8bb9af" providerId="ADAL" clId="{8DD42881-0CC0-416D-A793-74BCEF13BBD6}" dt="2021-06-07T17:08:50.509" v="3063" actId="255"/>
          <ac:spMkLst>
            <pc:docMk/>
            <pc:sldMk cId="1030147659" sldId="320"/>
            <ac:spMk id="2" creationId="{C984BC9A-41E5-47DC-A44F-660034BD91B7}"/>
          </ac:spMkLst>
        </pc:spChg>
      </pc:sldChg>
      <pc:sldChg chg="delSp modSp mod">
        <pc:chgData name="Perryman, Michael D CIV USARMY CEIWR-HEC (USA)" userId="176e3b1d-abf9-4f4d-8d38-1a8cdd8bb9af" providerId="ADAL" clId="{8DD42881-0CC0-416D-A793-74BCEF13BBD6}" dt="2021-06-07T18:10:31.855" v="3217" actId="20577"/>
        <pc:sldMkLst>
          <pc:docMk/>
          <pc:sldMk cId="3907013560" sldId="322"/>
        </pc:sldMkLst>
        <pc:spChg chg="mod">
          <ac:chgData name="Perryman, Michael D CIV USARMY CEIWR-HEC (USA)" userId="176e3b1d-abf9-4f4d-8d38-1a8cdd8bb9af" providerId="ADAL" clId="{8DD42881-0CC0-416D-A793-74BCEF13BBD6}" dt="2021-06-07T18:10:31.855" v="3217" actId="20577"/>
          <ac:spMkLst>
            <pc:docMk/>
            <pc:sldMk cId="3907013560" sldId="322"/>
            <ac:spMk id="2" creationId="{C984BC9A-41E5-47DC-A44F-660034BD91B7}"/>
          </ac:spMkLst>
        </pc:spChg>
        <pc:spChg chg="del">
          <ac:chgData name="Perryman, Michael D CIV USARMY CEIWR-HEC (USA)" userId="176e3b1d-abf9-4f4d-8d38-1a8cdd8bb9af" providerId="ADAL" clId="{8DD42881-0CC0-416D-A793-74BCEF13BBD6}" dt="2021-06-04T21:00:19.542" v="173" actId="478"/>
          <ac:spMkLst>
            <pc:docMk/>
            <pc:sldMk cId="3907013560" sldId="322"/>
            <ac:spMk id="6" creationId="{CCADA2D7-229B-4A85-A04E-076BEFC9E7C2}"/>
          </ac:spMkLst>
        </pc:spChg>
        <pc:spChg chg="del">
          <ac:chgData name="Perryman, Michael D CIV USARMY CEIWR-HEC (USA)" userId="176e3b1d-abf9-4f4d-8d38-1a8cdd8bb9af" providerId="ADAL" clId="{8DD42881-0CC0-416D-A793-74BCEF13BBD6}" dt="2021-06-04T21:00:19.542" v="173" actId="478"/>
          <ac:spMkLst>
            <pc:docMk/>
            <pc:sldMk cId="3907013560" sldId="322"/>
            <ac:spMk id="7" creationId="{810C1C48-BFA3-4AA5-BF51-26F525B4DE3C}"/>
          </ac:spMkLst>
        </pc:spChg>
        <pc:spChg chg="del">
          <ac:chgData name="Perryman, Michael D CIV USARMY CEIWR-HEC (USA)" userId="176e3b1d-abf9-4f4d-8d38-1a8cdd8bb9af" providerId="ADAL" clId="{8DD42881-0CC0-416D-A793-74BCEF13BBD6}" dt="2021-06-04T21:00:19.542" v="173" actId="478"/>
          <ac:spMkLst>
            <pc:docMk/>
            <pc:sldMk cId="3907013560" sldId="322"/>
            <ac:spMk id="8" creationId="{725A787F-88ED-46C9-A98D-F75690215612}"/>
          </ac:spMkLst>
        </pc:spChg>
        <pc:spChg chg="del">
          <ac:chgData name="Perryman, Michael D CIV USARMY CEIWR-HEC (USA)" userId="176e3b1d-abf9-4f4d-8d38-1a8cdd8bb9af" providerId="ADAL" clId="{8DD42881-0CC0-416D-A793-74BCEF13BBD6}" dt="2021-06-04T21:00:19.542" v="173" actId="478"/>
          <ac:spMkLst>
            <pc:docMk/>
            <pc:sldMk cId="3907013560" sldId="322"/>
            <ac:spMk id="9" creationId="{CB812ADF-73BA-40E8-8FB3-0E8F415753AA}"/>
          </ac:spMkLst>
        </pc:spChg>
      </pc:sldChg>
      <pc:sldChg chg="modSp add mod">
        <pc:chgData name="Perryman, Michael D CIV USARMY CEIWR-HEC (USA)" userId="176e3b1d-abf9-4f4d-8d38-1a8cdd8bb9af" providerId="ADAL" clId="{8DD42881-0CC0-416D-A793-74BCEF13BBD6}" dt="2021-06-07T18:11:17.325" v="3225" actId="20577"/>
        <pc:sldMkLst>
          <pc:docMk/>
          <pc:sldMk cId="4129238602" sldId="323"/>
        </pc:sldMkLst>
        <pc:spChg chg="mod">
          <ac:chgData name="Perryman, Michael D CIV USARMY CEIWR-HEC (USA)" userId="176e3b1d-abf9-4f4d-8d38-1a8cdd8bb9af" providerId="ADAL" clId="{8DD42881-0CC0-416D-A793-74BCEF13BBD6}" dt="2021-06-07T18:11:17.325" v="3225" actId="20577"/>
          <ac:spMkLst>
            <pc:docMk/>
            <pc:sldMk cId="4129238602" sldId="323"/>
            <ac:spMk id="2" creationId="{C984BC9A-41E5-47DC-A44F-660034BD91B7}"/>
          </ac:spMkLst>
        </pc:spChg>
      </pc:sldChg>
      <pc:sldChg chg="del">
        <pc:chgData name="Perryman, Michael D CIV USARMY CEIWR-HEC (USA)" userId="176e3b1d-abf9-4f4d-8d38-1a8cdd8bb9af" providerId="ADAL" clId="{8DD42881-0CC0-416D-A793-74BCEF13BBD6}" dt="2021-06-04T20:40:35.155" v="92" actId="2696"/>
        <pc:sldMkLst>
          <pc:docMk/>
          <pc:sldMk cId="4137533025" sldId="323"/>
        </pc:sldMkLst>
      </pc:sldChg>
      <pc:sldChg chg="modSp add del mod">
        <pc:chgData name="Perryman, Michael D CIV USARMY CEIWR-HEC (USA)" userId="176e3b1d-abf9-4f4d-8d38-1a8cdd8bb9af" providerId="ADAL" clId="{8DD42881-0CC0-416D-A793-74BCEF13BBD6}" dt="2021-06-07T17:04:13.659" v="3009" actId="47"/>
        <pc:sldMkLst>
          <pc:docMk/>
          <pc:sldMk cId="1812167858" sldId="324"/>
        </pc:sldMkLst>
        <pc:spChg chg="mod">
          <ac:chgData name="Perryman, Michael D CIV USARMY CEIWR-HEC (USA)" userId="176e3b1d-abf9-4f4d-8d38-1a8cdd8bb9af" providerId="ADAL" clId="{8DD42881-0CC0-416D-A793-74BCEF13BBD6}" dt="2021-06-07T15:05:03.539" v="250" actId="20577"/>
          <ac:spMkLst>
            <pc:docMk/>
            <pc:sldMk cId="1812167858" sldId="324"/>
            <ac:spMk id="2" creationId="{C984BC9A-41E5-47DC-A44F-660034BD91B7}"/>
          </ac:spMkLst>
        </pc:spChg>
      </pc:sldChg>
      <pc:sldChg chg="del">
        <pc:chgData name="Perryman, Michael D CIV USARMY CEIWR-HEC (USA)" userId="176e3b1d-abf9-4f4d-8d38-1a8cdd8bb9af" providerId="ADAL" clId="{8DD42881-0CC0-416D-A793-74BCEF13BBD6}" dt="2021-06-04T20:39:09.240" v="88" actId="2696"/>
        <pc:sldMkLst>
          <pc:docMk/>
          <pc:sldMk cId="4097447423" sldId="324"/>
        </pc:sldMkLst>
      </pc:sldChg>
      <pc:sldChg chg="delSp mod">
        <pc:chgData name="Perryman, Michael D CIV USARMY CEIWR-HEC (USA)" userId="176e3b1d-abf9-4f4d-8d38-1a8cdd8bb9af" providerId="ADAL" clId="{8DD42881-0CC0-416D-A793-74BCEF13BBD6}" dt="2021-06-04T20:59:57.457" v="167" actId="478"/>
        <pc:sldMkLst>
          <pc:docMk/>
          <pc:sldMk cId="2962524878" sldId="325"/>
        </pc:sldMkLst>
        <pc:spChg chg="del">
          <ac:chgData name="Perryman, Michael D CIV USARMY CEIWR-HEC (USA)" userId="176e3b1d-abf9-4f4d-8d38-1a8cdd8bb9af" providerId="ADAL" clId="{8DD42881-0CC0-416D-A793-74BCEF13BBD6}" dt="2021-06-04T20:59:57.457" v="167" actId="478"/>
          <ac:spMkLst>
            <pc:docMk/>
            <pc:sldMk cId="2962524878" sldId="325"/>
            <ac:spMk id="4" creationId="{6D5D3AF2-7826-4831-86FA-9C8BF2E81BD2}"/>
          </ac:spMkLst>
        </pc:spChg>
        <pc:spChg chg="del">
          <ac:chgData name="Perryman, Michael D CIV USARMY CEIWR-HEC (USA)" userId="176e3b1d-abf9-4f4d-8d38-1a8cdd8bb9af" providerId="ADAL" clId="{8DD42881-0CC0-416D-A793-74BCEF13BBD6}" dt="2021-06-04T20:59:57.457" v="167" actId="478"/>
          <ac:spMkLst>
            <pc:docMk/>
            <pc:sldMk cId="2962524878" sldId="325"/>
            <ac:spMk id="5" creationId="{C26CD07A-B5CB-4A66-9542-520E9EDAD0E4}"/>
          </ac:spMkLst>
        </pc:spChg>
        <pc:spChg chg="del">
          <ac:chgData name="Perryman, Michael D CIV USARMY CEIWR-HEC (USA)" userId="176e3b1d-abf9-4f4d-8d38-1a8cdd8bb9af" providerId="ADAL" clId="{8DD42881-0CC0-416D-A793-74BCEF13BBD6}" dt="2021-06-04T20:59:57.457" v="167" actId="478"/>
          <ac:spMkLst>
            <pc:docMk/>
            <pc:sldMk cId="2962524878" sldId="325"/>
            <ac:spMk id="6" creationId="{066EE833-17DC-4080-B209-FBCDD5DCDA27}"/>
          </ac:spMkLst>
        </pc:spChg>
        <pc:spChg chg="del">
          <ac:chgData name="Perryman, Michael D CIV USARMY CEIWR-HEC (USA)" userId="176e3b1d-abf9-4f4d-8d38-1a8cdd8bb9af" providerId="ADAL" clId="{8DD42881-0CC0-416D-A793-74BCEF13BBD6}" dt="2021-06-04T20:59:57.457" v="167" actId="478"/>
          <ac:spMkLst>
            <pc:docMk/>
            <pc:sldMk cId="2962524878" sldId="325"/>
            <ac:spMk id="8" creationId="{50798CB2-A4E1-4A7B-9DF8-90D31EF65EFB}"/>
          </ac:spMkLst>
        </pc:spChg>
      </pc:sldChg>
      <pc:sldChg chg="delSp modSp mod">
        <pc:chgData name="Perryman, Michael D CIV USARMY CEIWR-HEC (USA)" userId="176e3b1d-abf9-4f4d-8d38-1a8cdd8bb9af" providerId="ADAL" clId="{8DD42881-0CC0-416D-A793-74BCEF13BBD6}" dt="2021-06-07T16:05:30.620" v="831" actId="947"/>
        <pc:sldMkLst>
          <pc:docMk/>
          <pc:sldMk cId="2928162583" sldId="326"/>
        </pc:sldMkLst>
        <pc:spChg chg="del">
          <ac:chgData name="Perryman, Michael D CIV USARMY CEIWR-HEC (USA)" userId="176e3b1d-abf9-4f4d-8d38-1a8cdd8bb9af" providerId="ADAL" clId="{8DD42881-0CC0-416D-A793-74BCEF13BBD6}" dt="2021-06-04T21:00:06.379" v="169" actId="478"/>
          <ac:spMkLst>
            <pc:docMk/>
            <pc:sldMk cId="2928162583" sldId="326"/>
            <ac:spMk id="9" creationId="{F86B735B-4A00-407D-9DED-A18CF6CD1841}"/>
          </ac:spMkLst>
        </pc:spChg>
        <pc:spChg chg="del">
          <ac:chgData name="Perryman, Michael D CIV USARMY CEIWR-HEC (USA)" userId="176e3b1d-abf9-4f4d-8d38-1a8cdd8bb9af" providerId="ADAL" clId="{8DD42881-0CC0-416D-A793-74BCEF13BBD6}" dt="2021-06-04T21:00:06.379" v="169" actId="478"/>
          <ac:spMkLst>
            <pc:docMk/>
            <pc:sldMk cId="2928162583" sldId="326"/>
            <ac:spMk id="10" creationId="{695F59D5-4D55-4473-BCF0-02ADF86AAE51}"/>
          </ac:spMkLst>
        </pc:spChg>
        <pc:spChg chg="del">
          <ac:chgData name="Perryman, Michael D CIV USARMY CEIWR-HEC (USA)" userId="176e3b1d-abf9-4f4d-8d38-1a8cdd8bb9af" providerId="ADAL" clId="{8DD42881-0CC0-416D-A793-74BCEF13BBD6}" dt="2021-06-04T21:00:06.379" v="169" actId="478"/>
          <ac:spMkLst>
            <pc:docMk/>
            <pc:sldMk cId="2928162583" sldId="326"/>
            <ac:spMk id="11" creationId="{B870F587-0923-4124-900B-0E39D17056F2}"/>
          </ac:spMkLst>
        </pc:spChg>
        <pc:spChg chg="del">
          <ac:chgData name="Perryman, Michael D CIV USARMY CEIWR-HEC (USA)" userId="176e3b1d-abf9-4f4d-8d38-1a8cdd8bb9af" providerId="ADAL" clId="{8DD42881-0CC0-416D-A793-74BCEF13BBD6}" dt="2021-06-04T21:00:06.379" v="169" actId="478"/>
          <ac:spMkLst>
            <pc:docMk/>
            <pc:sldMk cId="2928162583" sldId="326"/>
            <ac:spMk id="12" creationId="{1BCEF565-C89F-4622-9A0C-CD0622E27E2D}"/>
          </ac:spMkLst>
        </pc:spChg>
        <pc:graphicFrameChg chg="modGraphic">
          <ac:chgData name="Perryman, Michael D CIV USARMY CEIWR-HEC (USA)" userId="176e3b1d-abf9-4f4d-8d38-1a8cdd8bb9af" providerId="ADAL" clId="{8DD42881-0CC0-416D-A793-74BCEF13BBD6}" dt="2021-06-07T16:05:30.620" v="831" actId="947"/>
          <ac:graphicFrameMkLst>
            <pc:docMk/>
            <pc:sldMk cId="2928162583" sldId="326"/>
            <ac:graphicFrameMk id="8" creationId="{D4913A35-BD23-4020-B3BF-2306DE89B373}"/>
          </ac:graphicFrameMkLst>
        </pc:graphicFrameChg>
      </pc:sldChg>
      <pc:sldChg chg="del">
        <pc:chgData name="Perryman, Michael D CIV USARMY CEIWR-HEC (USA)" userId="176e3b1d-abf9-4f4d-8d38-1a8cdd8bb9af" providerId="ADAL" clId="{8DD42881-0CC0-416D-A793-74BCEF13BBD6}" dt="2021-06-04T20:38:00.216" v="86" actId="2696"/>
        <pc:sldMkLst>
          <pc:docMk/>
          <pc:sldMk cId="752076300" sldId="327"/>
        </pc:sldMkLst>
      </pc:sldChg>
      <pc:sldChg chg="add del">
        <pc:chgData name="Perryman, Michael D CIV USARMY CEIWR-HEC (USA)" userId="176e3b1d-abf9-4f4d-8d38-1a8cdd8bb9af" providerId="ADAL" clId="{8DD42881-0CC0-416D-A793-74BCEF13BBD6}" dt="2021-06-04T20:39:09.240" v="88" actId="2696"/>
        <pc:sldMkLst>
          <pc:docMk/>
          <pc:sldMk cId="833412680" sldId="327"/>
        </pc:sldMkLst>
      </pc:sldChg>
      <pc:sldChg chg="modSp add mod">
        <pc:chgData name="Perryman, Michael D CIV USARMY CEIWR-HEC (USA)" userId="176e3b1d-abf9-4f4d-8d38-1a8cdd8bb9af" providerId="ADAL" clId="{8DD42881-0CC0-416D-A793-74BCEF13BBD6}" dt="2021-06-07T16:11:55.032" v="859" actId="113"/>
        <pc:sldMkLst>
          <pc:docMk/>
          <pc:sldMk cId="1036712878" sldId="327"/>
        </pc:sldMkLst>
        <pc:spChg chg="mod">
          <ac:chgData name="Perryman, Michael D CIV USARMY CEIWR-HEC (USA)" userId="176e3b1d-abf9-4f4d-8d38-1a8cdd8bb9af" providerId="ADAL" clId="{8DD42881-0CC0-416D-A793-74BCEF13BBD6}" dt="2021-06-07T16:11:55.032" v="859" actId="113"/>
          <ac:spMkLst>
            <pc:docMk/>
            <pc:sldMk cId="1036712878" sldId="327"/>
            <ac:spMk id="2" creationId="{C984BC9A-41E5-47DC-A44F-660034BD91B7}"/>
          </ac:spMkLst>
        </pc:spChg>
      </pc:sldChg>
      <pc:sldChg chg="delSp mod">
        <pc:chgData name="Perryman, Michael D CIV USARMY CEIWR-HEC (USA)" userId="176e3b1d-abf9-4f4d-8d38-1a8cdd8bb9af" providerId="ADAL" clId="{8DD42881-0CC0-416D-A793-74BCEF13BBD6}" dt="2021-06-04T21:00:08.963" v="170" actId="478"/>
        <pc:sldMkLst>
          <pc:docMk/>
          <pc:sldMk cId="1077791809" sldId="328"/>
        </pc:sldMkLst>
        <pc:spChg chg="del">
          <ac:chgData name="Perryman, Michael D CIV USARMY CEIWR-HEC (USA)" userId="176e3b1d-abf9-4f4d-8d38-1a8cdd8bb9af" providerId="ADAL" clId="{8DD42881-0CC0-416D-A793-74BCEF13BBD6}" dt="2021-06-04T21:00:08.963" v="170" actId="478"/>
          <ac:spMkLst>
            <pc:docMk/>
            <pc:sldMk cId="1077791809" sldId="328"/>
            <ac:spMk id="18" creationId="{719EB3B5-A690-4888-8ADA-9151CB7384A8}"/>
          </ac:spMkLst>
        </pc:spChg>
        <pc:spChg chg="del">
          <ac:chgData name="Perryman, Michael D CIV USARMY CEIWR-HEC (USA)" userId="176e3b1d-abf9-4f4d-8d38-1a8cdd8bb9af" providerId="ADAL" clId="{8DD42881-0CC0-416D-A793-74BCEF13BBD6}" dt="2021-06-04T21:00:08.963" v="170" actId="478"/>
          <ac:spMkLst>
            <pc:docMk/>
            <pc:sldMk cId="1077791809" sldId="328"/>
            <ac:spMk id="19" creationId="{28D000E0-B3D9-4977-8BAE-C24157A6B3F6}"/>
          </ac:spMkLst>
        </pc:spChg>
        <pc:spChg chg="del">
          <ac:chgData name="Perryman, Michael D CIV USARMY CEIWR-HEC (USA)" userId="176e3b1d-abf9-4f4d-8d38-1a8cdd8bb9af" providerId="ADAL" clId="{8DD42881-0CC0-416D-A793-74BCEF13BBD6}" dt="2021-06-04T21:00:08.963" v="170" actId="478"/>
          <ac:spMkLst>
            <pc:docMk/>
            <pc:sldMk cId="1077791809" sldId="328"/>
            <ac:spMk id="20" creationId="{376707F9-DAE0-4023-A01A-0725A56F4844}"/>
          </ac:spMkLst>
        </pc:spChg>
        <pc:spChg chg="del">
          <ac:chgData name="Perryman, Michael D CIV USARMY CEIWR-HEC (USA)" userId="176e3b1d-abf9-4f4d-8d38-1a8cdd8bb9af" providerId="ADAL" clId="{8DD42881-0CC0-416D-A793-74BCEF13BBD6}" dt="2021-06-04T21:00:08.963" v="170" actId="478"/>
          <ac:spMkLst>
            <pc:docMk/>
            <pc:sldMk cId="1077791809" sldId="328"/>
            <ac:spMk id="21" creationId="{FD88D9CF-5757-477D-8F91-B4329CCF9DBF}"/>
          </ac:spMkLst>
        </pc:spChg>
      </pc:sldChg>
      <pc:sldChg chg="delSp mod">
        <pc:chgData name="Perryman, Michael D CIV USARMY CEIWR-HEC (USA)" userId="176e3b1d-abf9-4f4d-8d38-1a8cdd8bb9af" providerId="ADAL" clId="{8DD42881-0CC0-416D-A793-74BCEF13BBD6}" dt="2021-06-04T21:00:12.204" v="171" actId="478"/>
        <pc:sldMkLst>
          <pc:docMk/>
          <pc:sldMk cId="61429314" sldId="329"/>
        </pc:sldMkLst>
        <pc:spChg chg="del">
          <ac:chgData name="Perryman, Michael D CIV USARMY CEIWR-HEC (USA)" userId="176e3b1d-abf9-4f4d-8d38-1a8cdd8bb9af" providerId="ADAL" clId="{8DD42881-0CC0-416D-A793-74BCEF13BBD6}" dt="2021-06-04T21:00:12.204" v="171" actId="478"/>
          <ac:spMkLst>
            <pc:docMk/>
            <pc:sldMk cId="61429314" sldId="329"/>
            <ac:spMk id="8" creationId="{832BACA5-BB3F-4FC7-88DF-27E1B94B96E3}"/>
          </ac:spMkLst>
        </pc:spChg>
        <pc:spChg chg="del">
          <ac:chgData name="Perryman, Michael D CIV USARMY CEIWR-HEC (USA)" userId="176e3b1d-abf9-4f4d-8d38-1a8cdd8bb9af" providerId="ADAL" clId="{8DD42881-0CC0-416D-A793-74BCEF13BBD6}" dt="2021-06-04T21:00:12.204" v="171" actId="478"/>
          <ac:spMkLst>
            <pc:docMk/>
            <pc:sldMk cId="61429314" sldId="329"/>
            <ac:spMk id="10" creationId="{08AF4AD9-7150-48F3-B5FD-3715DFBC906A}"/>
          </ac:spMkLst>
        </pc:spChg>
        <pc:spChg chg="del">
          <ac:chgData name="Perryman, Michael D CIV USARMY CEIWR-HEC (USA)" userId="176e3b1d-abf9-4f4d-8d38-1a8cdd8bb9af" providerId="ADAL" clId="{8DD42881-0CC0-416D-A793-74BCEF13BBD6}" dt="2021-06-04T21:00:12.204" v="171" actId="478"/>
          <ac:spMkLst>
            <pc:docMk/>
            <pc:sldMk cId="61429314" sldId="329"/>
            <ac:spMk id="11" creationId="{A6206910-F46E-4923-87BB-44A54C594467}"/>
          </ac:spMkLst>
        </pc:spChg>
        <pc:spChg chg="del">
          <ac:chgData name="Perryman, Michael D CIV USARMY CEIWR-HEC (USA)" userId="176e3b1d-abf9-4f4d-8d38-1a8cdd8bb9af" providerId="ADAL" clId="{8DD42881-0CC0-416D-A793-74BCEF13BBD6}" dt="2021-06-04T21:00:12.204" v="171" actId="478"/>
          <ac:spMkLst>
            <pc:docMk/>
            <pc:sldMk cId="61429314" sldId="329"/>
            <ac:spMk id="12" creationId="{F42D237F-59D0-4453-9C58-90CA3C2E74A3}"/>
          </ac:spMkLst>
        </pc:spChg>
      </pc:sldChg>
      <pc:sldChg chg="modSp add mod">
        <pc:chgData name="Perryman, Michael D CIV USARMY CEIWR-HEC (USA)" userId="176e3b1d-abf9-4f4d-8d38-1a8cdd8bb9af" providerId="ADAL" clId="{8DD42881-0CC0-416D-A793-74BCEF13BBD6}" dt="2021-06-07T17:06:01.813" v="3017" actId="255"/>
        <pc:sldMkLst>
          <pc:docMk/>
          <pc:sldMk cId="1763015816" sldId="330"/>
        </pc:sldMkLst>
        <pc:spChg chg="mod">
          <ac:chgData name="Perryman, Michael D CIV USARMY CEIWR-HEC (USA)" userId="176e3b1d-abf9-4f4d-8d38-1a8cdd8bb9af" providerId="ADAL" clId="{8DD42881-0CC0-416D-A793-74BCEF13BBD6}" dt="2021-06-07T17:06:01.813" v="3017" actId="255"/>
          <ac:spMkLst>
            <pc:docMk/>
            <pc:sldMk cId="1763015816" sldId="330"/>
            <ac:spMk id="2" creationId="{C984BC9A-41E5-47DC-A44F-660034BD91B7}"/>
          </ac:spMkLst>
        </pc:spChg>
      </pc:sldChg>
      <pc:sldChg chg="del">
        <pc:chgData name="Perryman, Michael D CIV USARMY CEIWR-HEC (USA)" userId="176e3b1d-abf9-4f4d-8d38-1a8cdd8bb9af" providerId="ADAL" clId="{8DD42881-0CC0-416D-A793-74BCEF13BBD6}" dt="2021-06-04T20:39:09.240" v="88" actId="2696"/>
        <pc:sldMkLst>
          <pc:docMk/>
          <pc:sldMk cId="1781787327" sldId="330"/>
        </pc:sldMkLst>
      </pc:sldChg>
      <pc:sldChg chg="del">
        <pc:chgData name="Perryman, Michael D CIV USARMY CEIWR-HEC (USA)" userId="176e3b1d-abf9-4f4d-8d38-1a8cdd8bb9af" providerId="ADAL" clId="{8DD42881-0CC0-416D-A793-74BCEF13BBD6}" dt="2021-06-04T20:39:09.240" v="88" actId="2696"/>
        <pc:sldMkLst>
          <pc:docMk/>
          <pc:sldMk cId="118696380" sldId="331"/>
        </pc:sldMkLst>
      </pc:sldChg>
      <pc:sldChg chg="modSp add mod">
        <pc:chgData name="Perryman, Michael D CIV USARMY CEIWR-HEC (USA)" userId="176e3b1d-abf9-4f4d-8d38-1a8cdd8bb9af" providerId="ADAL" clId="{8DD42881-0CC0-416D-A793-74BCEF13BBD6}" dt="2021-06-07T17:06:58.351" v="3031" actId="255"/>
        <pc:sldMkLst>
          <pc:docMk/>
          <pc:sldMk cId="2621523769" sldId="331"/>
        </pc:sldMkLst>
        <pc:spChg chg="mod">
          <ac:chgData name="Perryman, Michael D CIV USARMY CEIWR-HEC (USA)" userId="176e3b1d-abf9-4f4d-8d38-1a8cdd8bb9af" providerId="ADAL" clId="{8DD42881-0CC0-416D-A793-74BCEF13BBD6}" dt="2021-06-07T17:06:58.351" v="3031" actId="255"/>
          <ac:spMkLst>
            <pc:docMk/>
            <pc:sldMk cId="2621523769" sldId="331"/>
            <ac:spMk id="2" creationId="{C984BC9A-41E5-47DC-A44F-660034BD91B7}"/>
          </ac:spMkLst>
        </pc:spChg>
      </pc:sldChg>
      <pc:sldChg chg="modSp add mod">
        <pc:chgData name="Perryman, Michael D CIV USARMY CEIWR-HEC (USA)" userId="176e3b1d-abf9-4f4d-8d38-1a8cdd8bb9af" providerId="ADAL" clId="{8DD42881-0CC0-416D-A793-74BCEF13BBD6}" dt="2021-06-07T17:07:28.322" v="3039" actId="255"/>
        <pc:sldMkLst>
          <pc:docMk/>
          <pc:sldMk cId="3111564259" sldId="332"/>
        </pc:sldMkLst>
        <pc:spChg chg="mod">
          <ac:chgData name="Perryman, Michael D CIV USARMY CEIWR-HEC (USA)" userId="176e3b1d-abf9-4f4d-8d38-1a8cdd8bb9af" providerId="ADAL" clId="{8DD42881-0CC0-416D-A793-74BCEF13BBD6}" dt="2021-06-07T17:07:28.322" v="3039" actId="255"/>
          <ac:spMkLst>
            <pc:docMk/>
            <pc:sldMk cId="3111564259" sldId="332"/>
            <ac:spMk id="2" creationId="{C984BC9A-41E5-47DC-A44F-660034BD91B7}"/>
          </ac:spMkLst>
        </pc:spChg>
      </pc:sldChg>
      <pc:sldChg chg="del">
        <pc:chgData name="Perryman, Michael D CIV USARMY CEIWR-HEC (USA)" userId="176e3b1d-abf9-4f4d-8d38-1a8cdd8bb9af" providerId="ADAL" clId="{8DD42881-0CC0-416D-A793-74BCEF13BBD6}" dt="2021-06-04T20:39:09.240" v="88" actId="2696"/>
        <pc:sldMkLst>
          <pc:docMk/>
          <pc:sldMk cId="4104278513" sldId="332"/>
        </pc:sldMkLst>
      </pc:sldChg>
      <pc:sldChg chg="modSp add mod">
        <pc:chgData name="Perryman, Michael D CIV USARMY CEIWR-HEC (USA)" userId="176e3b1d-abf9-4f4d-8d38-1a8cdd8bb9af" providerId="ADAL" clId="{8DD42881-0CC0-416D-A793-74BCEF13BBD6}" dt="2021-06-07T17:07:54.798" v="3047" actId="255"/>
        <pc:sldMkLst>
          <pc:docMk/>
          <pc:sldMk cId="847798911" sldId="333"/>
        </pc:sldMkLst>
        <pc:spChg chg="mod">
          <ac:chgData name="Perryman, Michael D CIV USARMY CEIWR-HEC (USA)" userId="176e3b1d-abf9-4f4d-8d38-1a8cdd8bb9af" providerId="ADAL" clId="{8DD42881-0CC0-416D-A793-74BCEF13BBD6}" dt="2021-06-07T17:07:54.798" v="3047" actId="255"/>
          <ac:spMkLst>
            <pc:docMk/>
            <pc:sldMk cId="847798911" sldId="333"/>
            <ac:spMk id="2" creationId="{C984BC9A-41E5-47DC-A44F-660034BD91B7}"/>
          </ac:spMkLst>
        </pc:spChg>
      </pc:sldChg>
      <pc:sldChg chg="del">
        <pc:chgData name="Perryman, Michael D CIV USARMY CEIWR-HEC (USA)" userId="176e3b1d-abf9-4f4d-8d38-1a8cdd8bb9af" providerId="ADAL" clId="{8DD42881-0CC0-416D-A793-74BCEF13BBD6}" dt="2021-06-04T20:39:09.240" v="88" actId="2696"/>
        <pc:sldMkLst>
          <pc:docMk/>
          <pc:sldMk cId="3964399989" sldId="333"/>
        </pc:sldMkLst>
      </pc:sldChg>
      <pc:sldChg chg="modSp add mod">
        <pc:chgData name="Perryman, Michael D CIV USARMY CEIWR-HEC (USA)" userId="176e3b1d-abf9-4f4d-8d38-1a8cdd8bb9af" providerId="ADAL" clId="{8DD42881-0CC0-416D-A793-74BCEF13BBD6}" dt="2021-06-07T18:04:14.269" v="3069" actId="20577"/>
        <pc:sldMkLst>
          <pc:docMk/>
          <pc:sldMk cId="772441770" sldId="334"/>
        </pc:sldMkLst>
        <pc:spChg chg="mod">
          <ac:chgData name="Perryman, Michael D CIV USARMY CEIWR-HEC (USA)" userId="176e3b1d-abf9-4f4d-8d38-1a8cdd8bb9af" providerId="ADAL" clId="{8DD42881-0CC0-416D-A793-74BCEF13BBD6}" dt="2021-06-07T18:04:14.269" v="3069" actId="20577"/>
          <ac:spMkLst>
            <pc:docMk/>
            <pc:sldMk cId="772441770" sldId="334"/>
            <ac:spMk id="2" creationId="{C984BC9A-41E5-47DC-A44F-660034BD91B7}"/>
          </ac:spMkLst>
        </pc:spChg>
      </pc:sldChg>
      <pc:sldChg chg="del">
        <pc:chgData name="Perryman, Michael D CIV USARMY CEIWR-HEC (USA)" userId="176e3b1d-abf9-4f4d-8d38-1a8cdd8bb9af" providerId="ADAL" clId="{8DD42881-0CC0-416D-A793-74BCEF13BBD6}" dt="2021-06-04T20:40:04.159" v="90" actId="2696"/>
        <pc:sldMkLst>
          <pc:docMk/>
          <pc:sldMk cId="3021126095" sldId="334"/>
        </pc:sldMkLst>
      </pc:sldChg>
      <pc:sldChg chg="del">
        <pc:chgData name="Perryman, Michael D CIV USARMY CEIWR-HEC (USA)" userId="176e3b1d-abf9-4f4d-8d38-1a8cdd8bb9af" providerId="ADAL" clId="{8DD42881-0CC0-416D-A793-74BCEF13BBD6}" dt="2021-06-04T20:40:04.159" v="90" actId="2696"/>
        <pc:sldMkLst>
          <pc:docMk/>
          <pc:sldMk cId="1368499543" sldId="335"/>
        </pc:sldMkLst>
      </pc:sldChg>
      <pc:sldChg chg="modSp add mod">
        <pc:chgData name="Perryman, Michael D CIV USARMY CEIWR-HEC (USA)" userId="176e3b1d-abf9-4f4d-8d38-1a8cdd8bb9af" providerId="ADAL" clId="{8DD42881-0CC0-416D-A793-74BCEF13BBD6}" dt="2021-06-07T18:04:54.311" v="3077" actId="20577"/>
        <pc:sldMkLst>
          <pc:docMk/>
          <pc:sldMk cId="2676735917" sldId="335"/>
        </pc:sldMkLst>
        <pc:spChg chg="mod">
          <ac:chgData name="Perryman, Michael D CIV USARMY CEIWR-HEC (USA)" userId="176e3b1d-abf9-4f4d-8d38-1a8cdd8bb9af" providerId="ADAL" clId="{8DD42881-0CC0-416D-A793-74BCEF13BBD6}" dt="2021-06-07T18:04:54.311" v="3077" actId="20577"/>
          <ac:spMkLst>
            <pc:docMk/>
            <pc:sldMk cId="2676735917" sldId="335"/>
            <ac:spMk id="2" creationId="{C984BC9A-41E5-47DC-A44F-660034BD91B7}"/>
          </ac:spMkLst>
        </pc:spChg>
      </pc:sldChg>
      <pc:sldChg chg="modSp add mod">
        <pc:chgData name="Perryman, Michael D CIV USARMY CEIWR-HEC (USA)" userId="176e3b1d-abf9-4f4d-8d38-1a8cdd8bb9af" providerId="ADAL" clId="{8DD42881-0CC0-416D-A793-74BCEF13BBD6}" dt="2021-06-07T18:05:15.876" v="3083" actId="20577"/>
        <pc:sldMkLst>
          <pc:docMk/>
          <pc:sldMk cId="745573957" sldId="336"/>
        </pc:sldMkLst>
        <pc:spChg chg="mod">
          <ac:chgData name="Perryman, Michael D CIV USARMY CEIWR-HEC (USA)" userId="176e3b1d-abf9-4f4d-8d38-1a8cdd8bb9af" providerId="ADAL" clId="{8DD42881-0CC0-416D-A793-74BCEF13BBD6}" dt="2021-06-07T18:05:15.876" v="3083" actId="20577"/>
          <ac:spMkLst>
            <pc:docMk/>
            <pc:sldMk cId="745573957" sldId="336"/>
            <ac:spMk id="2" creationId="{C984BC9A-41E5-47DC-A44F-660034BD91B7}"/>
          </ac:spMkLst>
        </pc:spChg>
      </pc:sldChg>
      <pc:sldChg chg="del">
        <pc:chgData name="Perryman, Michael D CIV USARMY CEIWR-HEC (USA)" userId="176e3b1d-abf9-4f4d-8d38-1a8cdd8bb9af" providerId="ADAL" clId="{8DD42881-0CC0-416D-A793-74BCEF13BBD6}" dt="2021-06-04T20:40:04.159" v="90" actId="2696"/>
        <pc:sldMkLst>
          <pc:docMk/>
          <pc:sldMk cId="3473006470" sldId="336"/>
        </pc:sldMkLst>
      </pc:sldChg>
      <pc:sldChg chg="modSp add mod">
        <pc:chgData name="Perryman, Michael D CIV USARMY CEIWR-HEC (USA)" userId="176e3b1d-abf9-4f4d-8d38-1a8cdd8bb9af" providerId="ADAL" clId="{8DD42881-0CC0-416D-A793-74BCEF13BBD6}" dt="2021-06-07T18:05:41.034" v="3090" actId="20577"/>
        <pc:sldMkLst>
          <pc:docMk/>
          <pc:sldMk cId="91318861" sldId="337"/>
        </pc:sldMkLst>
        <pc:spChg chg="mod">
          <ac:chgData name="Perryman, Michael D CIV USARMY CEIWR-HEC (USA)" userId="176e3b1d-abf9-4f4d-8d38-1a8cdd8bb9af" providerId="ADAL" clId="{8DD42881-0CC0-416D-A793-74BCEF13BBD6}" dt="2021-06-07T18:05:41.034" v="3090" actId="20577"/>
          <ac:spMkLst>
            <pc:docMk/>
            <pc:sldMk cId="91318861" sldId="337"/>
            <ac:spMk id="2" creationId="{C984BC9A-41E5-47DC-A44F-660034BD91B7}"/>
          </ac:spMkLst>
        </pc:spChg>
      </pc:sldChg>
      <pc:sldChg chg="del">
        <pc:chgData name="Perryman, Michael D CIV USARMY CEIWR-HEC (USA)" userId="176e3b1d-abf9-4f4d-8d38-1a8cdd8bb9af" providerId="ADAL" clId="{8DD42881-0CC0-416D-A793-74BCEF13BBD6}" dt="2021-06-04T20:40:04.159" v="90" actId="2696"/>
        <pc:sldMkLst>
          <pc:docMk/>
          <pc:sldMk cId="3051220052" sldId="337"/>
        </pc:sldMkLst>
      </pc:sldChg>
      <pc:sldChg chg="del">
        <pc:chgData name="Perryman, Michael D CIV USARMY CEIWR-HEC (USA)" userId="176e3b1d-abf9-4f4d-8d38-1a8cdd8bb9af" providerId="ADAL" clId="{8DD42881-0CC0-416D-A793-74BCEF13BBD6}" dt="2021-06-04T20:40:04.159" v="90" actId="2696"/>
        <pc:sldMkLst>
          <pc:docMk/>
          <pc:sldMk cId="1964800711" sldId="338"/>
        </pc:sldMkLst>
      </pc:sldChg>
      <pc:sldChg chg="modSp add mod">
        <pc:chgData name="Perryman, Michael D CIV USARMY CEIWR-HEC (USA)" userId="176e3b1d-abf9-4f4d-8d38-1a8cdd8bb9af" providerId="ADAL" clId="{8DD42881-0CC0-416D-A793-74BCEF13BBD6}" dt="2021-06-07T18:06:10.971" v="3098" actId="20577"/>
        <pc:sldMkLst>
          <pc:docMk/>
          <pc:sldMk cId="2345321390" sldId="338"/>
        </pc:sldMkLst>
        <pc:spChg chg="mod">
          <ac:chgData name="Perryman, Michael D CIV USARMY CEIWR-HEC (USA)" userId="176e3b1d-abf9-4f4d-8d38-1a8cdd8bb9af" providerId="ADAL" clId="{8DD42881-0CC0-416D-A793-74BCEF13BBD6}" dt="2021-06-07T18:06:10.971" v="3098" actId="20577"/>
          <ac:spMkLst>
            <pc:docMk/>
            <pc:sldMk cId="2345321390" sldId="338"/>
            <ac:spMk id="2" creationId="{C984BC9A-41E5-47DC-A44F-660034BD91B7}"/>
          </ac:spMkLst>
        </pc:spChg>
      </pc:sldChg>
      <pc:sldChg chg="modSp add mod">
        <pc:chgData name="Perryman, Michael D CIV USARMY CEIWR-HEC (USA)" userId="176e3b1d-abf9-4f4d-8d38-1a8cdd8bb9af" providerId="ADAL" clId="{8DD42881-0CC0-416D-A793-74BCEF13BBD6}" dt="2021-06-07T18:06:30.091" v="3104" actId="20577"/>
        <pc:sldMkLst>
          <pc:docMk/>
          <pc:sldMk cId="657043292" sldId="339"/>
        </pc:sldMkLst>
        <pc:spChg chg="mod">
          <ac:chgData name="Perryman, Michael D CIV USARMY CEIWR-HEC (USA)" userId="176e3b1d-abf9-4f4d-8d38-1a8cdd8bb9af" providerId="ADAL" clId="{8DD42881-0CC0-416D-A793-74BCEF13BBD6}" dt="2021-06-07T18:06:30.091" v="3104" actId="20577"/>
          <ac:spMkLst>
            <pc:docMk/>
            <pc:sldMk cId="657043292" sldId="339"/>
            <ac:spMk id="2" creationId="{C984BC9A-41E5-47DC-A44F-660034BD91B7}"/>
          </ac:spMkLst>
        </pc:spChg>
      </pc:sldChg>
      <pc:sldChg chg="del">
        <pc:chgData name="Perryman, Michael D CIV USARMY CEIWR-HEC (USA)" userId="176e3b1d-abf9-4f4d-8d38-1a8cdd8bb9af" providerId="ADAL" clId="{8DD42881-0CC0-416D-A793-74BCEF13BBD6}" dt="2021-06-04T20:40:04.159" v="90" actId="2696"/>
        <pc:sldMkLst>
          <pc:docMk/>
          <pc:sldMk cId="1522088931" sldId="339"/>
        </pc:sldMkLst>
      </pc:sldChg>
      <pc:sldChg chg="modSp add mod">
        <pc:chgData name="Perryman, Michael D CIV USARMY CEIWR-HEC (USA)" userId="176e3b1d-abf9-4f4d-8d38-1a8cdd8bb9af" providerId="ADAL" clId="{8DD42881-0CC0-416D-A793-74BCEF13BBD6}" dt="2021-06-07T18:09:16.004" v="3193" actId="6549"/>
        <pc:sldMkLst>
          <pc:docMk/>
          <pc:sldMk cId="1336602342" sldId="340"/>
        </pc:sldMkLst>
        <pc:spChg chg="mod">
          <ac:chgData name="Perryman, Michael D CIV USARMY CEIWR-HEC (USA)" userId="176e3b1d-abf9-4f4d-8d38-1a8cdd8bb9af" providerId="ADAL" clId="{8DD42881-0CC0-416D-A793-74BCEF13BBD6}" dt="2021-06-07T18:09:16.004" v="3193" actId="6549"/>
          <ac:spMkLst>
            <pc:docMk/>
            <pc:sldMk cId="1336602342" sldId="340"/>
            <ac:spMk id="2" creationId="{C984BC9A-41E5-47DC-A44F-660034BD91B7}"/>
          </ac:spMkLst>
        </pc:spChg>
      </pc:sldChg>
      <pc:sldChg chg="del">
        <pc:chgData name="Perryman, Michael D CIV USARMY CEIWR-HEC (USA)" userId="176e3b1d-abf9-4f4d-8d38-1a8cdd8bb9af" providerId="ADAL" clId="{8DD42881-0CC0-416D-A793-74BCEF13BBD6}" dt="2021-06-04T20:40:04.159" v="90" actId="2696"/>
        <pc:sldMkLst>
          <pc:docMk/>
          <pc:sldMk cId="3351182421" sldId="340"/>
        </pc:sldMkLst>
      </pc:sldChg>
      <pc:sldChg chg="del">
        <pc:chgData name="Perryman, Michael D CIV USARMY CEIWR-HEC (USA)" userId="176e3b1d-abf9-4f4d-8d38-1a8cdd8bb9af" providerId="ADAL" clId="{8DD42881-0CC0-416D-A793-74BCEF13BBD6}" dt="2021-06-04T20:40:04.159" v="90" actId="2696"/>
        <pc:sldMkLst>
          <pc:docMk/>
          <pc:sldMk cId="2893154433" sldId="341"/>
        </pc:sldMkLst>
      </pc:sldChg>
      <pc:sldChg chg="modSp add mod">
        <pc:chgData name="Perryman, Michael D CIV USARMY CEIWR-HEC (USA)" userId="176e3b1d-abf9-4f4d-8d38-1a8cdd8bb9af" providerId="ADAL" clId="{8DD42881-0CC0-416D-A793-74BCEF13BBD6}" dt="2021-06-07T18:09:43.824" v="3199" actId="20577"/>
        <pc:sldMkLst>
          <pc:docMk/>
          <pc:sldMk cId="4197570643" sldId="341"/>
        </pc:sldMkLst>
        <pc:spChg chg="mod">
          <ac:chgData name="Perryman, Michael D CIV USARMY CEIWR-HEC (USA)" userId="176e3b1d-abf9-4f4d-8d38-1a8cdd8bb9af" providerId="ADAL" clId="{8DD42881-0CC0-416D-A793-74BCEF13BBD6}" dt="2021-06-07T18:09:43.824" v="3199" actId="20577"/>
          <ac:spMkLst>
            <pc:docMk/>
            <pc:sldMk cId="4197570643" sldId="341"/>
            <ac:spMk id="2" creationId="{C984BC9A-41E5-47DC-A44F-660034BD91B7}"/>
          </ac:spMkLst>
        </pc:spChg>
      </pc:sldChg>
      <pc:sldChg chg="del">
        <pc:chgData name="Perryman, Michael D CIV USARMY CEIWR-HEC (USA)" userId="176e3b1d-abf9-4f4d-8d38-1a8cdd8bb9af" providerId="ADAL" clId="{8DD42881-0CC0-416D-A793-74BCEF13BBD6}" dt="2021-06-04T20:40:35.155" v="92" actId="2696"/>
        <pc:sldMkLst>
          <pc:docMk/>
          <pc:sldMk cId="3671314225" sldId="342"/>
        </pc:sldMkLst>
      </pc:sldChg>
      <pc:sldChg chg="modSp add mod">
        <pc:chgData name="Perryman, Michael D CIV USARMY CEIWR-HEC (USA)" userId="176e3b1d-abf9-4f4d-8d38-1a8cdd8bb9af" providerId="ADAL" clId="{8DD42881-0CC0-416D-A793-74BCEF13BBD6}" dt="2021-06-07T18:11:46.487" v="3229" actId="179"/>
        <pc:sldMkLst>
          <pc:docMk/>
          <pc:sldMk cId="4266608890" sldId="342"/>
        </pc:sldMkLst>
        <pc:spChg chg="mod">
          <ac:chgData name="Perryman, Michael D CIV USARMY CEIWR-HEC (USA)" userId="176e3b1d-abf9-4f4d-8d38-1a8cdd8bb9af" providerId="ADAL" clId="{8DD42881-0CC0-416D-A793-74BCEF13BBD6}" dt="2021-06-07T18:11:46.487" v="3229" actId="179"/>
          <ac:spMkLst>
            <pc:docMk/>
            <pc:sldMk cId="4266608890" sldId="342"/>
            <ac:spMk id="2" creationId="{C984BC9A-41E5-47DC-A44F-660034BD91B7}"/>
          </ac:spMkLst>
        </pc:spChg>
      </pc:sldChg>
      <pc:sldChg chg="del">
        <pc:chgData name="Perryman, Michael D CIV USARMY CEIWR-HEC (USA)" userId="176e3b1d-abf9-4f4d-8d38-1a8cdd8bb9af" providerId="ADAL" clId="{8DD42881-0CC0-416D-A793-74BCEF13BBD6}" dt="2021-06-04T20:40:35.155" v="92" actId="2696"/>
        <pc:sldMkLst>
          <pc:docMk/>
          <pc:sldMk cId="48092509" sldId="343"/>
        </pc:sldMkLst>
      </pc:sldChg>
      <pc:sldChg chg="modSp add mod">
        <pc:chgData name="Perryman, Michael D CIV USARMY CEIWR-HEC (USA)" userId="176e3b1d-abf9-4f4d-8d38-1a8cdd8bb9af" providerId="ADAL" clId="{8DD42881-0CC0-416D-A793-74BCEF13BBD6}" dt="2021-06-07T18:12:10.518" v="3233" actId="179"/>
        <pc:sldMkLst>
          <pc:docMk/>
          <pc:sldMk cId="3277375024" sldId="343"/>
        </pc:sldMkLst>
        <pc:spChg chg="mod">
          <ac:chgData name="Perryman, Michael D CIV USARMY CEIWR-HEC (USA)" userId="176e3b1d-abf9-4f4d-8d38-1a8cdd8bb9af" providerId="ADAL" clId="{8DD42881-0CC0-416D-A793-74BCEF13BBD6}" dt="2021-06-07T18:12:10.518" v="3233" actId="179"/>
          <ac:spMkLst>
            <pc:docMk/>
            <pc:sldMk cId="3277375024" sldId="343"/>
            <ac:spMk id="2" creationId="{C984BC9A-41E5-47DC-A44F-660034BD91B7}"/>
          </ac:spMkLst>
        </pc:spChg>
      </pc:sldChg>
      <pc:sldChg chg="modSp add mod">
        <pc:chgData name="Perryman, Michael D CIV USARMY CEIWR-HEC (USA)" userId="176e3b1d-abf9-4f4d-8d38-1a8cdd8bb9af" providerId="ADAL" clId="{8DD42881-0CC0-416D-A793-74BCEF13BBD6}" dt="2021-06-07T18:12:20.928" v="3235" actId="179"/>
        <pc:sldMkLst>
          <pc:docMk/>
          <pc:sldMk cId="1694947066" sldId="344"/>
        </pc:sldMkLst>
        <pc:spChg chg="mod">
          <ac:chgData name="Perryman, Michael D CIV USARMY CEIWR-HEC (USA)" userId="176e3b1d-abf9-4f4d-8d38-1a8cdd8bb9af" providerId="ADAL" clId="{8DD42881-0CC0-416D-A793-74BCEF13BBD6}" dt="2021-06-07T18:12:20.928" v="3235" actId="179"/>
          <ac:spMkLst>
            <pc:docMk/>
            <pc:sldMk cId="1694947066" sldId="344"/>
            <ac:spMk id="2" creationId="{C984BC9A-41E5-47DC-A44F-660034BD91B7}"/>
          </ac:spMkLst>
        </pc:spChg>
      </pc:sldChg>
      <pc:sldChg chg="del">
        <pc:chgData name="Perryman, Michael D CIV USARMY CEIWR-HEC (USA)" userId="176e3b1d-abf9-4f4d-8d38-1a8cdd8bb9af" providerId="ADAL" clId="{8DD42881-0CC0-416D-A793-74BCEF13BBD6}" dt="2021-06-04T20:40:35.155" v="92" actId="2696"/>
        <pc:sldMkLst>
          <pc:docMk/>
          <pc:sldMk cId="3684471230" sldId="344"/>
        </pc:sldMkLst>
      </pc:sldChg>
      <pc:sldChg chg="del">
        <pc:chgData name="Perryman, Michael D CIV USARMY CEIWR-HEC (USA)" userId="176e3b1d-abf9-4f4d-8d38-1a8cdd8bb9af" providerId="ADAL" clId="{8DD42881-0CC0-416D-A793-74BCEF13BBD6}" dt="2021-06-04T20:40:35.155" v="92" actId="2696"/>
        <pc:sldMkLst>
          <pc:docMk/>
          <pc:sldMk cId="860585843" sldId="345"/>
        </pc:sldMkLst>
      </pc:sldChg>
      <pc:sldChg chg="modSp add mod">
        <pc:chgData name="Perryman, Michael D CIV USARMY CEIWR-HEC (USA)" userId="176e3b1d-abf9-4f4d-8d38-1a8cdd8bb9af" providerId="ADAL" clId="{8DD42881-0CC0-416D-A793-74BCEF13BBD6}" dt="2021-06-07T18:12:30.945" v="3237" actId="179"/>
        <pc:sldMkLst>
          <pc:docMk/>
          <pc:sldMk cId="873744571" sldId="345"/>
        </pc:sldMkLst>
        <pc:spChg chg="mod">
          <ac:chgData name="Perryman, Michael D CIV USARMY CEIWR-HEC (USA)" userId="176e3b1d-abf9-4f4d-8d38-1a8cdd8bb9af" providerId="ADAL" clId="{8DD42881-0CC0-416D-A793-74BCEF13BBD6}" dt="2021-06-07T18:12:30.945" v="3237" actId="179"/>
          <ac:spMkLst>
            <pc:docMk/>
            <pc:sldMk cId="873744571" sldId="345"/>
            <ac:spMk id="2" creationId="{C984BC9A-41E5-47DC-A44F-660034BD91B7}"/>
          </ac:spMkLst>
        </pc:spChg>
      </pc:sldChg>
      <pc:sldChg chg="del">
        <pc:chgData name="Perryman, Michael D CIV USARMY CEIWR-HEC (USA)" userId="176e3b1d-abf9-4f4d-8d38-1a8cdd8bb9af" providerId="ADAL" clId="{8DD42881-0CC0-416D-A793-74BCEF13BBD6}" dt="2021-06-04T20:40:35.155" v="92" actId="2696"/>
        <pc:sldMkLst>
          <pc:docMk/>
          <pc:sldMk cId="1981527477" sldId="346"/>
        </pc:sldMkLst>
      </pc:sldChg>
      <pc:sldChg chg="modSp add mod">
        <pc:chgData name="Perryman, Michael D CIV USARMY CEIWR-HEC (USA)" userId="176e3b1d-abf9-4f4d-8d38-1a8cdd8bb9af" providerId="ADAL" clId="{8DD42881-0CC0-416D-A793-74BCEF13BBD6}" dt="2021-06-07T18:12:43.596" v="3239" actId="179"/>
        <pc:sldMkLst>
          <pc:docMk/>
          <pc:sldMk cId="3954707253" sldId="346"/>
        </pc:sldMkLst>
        <pc:spChg chg="mod">
          <ac:chgData name="Perryman, Michael D CIV USARMY CEIWR-HEC (USA)" userId="176e3b1d-abf9-4f4d-8d38-1a8cdd8bb9af" providerId="ADAL" clId="{8DD42881-0CC0-416D-A793-74BCEF13BBD6}" dt="2021-06-07T18:12:43.596" v="3239" actId="179"/>
          <ac:spMkLst>
            <pc:docMk/>
            <pc:sldMk cId="3954707253" sldId="346"/>
            <ac:spMk id="2" creationId="{C984BC9A-41E5-47DC-A44F-660034BD91B7}"/>
          </ac:spMkLst>
        </pc:spChg>
      </pc:sldChg>
      <pc:sldChg chg="modSp add mod">
        <pc:chgData name="Perryman, Michael D CIV USARMY CEIWR-HEC (USA)" userId="176e3b1d-abf9-4f4d-8d38-1a8cdd8bb9af" providerId="ADAL" clId="{8DD42881-0CC0-416D-A793-74BCEF13BBD6}" dt="2021-06-07T18:12:55.173" v="3241" actId="179"/>
        <pc:sldMkLst>
          <pc:docMk/>
          <pc:sldMk cId="384166652" sldId="347"/>
        </pc:sldMkLst>
        <pc:spChg chg="mod">
          <ac:chgData name="Perryman, Michael D CIV USARMY CEIWR-HEC (USA)" userId="176e3b1d-abf9-4f4d-8d38-1a8cdd8bb9af" providerId="ADAL" clId="{8DD42881-0CC0-416D-A793-74BCEF13BBD6}" dt="2021-06-07T18:12:55.173" v="3241" actId="179"/>
          <ac:spMkLst>
            <pc:docMk/>
            <pc:sldMk cId="384166652" sldId="347"/>
            <ac:spMk id="2" creationId="{C984BC9A-41E5-47DC-A44F-660034BD91B7}"/>
          </ac:spMkLst>
        </pc:spChg>
      </pc:sldChg>
      <pc:sldChg chg="del">
        <pc:chgData name="Perryman, Michael D CIV USARMY CEIWR-HEC (USA)" userId="176e3b1d-abf9-4f4d-8d38-1a8cdd8bb9af" providerId="ADAL" clId="{8DD42881-0CC0-416D-A793-74BCEF13BBD6}" dt="2021-06-04T20:40:35.155" v="92" actId="2696"/>
        <pc:sldMkLst>
          <pc:docMk/>
          <pc:sldMk cId="2719102192" sldId="347"/>
        </pc:sldMkLst>
      </pc:sldChg>
      <pc:sldChg chg="modSp add mod">
        <pc:chgData name="Perryman, Michael D CIV USARMY CEIWR-HEC (USA)" userId="176e3b1d-abf9-4f4d-8d38-1a8cdd8bb9af" providerId="ADAL" clId="{8DD42881-0CC0-416D-A793-74BCEF13BBD6}" dt="2021-06-07T18:12:01.495" v="3231" actId="179"/>
        <pc:sldMkLst>
          <pc:docMk/>
          <pc:sldMk cId="7524358" sldId="348"/>
        </pc:sldMkLst>
        <pc:spChg chg="mod">
          <ac:chgData name="Perryman, Michael D CIV USARMY CEIWR-HEC (USA)" userId="176e3b1d-abf9-4f4d-8d38-1a8cdd8bb9af" providerId="ADAL" clId="{8DD42881-0CC0-416D-A793-74BCEF13BBD6}" dt="2021-06-07T18:12:01.495" v="3231" actId="179"/>
          <ac:spMkLst>
            <pc:docMk/>
            <pc:sldMk cId="7524358" sldId="348"/>
            <ac:spMk id="2" creationId="{C984BC9A-41E5-47DC-A44F-660034BD91B7}"/>
          </ac:spMkLst>
        </pc:spChg>
      </pc:sldChg>
      <pc:sldChg chg="del">
        <pc:chgData name="Perryman, Michael D CIV USARMY CEIWR-HEC (USA)" userId="176e3b1d-abf9-4f4d-8d38-1a8cdd8bb9af" providerId="ADAL" clId="{8DD42881-0CC0-416D-A793-74BCEF13BBD6}" dt="2021-06-04T20:40:35.155" v="92" actId="2696"/>
        <pc:sldMkLst>
          <pc:docMk/>
          <pc:sldMk cId="3381009570" sldId="348"/>
        </pc:sldMkLst>
      </pc:sldChg>
      <pc:sldChg chg="delSp modSp mod">
        <pc:chgData name="Perryman, Michael D CIV USARMY CEIWR-HEC (USA)" userId="176e3b1d-abf9-4f4d-8d38-1a8cdd8bb9af" providerId="ADAL" clId="{8DD42881-0CC0-416D-A793-74BCEF13BBD6}" dt="2021-06-07T18:16:41.141" v="3253" actId="20577"/>
        <pc:sldMkLst>
          <pc:docMk/>
          <pc:sldMk cId="2460664655" sldId="349"/>
        </pc:sldMkLst>
        <pc:spChg chg="mod">
          <ac:chgData name="Perryman, Michael D CIV USARMY CEIWR-HEC (USA)" userId="176e3b1d-abf9-4f4d-8d38-1a8cdd8bb9af" providerId="ADAL" clId="{8DD42881-0CC0-416D-A793-74BCEF13BBD6}" dt="2021-06-07T18:16:41.141" v="3253" actId="20577"/>
          <ac:spMkLst>
            <pc:docMk/>
            <pc:sldMk cId="2460664655" sldId="349"/>
            <ac:spMk id="2" creationId="{C984BC9A-41E5-47DC-A44F-660034BD91B7}"/>
          </ac:spMkLst>
        </pc:spChg>
        <pc:spChg chg="del">
          <ac:chgData name="Perryman, Michael D CIV USARMY CEIWR-HEC (USA)" userId="176e3b1d-abf9-4f4d-8d38-1a8cdd8bb9af" providerId="ADAL" clId="{8DD42881-0CC0-416D-A793-74BCEF13BBD6}" dt="2021-06-04T21:00:22.064" v="174" actId="478"/>
          <ac:spMkLst>
            <pc:docMk/>
            <pc:sldMk cId="2460664655" sldId="349"/>
            <ac:spMk id="8" creationId="{7346D856-93CA-489F-BAD0-4C86E9ECBFB4}"/>
          </ac:spMkLst>
        </pc:spChg>
        <pc:spChg chg="del">
          <ac:chgData name="Perryman, Michael D CIV USARMY CEIWR-HEC (USA)" userId="176e3b1d-abf9-4f4d-8d38-1a8cdd8bb9af" providerId="ADAL" clId="{8DD42881-0CC0-416D-A793-74BCEF13BBD6}" dt="2021-06-04T21:00:22.064" v="174" actId="478"/>
          <ac:spMkLst>
            <pc:docMk/>
            <pc:sldMk cId="2460664655" sldId="349"/>
            <ac:spMk id="9" creationId="{46F19A7D-1636-4B66-8F15-A839A258C0A4}"/>
          </ac:spMkLst>
        </pc:spChg>
        <pc:spChg chg="del">
          <ac:chgData name="Perryman, Michael D CIV USARMY CEIWR-HEC (USA)" userId="176e3b1d-abf9-4f4d-8d38-1a8cdd8bb9af" providerId="ADAL" clId="{8DD42881-0CC0-416D-A793-74BCEF13BBD6}" dt="2021-06-04T21:00:22.064" v="174" actId="478"/>
          <ac:spMkLst>
            <pc:docMk/>
            <pc:sldMk cId="2460664655" sldId="349"/>
            <ac:spMk id="10" creationId="{7D02166C-BD0D-4C05-9AC9-784BCB4C32AF}"/>
          </ac:spMkLst>
        </pc:spChg>
        <pc:spChg chg="del">
          <ac:chgData name="Perryman, Michael D CIV USARMY CEIWR-HEC (USA)" userId="176e3b1d-abf9-4f4d-8d38-1a8cdd8bb9af" providerId="ADAL" clId="{8DD42881-0CC0-416D-A793-74BCEF13BBD6}" dt="2021-06-04T21:00:22.064" v="174" actId="478"/>
          <ac:spMkLst>
            <pc:docMk/>
            <pc:sldMk cId="2460664655" sldId="349"/>
            <ac:spMk id="11" creationId="{778F97EC-6066-43C4-B221-AF7C41DB5295}"/>
          </ac:spMkLst>
        </pc:spChg>
      </pc:sldChg>
      <pc:sldChg chg="del">
        <pc:chgData name="Perryman, Michael D CIV USARMY CEIWR-HEC (USA)" userId="176e3b1d-abf9-4f4d-8d38-1a8cdd8bb9af" providerId="ADAL" clId="{8DD42881-0CC0-416D-A793-74BCEF13BBD6}" dt="2021-06-04T20:41:15.052" v="94" actId="2696"/>
        <pc:sldMkLst>
          <pc:docMk/>
          <pc:sldMk cId="1090414141" sldId="350"/>
        </pc:sldMkLst>
      </pc:sldChg>
      <pc:sldChg chg="modSp add del">
        <pc:chgData name="Perryman, Michael D CIV USARMY CEIWR-HEC (USA)" userId="176e3b1d-abf9-4f4d-8d38-1a8cdd8bb9af" providerId="ADAL" clId="{8DD42881-0CC0-416D-A793-74BCEF13BBD6}" dt="2021-06-07T15:57:56.526" v="757" actId="47"/>
        <pc:sldMkLst>
          <pc:docMk/>
          <pc:sldMk cId="3476446105" sldId="350"/>
        </pc:sldMkLst>
        <pc:spChg chg="mod">
          <ac:chgData name="Perryman, Michael D CIV USARMY CEIWR-HEC (USA)" userId="176e3b1d-abf9-4f4d-8d38-1a8cdd8bb9af" providerId="ADAL" clId="{8DD42881-0CC0-416D-A793-74BCEF13BBD6}" dt="2021-06-07T15:04:44.518" v="205"/>
          <ac:spMkLst>
            <pc:docMk/>
            <pc:sldMk cId="3476446105" sldId="350"/>
            <ac:spMk id="2" creationId="{C984BC9A-41E5-47DC-A44F-660034BD91B7}"/>
          </ac:spMkLst>
        </pc:spChg>
      </pc:sldChg>
      <pc:sldChg chg="modSp add mod">
        <pc:chgData name="Perryman, Michael D CIV USARMY CEIWR-HEC (USA)" userId="176e3b1d-abf9-4f4d-8d38-1a8cdd8bb9af" providerId="ADAL" clId="{8DD42881-0CC0-416D-A793-74BCEF13BBD6}" dt="2021-06-07T18:17:17.923" v="3259" actId="20577"/>
        <pc:sldMkLst>
          <pc:docMk/>
          <pc:sldMk cId="2527358821" sldId="352"/>
        </pc:sldMkLst>
        <pc:spChg chg="mod">
          <ac:chgData name="Perryman, Michael D CIV USARMY CEIWR-HEC (USA)" userId="176e3b1d-abf9-4f4d-8d38-1a8cdd8bb9af" providerId="ADAL" clId="{8DD42881-0CC0-416D-A793-74BCEF13BBD6}" dt="2021-06-07T18:17:17.923" v="3259" actId="20577"/>
          <ac:spMkLst>
            <pc:docMk/>
            <pc:sldMk cId="2527358821" sldId="352"/>
            <ac:spMk id="2" creationId="{C984BC9A-41E5-47DC-A44F-660034BD91B7}"/>
          </ac:spMkLst>
        </pc:spChg>
      </pc:sldChg>
      <pc:sldChg chg="del">
        <pc:chgData name="Perryman, Michael D CIV USARMY CEIWR-HEC (USA)" userId="176e3b1d-abf9-4f4d-8d38-1a8cdd8bb9af" providerId="ADAL" clId="{8DD42881-0CC0-416D-A793-74BCEF13BBD6}" dt="2021-06-04T20:41:15.052" v="94" actId="2696"/>
        <pc:sldMkLst>
          <pc:docMk/>
          <pc:sldMk cId="3704992920" sldId="352"/>
        </pc:sldMkLst>
      </pc:sldChg>
      <pc:sldChg chg="modSp add mod">
        <pc:chgData name="Perryman, Michael D CIV USARMY CEIWR-HEC (USA)" userId="176e3b1d-abf9-4f4d-8d38-1a8cdd8bb9af" providerId="ADAL" clId="{8DD42881-0CC0-416D-A793-74BCEF13BBD6}" dt="2021-06-07T18:17:48.777" v="3261" actId="179"/>
        <pc:sldMkLst>
          <pc:docMk/>
          <pc:sldMk cId="2046877162" sldId="353"/>
        </pc:sldMkLst>
        <pc:spChg chg="mod">
          <ac:chgData name="Perryman, Michael D CIV USARMY CEIWR-HEC (USA)" userId="176e3b1d-abf9-4f4d-8d38-1a8cdd8bb9af" providerId="ADAL" clId="{8DD42881-0CC0-416D-A793-74BCEF13BBD6}" dt="2021-06-07T18:17:48.777" v="3261" actId="179"/>
          <ac:spMkLst>
            <pc:docMk/>
            <pc:sldMk cId="2046877162" sldId="353"/>
            <ac:spMk id="2" creationId="{C984BC9A-41E5-47DC-A44F-660034BD91B7}"/>
          </ac:spMkLst>
        </pc:spChg>
      </pc:sldChg>
      <pc:sldChg chg="del">
        <pc:chgData name="Perryman, Michael D CIV USARMY CEIWR-HEC (USA)" userId="176e3b1d-abf9-4f4d-8d38-1a8cdd8bb9af" providerId="ADAL" clId="{8DD42881-0CC0-416D-A793-74BCEF13BBD6}" dt="2021-06-04T20:41:15.052" v="94" actId="2696"/>
        <pc:sldMkLst>
          <pc:docMk/>
          <pc:sldMk cId="2827938445" sldId="353"/>
        </pc:sldMkLst>
      </pc:sldChg>
      <pc:sldChg chg="del">
        <pc:chgData name="Perryman, Michael D CIV USARMY CEIWR-HEC (USA)" userId="176e3b1d-abf9-4f4d-8d38-1a8cdd8bb9af" providerId="ADAL" clId="{8DD42881-0CC0-416D-A793-74BCEF13BBD6}" dt="2021-06-04T20:41:15.052" v="94" actId="2696"/>
        <pc:sldMkLst>
          <pc:docMk/>
          <pc:sldMk cId="2759513374" sldId="354"/>
        </pc:sldMkLst>
      </pc:sldChg>
      <pc:sldChg chg="modSp add mod">
        <pc:chgData name="Perryman, Michael D CIV USARMY CEIWR-HEC (USA)" userId="176e3b1d-abf9-4f4d-8d38-1a8cdd8bb9af" providerId="ADAL" clId="{8DD42881-0CC0-416D-A793-74BCEF13BBD6}" dt="2021-06-07T18:17:57.374" v="3263" actId="179"/>
        <pc:sldMkLst>
          <pc:docMk/>
          <pc:sldMk cId="4228762644" sldId="354"/>
        </pc:sldMkLst>
        <pc:spChg chg="mod">
          <ac:chgData name="Perryman, Michael D CIV USARMY CEIWR-HEC (USA)" userId="176e3b1d-abf9-4f4d-8d38-1a8cdd8bb9af" providerId="ADAL" clId="{8DD42881-0CC0-416D-A793-74BCEF13BBD6}" dt="2021-06-07T18:17:57.374" v="3263" actId="179"/>
          <ac:spMkLst>
            <pc:docMk/>
            <pc:sldMk cId="4228762644" sldId="354"/>
            <ac:spMk id="2" creationId="{C984BC9A-41E5-47DC-A44F-660034BD91B7}"/>
          </ac:spMkLst>
        </pc:spChg>
      </pc:sldChg>
      <pc:sldChg chg="del">
        <pc:chgData name="Perryman, Michael D CIV USARMY CEIWR-HEC (USA)" userId="176e3b1d-abf9-4f4d-8d38-1a8cdd8bb9af" providerId="ADAL" clId="{8DD42881-0CC0-416D-A793-74BCEF13BBD6}" dt="2021-06-04T20:41:15.052" v="94" actId="2696"/>
        <pc:sldMkLst>
          <pc:docMk/>
          <pc:sldMk cId="1409487845" sldId="355"/>
        </pc:sldMkLst>
      </pc:sldChg>
      <pc:sldChg chg="modSp add mod">
        <pc:chgData name="Perryman, Michael D CIV USARMY CEIWR-HEC (USA)" userId="176e3b1d-abf9-4f4d-8d38-1a8cdd8bb9af" providerId="ADAL" clId="{8DD42881-0CC0-416D-A793-74BCEF13BBD6}" dt="2021-06-07T18:18:08.924" v="3266" actId="179"/>
        <pc:sldMkLst>
          <pc:docMk/>
          <pc:sldMk cId="1439292590" sldId="355"/>
        </pc:sldMkLst>
        <pc:spChg chg="mod">
          <ac:chgData name="Perryman, Michael D CIV USARMY CEIWR-HEC (USA)" userId="176e3b1d-abf9-4f4d-8d38-1a8cdd8bb9af" providerId="ADAL" clId="{8DD42881-0CC0-416D-A793-74BCEF13BBD6}" dt="2021-06-07T18:18:08.924" v="3266" actId="179"/>
          <ac:spMkLst>
            <pc:docMk/>
            <pc:sldMk cId="1439292590" sldId="355"/>
            <ac:spMk id="2" creationId="{C984BC9A-41E5-47DC-A44F-660034BD91B7}"/>
          </ac:spMkLst>
        </pc:spChg>
      </pc:sldChg>
      <pc:sldChg chg="modSp add mod">
        <pc:chgData name="Perryman, Michael D CIV USARMY CEIWR-HEC (USA)" userId="176e3b1d-abf9-4f4d-8d38-1a8cdd8bb9af" providerId="ADAL" clId="{8DD42881-0CC0-416D-A793-74BCEF13BBD6}" dt="2021-06-07T18:18:20.488" v="3268" actId="179"/>
        <pc:sldMkLst>
          <pc:docMk/>
          <pc:sldMk cId="2131946408" sldId="356"/>
        </pc:sldMkLst>
        <pc:spChg chg="mod">
          <ac:chgData name="Perryman, Michael D CIV USARMY CEIWR-HEC (USA)" userId="176e3b1d-abf9-4f4d-8d38-1a8cdd8bb9af" providerId="ADAL" clId="{8DD42881-0CC0-416D-A793-74BCEF13BBD6}" dt="2021-06-07T18:18:20.488" v="3268" actId="179"/>
          <ac:spMkLst>
            <pc:docMk/>
            <pc:sldMk cId="2131946408" sldId="356"/>
            <ac:spMk id="2" creationId="{C984BC9A-41E5-47DC-A44F-660034BD91B7}"/>
          </ac:spMkLst>
        </pc:spChg>
      </pc:sldChg>
      <pc:sldChg chg="del">
        <pc:chgData name="Perryman, Michael D CIV USARMY CEIWR-HEC (USA)" userId="176e3b1d-abf9-4f4d-8d38-1a8cdd8bb9af" providerId="ADAL" clId="{8DD42881-0CC0-416D-A793-74BCEF13BBD6}" dt="2021-06-04T20:41:15.052" v="94" actId="2696"/>
        <pc:sldMkLst>
          <pc:docMk/>
          <pc:sldMk cId="3910577456" sldId="356"/>
        </pc:sldMkLst>
      </pc:sldChg>
      <pc:sldChg chg="del">
        <pc:chgData name="Perryman, Michael D CIV USARMY CEIWR-HEC (USA)" userId="176e3b1d-abf9-4f4d-8d38-1a8cdd8bb9af" providerId="ADAL" clId="{8DD42881-0CC0-416D-A793-74BCEF13BBD6}" dt="2021-06-04T20:41:15.052" v="94" actId="2696"/>
        <pc:sldMkLst>
          <pc:docMk/>
          <pc:sldMk cId="2242892773" sldId="357"/>
        </pc:sldMkLst>
      </pc:sldChg>
      <pc:sldChg chg="modSp add mod">
        <pc:chgData name="Perryman, Michael D CIV USARMY CEIWR-HEC (USA)" userId="176e3b1d-abf9-4f4d-8d38-1a8cdd8bb9af" providerId="ADAL" clId="{8DD42881-0CC0-416D-A793-74BCEF13BBD6}" dt="2021-06-07T18:18:33.154" v="3270" actId="179"/>
        <pc:sldMkLst>
          <pc:docMk/>
          <pc:sldMk cId="3160717916" sldId="357"/>
        </pc:sldMkLst>
        <pc:spChg chg="mod">
          <ac:chgData name="Perryman, Michael D CIV USARMY CEIWR-HEC (USA)" userId="176e3b1d-abf9-4f4d-8d38-1a8cdd8bb9af" providerId="ADAL" clId="{8DD42881-0CC0-416D-A793-74BCEF13BBD6}" dt="2021-06-07T18:18:33.154" v="3270" actId="179"/>
          <ac:spMkLst>
            <pc:docMk/>
            <pc:sldMk cId="3160717916" sldId="357"/>
            <ac:spMk id="2" creationId="{C984BC9A-41E5-47DC-A44F-660034BD91B7}"/>
          </ac:spMkLst>
        </pc:spChg>
      </pc:sldChg>
      <pc:sldChg chg="modSp mod">
        <pc:chgData name="Perryman, Michael D CIV USARMY CEIWR-HEC (USA)" userId="176e3b1d-abf9-4f4d-8d38-1a8cdd8bb9af" providerId="ADAL" clId="{8DD42881-0CC0-416D-A793-74BCEF13BBD6}" dt="2021-06-07T18:47:28.824" v="3537" actId="20577"/>
        <pc:sldMkLst>
          <pc:docMk/>
          <pc:sldMk cId="3848162249" sldId="358"/>
        </pc:sldMkLst>
        <pc:spChg chg="mod">
          <ac:chgData name="Perryman, Michael D CIV USARMY CEIWR-HEC (USA)" userId="176e3b1d-abf9-4f4d-8d38-1a8cdd8bb9af" providerId="ADAL" clId="{8DD42881-0CC0-416D-A793-74BCEF13BBD6}" dt="2021-06-07T18:47:28.824" v="3537" actId="20577"/>
          <ac:spMkLst>
            <pc:docMk/>
            <pc:sldMk cId="3848162249" sldId="358"/>
            <ac:spMk id="2" creationId="{C984BC9A-41E5-47DC-A44F-660034BD91B7}"/>
          </ac:spMkLst>
        </pc:spChg>
      </pc:sldChg>
      <pc:sldChg chg="modSp add mod">
        <pc:chgData name="Perryman, Michael D CIV USARMY CEIWR-HEC (USA)" userId="176e3b1d-abf9-4f4d-8d38-1a8cdd8bb9af" providerId="ADAL" clId="{8DD42881-0CC0-416D-A793-74BCEF13BBD6}" dt="2021-06-07T18:45:30.879" v="3510" actId="255"/>
        <pc:sldMkLst>
          <pc:docMk/>
          <pc:sldMk cId="500419100" sldId="359"/>
        </pc:sldMkLst>
        <pc:spChg chg="mod">
          <ac:chgData name="Perryman, Michael D CIV USARMY CEIWR-HEC (USA)" userId="176e3b1d-abf9-4f4d-8d38-1a8cdd8bb9af" providerId="ADAL" clId="{8DD42881-0CC0-416D-A793-74BCEF13BBD6}" dt="2021-06-07T18:45:30.879" v="3510" actId="255"/>
          <ac:spMkLst>
            <pc:docMk/>
            <pc:sldMk cId="500419100" sldId="359"/>
            <ac:spMk id="2" creationId="{C984BC9A-41E5-47DC-A44F-660034BD91B7}"/>
          </ac:spMkLst>
        </pc:spChg>
      </pc:sldChg>
      <pc:sldChg chg="del">
        <pc:chgData name="Perryman, Michael D CIV USARMY CEIWR-HEC (USA)" userId="176e3b1d-abf9-4f4d-8d38-1a8cdd8bb9af" providerId="ADAL" clId="{8DD42881-0CC0-416D-A793-74BCEF13BBD6}" dt="2021-06-04T20:44:07.619" v="100" actId="2696"/>
        <pc:sldMkLst>
          <pc:docMk/>
          <pc:sldMk cId="979778175" sldId="359"/>
        </pc:sldMkLst>
      </pc:sldChg>
      <pc:sldChg chg="modSp add mod">
        <pc:chgData name="Perryman, Michael D CIV USARMY CEIWR-HEC (USA)" userId="176e3b1d-abf9-4f4d-8d38-1a8cdd8bb9af" providerId="ADAL" clId="{8DD42881-0CC0-416D-A793-74BCEF13BBD6}" dt="2021-06-07T18:46:03.454" v="3514" actId="179"/>
        <pc:sldMkLst>
          <pc:docMk/>
          <pc:sldMk cId="3338298949" sldId="360"/>
        </pc:sldMkLst>
        <pc:spChg chg="mod">
          <ac:chgData name="Perryman, Michael D CIV USARMY CEIWR-HEC (USA)" userId="176e3b1d-abf9-4f4d-8d38-1a8cdd8bb9af" providerId="ADAL" clId="{8DD42881-0CC0-416D-A793-74BCEF13BBD6}" dt="2021-06-07T18:46:03.454" v="3514" actId="179"/>
          <ac:spMkLst>
            <pc:docMk/>
            <pc:sldMk cId="3338298949" sldId="360"/>
            <ac:spMk id="2" creationId="{C984BC9A-41E5-47DC-A44F-660034BD91B7}"/>
          </ac:spMkLst>
        </pc:spChg>
      </pc:sldChg>
      <pc:sldChg chg="del">
        <pc:chgData name="Perryman, Michael D CIV USARMY CEIWR-HEC (USA)" userId="176e3b1d-abf9-4f4d-8d38-1a8cdd8bb9af" providerId="ADAL" clId="{8DD42881-0CC0-416D-A793-74BCEF13BBD6}" dt="2021-06-04T20:44:07.619" v="100" actId="2696"/>
        <pc:sldMkLst>
          <pc:docMk/>
          <pc:sldMk cId="3668328568" sldId="360"/>
        </pc:sldMkLst>
      </pc:sldChg>
      <pc:sldChg chg="del">
        <pc:chgData name="Perryman, Michael D CIV USARMY CEIWR-HEC (USA)" userId="176e3b1d-abf9-4f4d-8d38-1a8cdd8bb9af" providerId="ADAL" clId="{8DD42881-0CC0-416D-A793-74BCEF13BBD6}" dt="2021-06-04T20:44:07.619" v="100" actId="2696"/>
        <pc:sldMkLst>
          <pc:docMk/>
          <pc:sldMk cId="2772165159" sldId="361"/>
        </pc:sldMkLst>
      </pc:sldChg>
      <pc:sldChg chg="modSp add mod">
        <pc:chgData name="Perryman, Michael D CIV USARMY CEIWR-HEC (USA)" userId="176e3b1d-abf9-4f4d-8d38-1a8cdd8bb9af" providerId="ADAL" clId="{8DD42881-0CC0-416D-A793-74BCEF13BBD6}" dt="2021-06-07T18:46:34.029" v="3521" actId="179"/>
        <pc:sldMkLst>
          <pc:docMk/>
          <pc:sldMk cId="3013812260" sldId="361"/>
        </pc:sldMkLst>
        <pc:spChg chg="mod">
          <ac:chgData name="Perryman, Michael D CIV USARMY CEIWR-HEC (USA)" userId="176e3b1d-abf9-4f4d-8d38-1a8cdd8bb9af" providerId="ADAL" clId="{8DD42881-0CC0-416D-A793-74BCEF13BBD6}" dt="2021-06-07T18:46:34.029" v="3521" actId="179"/>
          <ac:spMkLst>
            <pc:docMk/>
            <pc:sldMk cId="3013812260" sldId="361"/>
            <ac:spMk id="2" creationId="{C984BC9A-41E5-47DC-A44F-660034BD91B7}"/>
          </ac:spMkLst>
        </pc:spChg>
      </pc:sldChg>
      <pc:sldChg chg="modSp mod ord">
        <pc:chgData name="Perryman, Michael D CIV USARMY CEIWR-HEC (USA)" userId="176e3b1d-abf9-4f4d-8d38-1a8cdd8bb9af" providerId="ADAL" clId="{8DD42881-0CC0-416D-A793-74BCEF13BBD6}" dt="2021-06-07T18:41:02.356" v="3470" actId="20577"/>
        <pc:sldMkLst>
          <pc:docMk/>
          <pc:sldMk cId="3497035875" sldId="362"/>
        </pc:sldMkLst>
        <pc:spChg chg="mod">
          <ac:chgData name="Perryman, Michael D CIV USARMY CEIWR-HEC (USA)" userId="176e3b1d-abf9-4f4d-8d38-1a8cdd8bb9af" providerId="ADAL" clId="{8DD42881-0CC0-416D-A793-74BCEF13BBD6}" dt="2021-06-07T18:41:02.356" v="3470" actId="20577"/>
          <ac:spMkLst>
            <pc:docMk/>
            <pc:sldMk cId="3497035875" sldId="362"/>
            <ac:spMk id="2" creationId="{C984BC9A-41E5-47DC-A44F-660034BD91B7}"/>
          </ac:spMkLst>
        </pc:spChg>
      </pc:sldChg>
      <pc:sldChg chg="delSp modSp mod">
        <pc:chgData name="Perryman, Michael D CIV USARMY CEIWR-HEC (USA)" userId="176e3b1d-abf9-4f4d-8d38-1a8cdd8bb9af" providerId="ADAL" clId="{8DD42881-0CC0-416D-A793-74BCEF13BBD6}" dt="2021-06-07T18:19:22.955" v="3280" actId="20577"/>
        <pc:sldMkLst>
          <pc:docMk/>
          <pc:sldMk cId="2684355236" sldId="363"/>
        </pc:sldMkLst>
        <pc:spChg chg="mod">
          <ac:chgData name="Perryman, Michael D CIV USARMY CEIWR-HEC (USA)" userId="176e3b1d-abf9-4f4d-8d38-1a8cdd8bb9af" providerId="ADAL" clId="{8DD42881-0CC0-416D-A793-74BCEF13BBD6}" dt="2021-06-07T18:19:22.955" v="3280" actId="20577"/>
          <ac:spMkLst>
            <pc:docMk/>
            <pc:sldMk cId="2684355236" sldId="363"/>
            <ac:spMk id="2" creationId="{C984BC9A-41E5-47DC-A44F-660034BD91B7}"/>
          </ac:spMkLst>
        </pc:spChg>
        <pc:spChg chg="del">
          <ac:chgData name="Perryman, Michael D CIV USARMY CEIWR-HEC (USA)" userId="176e3b1d-abf9-4f4d-8d38-1a8cdd8bb9af" providerId="ADAL" clId="{8DD42881-0CC0-416D-A793-74BCEF13BBD6}" dt="2021-06-04T21:00:24.866" v="175" actId="478"/>
          <ac:spMkLst>
            <pc:docMk/>
            <pc:sldMk cId="2684355236" sldId="363"/>
            <ac:spMk id="4" creationId="{D2A45C09-3D39-4CB5-A25C-48B9FD768DB1}"/>
          </ac:spMkLst>
        </pc:spChg>
        <pc:spChg chg="del">
          <ac:chgData name="Perryman, Michael D CIV USARMY CEIWR-HEC (USA)" userId="176e3b1d-abf9-4f4d-8d38-1a8cdd8bb9af" providerId="ADAL" clId="{8DD42881-0CC0-416D-A793-74BCEF13BBD6}" dt="2021-06-04T21:00:24.866" v="175" actId="478"/>
          <ac:spMkLst>
            <pc:docMk/>
            <pc:sldMk cId="2684355236" sldId="363"/>
            <ac:spMk id="5" creationId="{712EFE13-8DDE-4AF2-9A97-3F478FDE82BE}"/>
          </ac:spMkLst>
        </pc:spChg>
        <pc:spChg chg="del">
          <ac:chgData name="Perryman, Michael D CIV USARMY CEIWR-HEC (USA)" userId="176e3b1d-abf9-4f4d-8d38-1a8cdd8bb9af" providerId="ADAL" clId="{8DD42881-0CC0-416D-A793-74BCEF13BBD6}" dt="2021-06-04T21:00:24.866" v="175" actId="478"/>
          <ac:spMkLst>
            <pc:docMk/>
            <pc:sldMk cId="2684355236" sldId="363"/>
            <ac:spMk id="6" creationId="{7AF6F662-ED4D-4A0F-9297-5EA325CD8224}"/>
          </ac:spMkLst>
        </pc:spChg>
        <pc:spChg chg="del">
          <ac:chgData name="Perryman, Michael D CIV USARMY CEIWR-HEC (USA)" userId="176e3b1d-abf9-4f4d-8d38-1a8cdd8bb9af" providerId="ADAL" clId="{8DD42881-0CC0-416D-A793-74BCEF13BBD6}" dt="2021-06-04T21:00:24.866" v="175" actId="478"/>
          <ac:spMkLst>
            <pc:docMk/>
            <pc:sldMk cId="2684355236" sldId="363"/>
            <ac:spMk id="7" creationId="{10BC316F-8A05-4A23-8015-7BB1823F4FC1}"/>
          </ac:spMkLst>
        </pc:spChg>
      </pc:sldChg>
      <pc:sldChg chg="modSp add mod">
        <pc:chgData name="Perryman, Michael D CIV USARMY CEIWR-HEC (USA)" userId="176e3b1d-abf9-4f4d-8d38-1a8cdd8bb9af" providerId="ADAL" clId="{8DD42881-0CC0-416D-A793-74BCEF13BBD6}" dt="2021-06-07T18:20:36.028" v="3286" actId="20577"/>
        <pc:sldMkLst>
          <pc:docMk/>
          <pc:sldMk cId="1906570186" sldId="364"/>
        </pc:sldMkLst>
        <pc:spChg chg="mod">
          <ac:chgData name="Perryman, Michael D CIV USARMY CEIWR-HEC (USA)" userId="176e3b1d-abf9-4f4d-8d38-1a8cdd8bb9af" providerId="ADAL" clId="{8DD42881-0CC0-416D-A793-74BCEF13BBD6}" dt="2021-06-07T18:20:36.028" v="3286" actId="20577"/>
          <ac:spMkLst>
            <pc:docMk/>
            <pc:sldMk cId="1906570186" sldId="364"/>
            <ac:spMk id="2" creationId="{C984BC9A-41E5-47DC-A44F-660034BD91B7}"/>
          </ac:spMkLst>
        </pc:spChg>
      </pc:sldChg>
      <pc:sldChg chg="del">
        <pc:chgData name="Perryman, Michael D CIV USARMY CEIWR-HEC (USA)" userId="176e3b1d-abf9-4f4d-8d38-1a8cdd8bb9af" providerId="ADAL" clId="{8DD42881-0CC0-416D-A793-74BCEF13BBD6}" dt="2021-06-04T20:41:48.560" v="96" actId="2696"/>
        <pc:sldMkLst>
          <pc:docMk/>
          <pc:sldMk cId="2402244729" sldId="364"/>
        </pc:sldMkLst>
      </pc:sldChg>
      <pc:sldChg chg="del">
        <pc:chgData name="Perryman, Michael D CIV USARMY CEIWR-HEC (USA)" userId="176e3b1d-abf9-4f4d-8d38-1a8cdd8bb9af" providerId="ADAL" clId="{8DD42881-0CC0-416D-A793-74BCEF13BBD6}" dt="2021-06-04T20:41:48.560" v="96" actId="2696"/>
        <pc:sldMkLst>
          <pc:docMk/>
          <pc:sldMk cId="1219373386" sldId="365"/>
        </pc:sldMkLst>
      </pc:sldChg>
      <pc:sldChg chg="modSp add mod">
        <pc:chgData name="Perryman, Michael D CIV USARMY CEIWR-HEC (USA)" userId="176e3b1d-abf9-4f4d-8d38-1a8cdd8bb9af" providerId="ADAL" clId="{8DD42881-0CC0-416D-A793-74BCEF13BBD6}" dt="2021-06-07T18:20:55.129" v="3288" actId="179"/>
        <pc:sldMkLst>
          <pc:docMk/>
          <pc:sldMk cId="1777305643" sldId="365"/>
        </pc:sldMkLst>
        <pc:spChg chg="mod">
          <ac:chgData name="Perryman, Michael D CIV USARMY CEIWR-HEC (USA)" userId="176e3b1d-abf9-4f4d-8d38-1a8cdd8bb9af" providerId="ADAL" clId="{8DD42881-0CC0-416D-A793-74BCEF13BBD6}" dt="2021-06-07T18:20:55.129" v="3288" actId="179"/>
          <ac:spMkLst>
            <pc:docMk/>
            <pc:sldMk cId="1777305643" sldId="365"/>
            <ac:spMk id="2" creationId="{C984BC9A-41E5-47DC-A44F-660034BD91B7}"/>
          </ac:spMkLst>
        </pc:spChg>
      </pc:sldChg>
      <pc:sldChg chg="del">
        <pc:chgData name="Perryman, Michael D CIV USARMY CEIWR-HEC (USA)" userId="176e3b1d-abf9-4f4d-8d38-1a8cdd8bb9af" providerId="ADAL" clId="{8DD42881-0CC0-416D-A793-74BCEF13BBD6}" dt="2021-06-04T20:41:48.560" v="96" actId="2696"/>
        <pc:sldMkLst>
          <pc:docMk/>
          <pc:sldMk cId="237924782" sldId="366"/>
        </pc:sldMkLst>
      </pc:sldChg>
      <pc:sldChg chg="modSp add mod">
        <pc:chgData name="Perryman, Michael D CIV USARMY CEIWR-HEC (USA)" userId="176e3b1d-abf9-4f4d-8d38-1a8cdd8bb9af" providerId="ADAL" clId="{8DD42881-0CC0-416D-A793-74BCEF13BBD6}" dt="2021-06-07T18:21:05.586" v="3292" actId="179"/>
        <pc:sldMkLst>
          <pc:docMk/>
          <pc:sldMk cId="1532449740" sldId="366"/>
        </pc:sldMkLst>
        <pc:spChg chg="mod">
          <ac:chgData name="Perryman, Michael D CIV USARMY CEIWR-HEC (USA)" userId="176e3b1d-abf9-4f4d-8d38-1a8cdd8bb9af" providerId="ADAL" clId="{8DD42881-0CC0-416D-A793-74BCEF13BBD6}" dt="2021-06-07T18:21:05.586" v="3292" actId="179"/>
          <ac:spMkLst>
            <pc:docMk/>
            <pc:sldMk cId="1532449740" sldId="366"/>
            <ac:spMk id="2" creationId="{C984BC9A-41E5-47DC-A44F-660034BD91B7}"/>
          </ac:spMkLst>
        </pc:spChg>
      </pc:sldChg>
      <pc:sldChg chg="modSp mod">
        <pc:chgData name="Perryman, Michael D CIV USARMY CEIWR-HEC (USA)" userId="176e3b1d-abf9-4f4d-8d38-1a8cdd8bb9af" providerId="ADAL" clId="{8DD42881-0CC0-416D-A793-74BCEF13BBD6}" dt="2021-06-07T18:21:28.044" v="3303" actId="20577"/>
        <pc:sldMkLst>
          <pc:docMk/>
          <pc:sldMk cId="2903855448" sldId="367"/>
        </pc:sldMkLst>
        <pc:spChg chg="mod">
          <ac:chgData name="Perryman, Michael D CIV USARMY CEIWR-HEC (USA)" userId="176e3b1d-abf9-4f4d-8d38-1a8cdd8bb9af" providerId="ADAL" clId="{8DD42881-0CC0-416D-A793-74BCEF13BBD6}" dt="2021-06-07T18:21:28.044" v="3303" actId="20577"/>
          <ac:spMkLst>
            <pc:docMk/>
            <pc:sldMk cId="2903855448" sldId="367"/>
            <ac:spMk id="2" creationId="{C984BC9A-41E5-47DC-A44F-660034BD91B7}"/>
          </ac:spMkLst>
        </pc:spChg>
        <pc:spChg chg="mod">
          <ac:chgData name="Perryman, Michael D CIV USARMY CEIWR-HEC (USA)" userId="176e3b1d-abf9-4f4d-8d38-1a8cdd8bb9af" providerId="ADAL" clId="{8DD42881-0CC0-416D-A793-74BCEF13BBD6}" dt="2021-06-07T15:04:44.518" v="205"/>
          <ac:spMkLst>
            <pc:docMk/>
            <pc:sldMk cId="2903855448" sldId="367"/>
            <ac:spMk id="3" creationId="{B56094E1-F567-4857-B678-278CAC6EC1FA}"/>
          </ac:spMkLst>
        </pc:spChg>
      </pc:sldChg>
      <pc:sldChg chg="modSp add mod">
        <pc:chgData name="Perryman, Michael D CIV USARMY CEIWR-HEC (USA)" userId="176e3b1d-abf9-4f4d-8d38-1a8cdd8bb9af" providerId="ADAL" clId="{8DD42881-0CC0-416D-A793-74BCEF13BBD6}" dt="2021-06-07T18:21:52.563" v="3309" actId="20577"/>
        <pc:sldMkLst>
          <pc:docMk/>
          <pc:sldMk cId="1884626840" sldId="368"/>
        </pc:sldMkLst>
        <pc:spChg chg="mod">
          <ac:chgData name="Perryman, Michael D CIV USARMY CEIWR-HEC (USA)" userId="176e3b1d-abf9-4f4d-8d38-1a8cdd8bb9af" providerId="ADAL" clId="{8DD42881-0CC0-416D-A793-74BCEF13BBD6}" dt="2021-06-07T18:21:52.563" v="3309" actId="20577"/>
          <ac:spMkLst>
            <pc:docMk/>
            <pc:sldMk cId="1884626840" sldId="368"/>
            <ac:spMk id="2" creationId="{C984BC9A-41E5-47DC-A44F-660034BD91B7}"/>
          </ac:spMkLst>
        </pc:spChg>
      </pc:sldChg>
      <pc:sldChg chg="del">
        <pc:chgData name="Perryman, Michael D CIV USARMY CEIWR-HEC (USA)" userId="176e3b1d-abf9-4f4d-8d38-1a8cdd8bb9af" providerId="ADAL" clId="{8DD42881-0CC0-416D-A793-74BCEF13BBD6}" dt="2021-06-04T20:42:25.733" v="98" actId="2696"/>
        <pc:sldMkLst>
          <pc:docMk/>
          <pc:sldMk cId="3586245328" sldId="368"/>
        </pc:sldMkLst>
      </pc:sldChg>
      <pc:sldChg chg="del">
        <pc:chgData name="Perryman, Michael D CIV USARMY CEIWR-HEC (USA)" userId="176e3b1d-abf9-4f4d-8d38-1a8cdd8bb9af" providerId="ADAL" clId="{8DD42881-0CC0-416D-A793-74BCEF13BBD6}" dt="2021-06-04T20:42:25.733" v="98" actId="2696"/>
        <pc:sldMkLst>
          <pc:docMk/>
          <pc:sldMk cId="1735494766" sldId="369"/>
        </pc:sldMkLst>
      </pc:sldChg>
      <pc:sldChg chg="modSp add mod">
        <pc:chgData name="Perryman, Michael D CIV USARMY CEIWR-HEC (USA)" userId="176e3b1d-abf9-4f4d-8d38-1a8cdd8bb9af" providerId="ADAL" clId="{8DD42881-0CC0-416D-A793-74BCEF13BBD6}" dt="2021-06-07T18:28:08.754" v="3311" actId="179"/>
        <pc:sldMkLst>
          <pc:docMk/>
          <pc:sldMk cId="4183383571" sldId="369"/>
        </pc:sldMkLst>
        <pc:spChg chg="mod">
          <ac:chgData name="Perryman, Michael D CIV USARMY CEIWR-HEC (USA)" userId="176e3b1d-abf9-4f4d-8d38-1a8cdd8bb9af" providerId="ADAL" clId="{8DD42881-0CC0-416D-A793-74BCEF13BBD6}" dt="2021-06-07T18:28:08.754" v="3311" actId="179"/>
          <ac:spMkLst>
            <pc:docMk/>
            <pc:sldMk cId="4183383571" sldId="369"/>
            <ac:spMk id="2" creationId="{C984BC9A-41E5-47DC-A44F-660034BD91B7}"/>
          </ac:spMkLst>
        </pc:spChg>
      </pc:sldChg>
      <pc:sldChg chg="del">
        <pc:chgData name="Perryman, Michael D CIV USARMY CEIWR-HEC (USA)" userId="176e3b1d-abf9-4f4d-8d38-1a8cdd8bb9af" providerId="ADAL" clId="{8DD42881-0CC0-416D-A793-74BCEF13BBD6}" dt="2021-06-04T20:42:25.733" v="98" actId="2696"/>
        <pc:sldMkLst>
          <pc:docMk/>
          <pc:sldMk cId="1271752506" sldId="370"/>
        </pc:sldMkLst>
      </pc:sldChg>
      <pc:sldChg chg="modSp add mod">
        <pc:chgData name="Perryman, Michael D CIV USARMY CEIWR-HEC (USA)" userId="176e3b1d-abf9-4f4d-8d38-1a8cdd8bb9af" providerId="ADAL" clId="{8DD42881-0CC0-416D-A793-74BCEF13BBD6}" dt="2021-06-07T18:28:17.918" v="3313" actId="179"/>
        <pc:sldMkLst>
          <pc:docMk/>
          <pc:sldMk cId="4216457512" sldId="370"/>
        </pc:sldMkLst>
        <pc:spChg chg="mod">
          <ac:chgData name="Perryman, Michael D CIV USARMY CEIWR-HEC (USA)" userId="176e3b1d-abf9-4f4d-8d38-1a8cdd8bb9af" providerId="ADAL" clId="{8DD42881-0CC0-416D-A793-74BCEF13BBD6}" dt="2021-06-07T18:28:17.918" v="3313" actId="179"/>
          <ac:spMkLst>
            <pc:docMk/>
            <pc:sldMk cId="4216457512" sldId="370"/>
            <ac:spMk id="2" creationId="{C984BC9A-41E5-47DC-A44F-660034BD91B7}"/>
          </ac:spMkLst>
        </pc:spChg>
      </pc:sldChg>
      <pc:sldChg chg="modSp add mod">
        <pc:chgData name="Perryman, Michael D CIV USARMY CEIWR-HEC (USA)" userId="176e3b1d-abf9-4f4d-8d38-1a8cdd8bb9af" providerId="ADAL" clId="{8DD42881-0CC0-416D-A793-74BCEF13BBD6}" dt="2021-06-07T18:28:29.378" v="3316" actId="179"/>
        <pc:sldMkLst>
          <pc:docMk/>
          <pc:sldMk cId="803783965" sldId="371"/>
        </pc:sldMkLst>
        <pc:spChg chg="mod">
          <ac:chgData name="Perryman, Michael D CIV USARMY CEIWR-HEC (USA)" userId="176e3b1d-abf9-4f4d-8d38-1a8cdd8bb9af" providerId="ADAL" clId="{8DD42881-0CC0-416D-A793-74BCEF13BBD6}" dt="2021-06-07T18:28:29.378" v="3316" actId="179"/>
          <ac:spMkLst>
            <pc:docMk/>
            <pc:sldMk cId="803783965" sldId="371"/>
            <ac:spMk id="2" creationId="{C984BC9A-41E5-47DC-A44F-660034BD91B7}"/>
          </ac:spMkLst>
        </pc:spChg>
      </pc:sldChg>
      <pc:sldChg chg="del">
        <pc:chgData name="Perryman, Michael D CIV USARMY CEIWR-HEC (USA)" userId="176e3b1d-abf9-4f4d-8d38-1a8cdd8bb9af" providerId="ADAL" clId="{8DD42881-0CC0-416D-A793-74BCEF13BBD6}" dt="2021-06-04T20:42:25.733" v="98" actId="2696"/>
        <pc:sldMkLst>
          <pc:docMk/>
          <pc:sldMk cId="2329448487" sldId="371"/>
        </pc:sldMkLst>
      </pc:sldChg>
      <pc:sldChg chg="modSp add mod">
        <pc:chgData name="Perryman, Michael D CIV USARMY CEIWR-HEC (USA)" userId="176e3b1d-abf9-4f4d-8d38-1a8cdd8bb9af" providerId="ADAL" clId="{8DD42881-0CC0-416D-A793-74BCEF13BBD6}" dt="2021-06-07T18:28:41.358" v="3318" actId="179"/>
        <pc:sldMkLst>
          <pc:docMk/>
          <pc:sldMk cId="540777691" sldId="372"/>
        </pc:sldMkLst>
        <pc:spChg chg="mod">
          <ac:chgData name="Perryman, Michael D CIV USARMY CEIWR-HEC (USA)" userId="176e3b1d-abf9-4f4d-8d38-1a8cdd8bb9af" providerId="ADAL" clId="{8DD42881-0CC0-416D-A793-74BCEF13BBD6}" dt="2021-06-07T18:28:41.358" v="3318" actId="179"/>
          <ac:spMkLst>
            <pc:docMk/>
            <pc:sldMk cId="540777691" sldId="372"/>
            <ac:spMk id="2" creationId="{C984BC9A-41E5-47DC-A44F-660034BD91B7}"/>
          </ac:spMkLst>
        </pc:spChg>
      </pc:sldChg>
      <pc:sldChg chg="del">
        <pc:chgData name="Perryman, Michael D CIV USARMY CEIWR-HEC (USA)" userId="176e3b1d-abf9-4f4d-8d38-1a8cdd8bb9af" providerId="ADAL" clId="{8DD42881-0CC0-416D-A793-74BCEF13BBD6}" dt="2021-06-04T20:42:25.733" v="98" actId="2696"/>
        <pc:sldMkLst>
          <pc:docMk/>
          <pc:sldMk cId="2156789670" sldId="372"/>
        </pc:sldMkLst>
      </pc:sldChg>
      <pc:sldChg chg="modSp add mod">
        <pc:chgData name="Perryman, Michael D CIV USARMY CEIWR-HEC (USA)" userId="176e3b1d-abf9-4f4d-8d38-1a8cdd8bb9af" providerId="ADAL" clId="{8DD42881-0CC0-416D-A793-74BCEF13BBD6}" dt="2021-06-07T18:28:57.491" v="3320" actId="179"/>
        <pc:sldMkLst>
          <pc:docMk/>
          <pc:sldMk cId="259816224" sldId="373"/>
        </pc:sldMkLst>
        <pc:spChg chg="mod">
          <ac:chgData name="Perryman, Michael D CIV USARMY CEIWR-HEC (USA)" userId="176e3b1d-abf9-4f4d-8d38-1a8cdd8bb9af" providerId="ADAL" clId="{8DD42881-0CC0-416D-A793-74BCEF13BBD6}" dt="2021-06-07T18:28:57.491" v="3320" actId="179"/>
          <ac:spMkLst>
            <pc:docMk/>
            <pc:sldMk cId="259816224" sldId="373"/>
            <ac:spMk id="2" creationId="{C984BC9A-41E5-47DC-A44F-660034BD91B7}"/>
          </ac:spMkLst>
        </pc:spChg>
      </pc:sldChg>
      <pc:sldChg chg="del">
        <pc:chgData name="Perryman, Michael D CIV USARMY CEIWR-HEC (USA)" userId="176e3b1d-abf9-4f4d-8d38-1a8cdd8bb9af" providerId="ADAL" clId="{8DD42881-0CC0-416D-A793-74BCEF13BBD6}" dt="2021-06-04T20:42:25.733" v="98" actId="2696"/>
        <pc:sldMkLst>
          <pc:docMk/>
          <pc:sldMk cId="3574192775" sldId="373"/>
        </pc:sldMkLst>
      </pc:sldChg>
      <pc:sldChg chg="del">
        <pc:chgData name="Perryman, Michael D CIV USARMY CEIWR-HEC (USA)" userId="176e3b1d-abf9-4f4d-8d38-1a8cdd8bb9af" providerId="ADAL" clId="{8DD42881-0CC0-416D-A793-74BCEF13BBD6}" dt="2021-06-04T20:42:25.733" v="98" actId="2696"/>
        <pc:sldMkLst>
          <pc:docMk/>
          <pc:sldMk cId="233103555" sldId="374"/>
        </pc:sldMkLst>
      </pc:sldChg>
      <pc:sldChg chg="modSp add mod">
        <pc:chgData name="Perryman, Michael D CIV USARMY CEIWR-HEC (USA)" userId="176e3b1d-abf9-4f4d-8d38-1a8cdd8bb9af" providerId="ADAL" clId="{8DD42881-0CC0-416D-A793-74BCEF13BBD6}" dt="2021-06-07T18:29:07.214" v="3322" actId="179"/>
        <pc:sldMkLst>
          <pc:docMk/>
          <pc:sldMk cId="1670762530" sldId="374"/>
        </pc:sldMkLst>
        <pc:spChg chg="mod">
          <ac:chgData name="Perryman, Michael D CIV USARMY CEIWR-HEC (USA)" userId="176e3b1d-abf9-4f4d-8d38-1a8cdd8bb9af" providerId="ADAL" clId="{8DD42881-0CC0-416D-A793-74BCEF13BBD6}" dt="2021-06-07T18:29:07.214" v="3322" actId="179"/>
          <ac:spMkLst>
            <pc:docMk/>
            <pc:sldMk cId="1670762530" sldId="374"/>
            <ac:spMk id="2" creationId="{C984BC9A-41E5-47DC-A44F-660034BD91B7}"/>
          </ac:spMkLst>
        </pc:spChg>
      </pc:sldChg>
      <pc:sldChg chg="modSp add mod">
        <pc:chgData name="Perryman, Michael D CIV USARMY CEIWR-HEC (USA)" userId="176e3b1d-abf9-4f4d-8d38-1a8cdd8bb9af" providerId="ADAL" clId="{8DD42881-0CC0-416D-A793-74BCEF13BBD6}" dt="2021-06-07T18:29:16.412" v="3324" actId="179"/>
        <pc:sldMkLst>
          <pc:docMk/>
          <pc:sldMk cId="3287447615" sldId="375"/>
        </pc:sldMkLst>
        <pc:spChg chg="mod">
          <ac:chgData name="Perryman, Michael D CIV USARMY CEIWR-HEC (USA)" userId="176e3b1d-abf9-4f4d-8d38-1a8cdd8bb9af" providerId="ADAL" clId="{8DD42881-0CC0-416D-A793-74BCEF13BBD6}" dt="2021-06-07T18:29:16.412" v="3324" actId="179"/>
          <ac:spMkLst>
            <pc:docMk/>
            <pc:sldMk cId="3287447615" sldId="375"/>
            <ac:spMk id="2" creationId="{C984BC9A-41E5-47DC-A44F-660034BD91B7}"/>
          </ac:spMkLst>
        </pc:spChg>
      </pc:sldChg>
      <pc:sldChg chg="del">
        <pc:chgData name="Perryman, Michael D CIV USARMY CEIWR-HEC (USA)" userId="176e3b1d-abf9-4f4d-8d38-1a8cdd8bb9af" providerId="ADAL" clId="{8DD42881-0CC0-416D-A793-74BCEF13BBD6}" dt="2021-06-04T20:42:25.733" v="98" actId="2696"/>
        <pc:sldMkLst>
          <pc:docMk/>
          <pc:sldMk cId="3364814486" sldId="375"/>
        </pc:sldMkLst>
      </pc:sldChg>
      <pc:sldChg chg="del">
        <pc:chgData name="Perryman, Michael D CIV USARMY CEIWR-HEC (USA)" userId="176e3b1d-abf9-4f4d-8d38-1a8cdd8bb9af" providerId="ADAL" clId="{8DD42881-0CC0-416D-A793-74BCEF13BBD6}" dt="2021-06-04T20:44:07.619" v="100" actId="2696"/>
        <pc:sldMkLst>
          <pc:docMk/>
          <pc:sldMk cId="1574659724" sldId="376"/>
        </pc:sldMkLst>
      </pc:sldChg>
      <pc:sldChg chg="modSp add mod">
        <pc:chgData name="Perryman, Michael D CIV USARMY CEIWR-HEC (USA)" userId="176e3b1d-abf9-4f4d-8d38-1a8cdd8bb9af" providerId="ADAL" clId="{8DD42881-0CC0-416D-A793-74BCEF13BBD6}" dt="2021-06-07T18:46:13.065" v="3516" actId="179"/>
        <pc:sldMkLst>
          <pc:docMk/>
          <pc:sldMk cId="3741669879" sldId="376"/>
        </pc:sldMkLst>
        <pc:spChg chg="mod">
          <ac:chgData name="Perryman, Michael D CIV USARMY CEIWR-HEC (USA)" userId="176e3b1d-abf9-4f4d-8d38-1a8cdd8bb9af" providerId="ADAL" clId="{8DD42881-0CC0-416D-A793-74BCEF13BBD6}" dt="2021-06-07T18:46:13.065" v="3516" actId="179"/>
          <ac:spMkLst>
            <pc:docMk/>
            <pc:sldMk cId="3741669879" sldId="376"/>
            <ac:spMk id="2" creationId="{C984BC9A-41E5-47DC-A44F-660034BD91B7}"/>
          </ac:spMkLst>
        </pc:spChg>
      </pc:sldChg>
      <pc:sldChg chg="modSp add mod">
        <pc:chgData name="Perryman, Michael D CIV USARMY CEIWR-HEC (USA)" userId="176e3b1d-abf9-4f4d-8d38-1a8cdd8bb9af" providerId="ADAL" clId="{8DD42881-0CC0-416D-A793-74BCEF13BBD6}" dt="2021-06-07T18:46:20.780" v="3518" actId="179"/>
        <pc:sldMkLst>
          <pc:docMk/>
          <pc:sldMk cId="939714044" sldId="377"/>
        </pc:sldMkLst>
        <pc:spChg chg="mod">
          <ac:chgData name="Perryman, Michael D CIV USARMY CEIWR-HEC (USA)" userId="176e3b1d-abf9-4f4d-8d38-1a8cdd8bb9af" providerId="ADAL" clId="{8DD42881-0CC0-416D-A793-74BCEF13BBD6}" dt="2021-06-07T18:46:20.780" v="3518" actId="179"/>
          <ac:spMkLst>
            <pc:docMk/>
            <pc:sldMk cId="939714044" sldId="377"/>
            <ac:spMk id="2" creationId="{C984BC9A-41E5-47DC-A44F-660034BD91B7}"/>
          </ac:spMkLst>
        </pc:spChg>
      </pc:sldChg>
      <pc:sldChg chg="del">
        <pc:chgData name="Perryman, Michael D CIV USARMY CEIWR-HEC (USA)" userId="176e3b1d-abf9-4f4d-8d38-1a8cdd8bb9af" providerId="ADAL" clId="{8DD42881-0CC0-416D-A793-74BCEF13BBD6}" dt="2021-06-04T20:44:07.619" v="100" actId="2696"/>
        <pc:sldMkLst>
          <pc:docMk/>
          <pc:sldMk cId="2748033943" sldId="377"/>
        </pc:sldMkLst>
      </pc:sldChg>
      <pc:sldChg chg="del">
        <pc:chgData name="Perryman, Michael D CIV USARMY CEIWR-HEC (USA)" userId="176e3b1d-abf9-4f4d-8d38-1a8cdd8bb9af" providerId="ADAL" clId="{8DD42881-0CC0-416D-A793-74BCEF13BBD6}" dt="2021-06-04T20:44:07.619" v="100" actId="2696"/>
        <pc:sldMkLst>
          <pc:docMk/>
          <pc:sldMk cId="1864061605" sldId="378"/>
        </pc:sldMkLst>
      </pc:sldChg>
      <pc:sldChg chg="modSp add mod">
        <pc:chgData name="Perryman, Michael D CIV USARMY CEIWR-HEC (USA)" userId="176e3b1d-abf9-4f4d-8d38-1a8cdd8bb9af" providerId="ADAL" clId="{8DD42881-0CC0-416D-A793-74BCEF13BBD6}" dt="2021-06-07T18:48:38.890" v="3553" actId="20577"/>
        <pc:sldMkLst>
          <pc:docMk/>
          <pc:sldMk cId="2710160239" sldId="378"/>
        </pc:sldMkLst>
        <pc:spChg chg="mod">
          <ac:chgData name="Perryman, Michael D CIV USARMY CEIWR-HEC (USA)" userId="176e3b1d-abf9-4f4d-8d38-1a8cdd8bb9af" providerId="ADAL" clId="{8DD42881-0CC0-416D-A793-74BCEF13BBD6}" dt="2021-06-07T18:48:38.890" v="3553" actId="20577"/>
          <ac:spMkLst>
            <pc:docMk/>
            <pc:sldMk cId="2710160239" sldId="378"/>
            <ac:spMk id="2" creationId="{C984BC9A-41E5-47DC-A44F-660034BD91B7}"/>
          </ac:spMkLst>
        </pc:spChg>
      </pc:sldChg>
      <pc:sldChg chg="del">
        <pc:chgData name="Perryman, Michael D CIV USARMY CEIWR-HEC (USA)" userId="176e3b1d-abf9-4f4d-8d38-1a8cdd8bb9af" providerId="ADAL" clId="{8DD42881-0CC0-416D-A793-74BCEF13BBD6}" dt="2021-06-04T20:44:07.619" v="100" actId="2696"/>
        <pc:sldMkLst>
          <pc:docMk/>
          <pc:sldMk cId="1217213110" sldId="379"/>
        </pc:sldMkLst>
      </pc:sldChg>
      <pc:sldChg chg="modSp add mod">
        <pc:chgData name="Perryman, Michael D CIV USARMY CEIWR-HEC (USA)" userId="176e3b1d-abf9-4f4d-8d38-1a8cdd8bb9af" providerId="ADAL" clId="{8DD42881-0CC0-416D-A793-74BCEF13BBD6}" dt="2021-06-07T18:49:09.872" v="3556" actId="179"/>
        <pc:sldMkLst>
          <pc:docMk/>
          <pc:sldMk cId="3638743332" sldId="379"/>
        </pc:sldMkLst>
        <pc:spChg chg="mod">
          <ac:chgData name="Perryman, Michael D CIV USARMY CEIWR-HEC (USA)" userId="176e3b1d-abf9-4f4d-8d38-1a8cdd8bb9af" providerId="ADAL" clId="{8DD42881-0CC0-416D-A793-74BCEF13BBD6}" dt="2021-06-07T18:49:09.872" v="3556" actId="179"/>
          <ac:spMkLst>
            <pc:docMk/>
            <pc:sldMk cId="3638743332" sldId="379"/>
            <ac:spMk id="2" creationId="{C984BC9A-41E5-47DC-A44F-660034BD91B7}"/>
          </ac:spMkLst>
        </pc:spChg>
      </pc:sldChg>
      <pc:sldChg chg="modSp add mod">
        <pc:chgData name="Perryman, Michael D CIV USARMY CEIWR-HEC (USA)" userId="176e3b1d-abf9-4f4d-8d38-1a8cdd8bb9af" providerId="ADAL" clId="{8DD42881-0CC0-416D-A793-74BCEF13BBD6}" dt="2021-06-07T18:49:19.953" v="3559" actId="179"/>
        <pc:sldMkLst>
          <pc:docMk/>
          <pc:sldMk cId="548737115" sldId="380"/>
        </pc:sldMkLst>
        <pc:spChg chg="mod">
          <ac:chgData name="Perryman, Michael D CIV USARMY CEIWR-HEC (USA)" userId="176e3b1d-abf9-4f4d-8d38-1a8cdd8bb9af" providerId="ADAL" clId="{8DD42881-0CC0-416D-A793-74BCEF13BBD6}" dt="2021-06-07T18:49:19.953" v="3559" actId="179"/>
          <ac:spMkLst>
            <pc:docMk/>
            <pc:sldMk cId="548737115" sldId="380"/>
            <ac:spMk id="2" creationId="{C984BC9A-41E5-47DC-A44F-660034BD91B7}"/>
          </ac:spMkLst>
        </pc:spChg>
      </pc:sldChg>
      <pc:sldChg chg="del">
        <pc:chgData name="Perryman, Michael D CIV USARMY CEIWR-HEC (USA)" userId="176e3b1d-abf9-4f4d-8d38-1a8cdd8bb9af" providerId="ADAL" clId="{8DD42881-0CC0-416D-A793-74BCEF13BBD6}" dt="2021-06-04T20:44:07.619" v="100" actId="2696"/>
        <pc:sldMkLst>
          <pc:docMk/>
          <pc:sldMk cId="2379737185" sldId="380"/>
        </pc:sldMkLst>
      </pc:sldChg>
      <pc:sldChg chg="modSp add mod">
        <pc:chgData name="Perryman, Michael D CIV USARMY CEIWR-HEC (USA)" userId="176e3b1d-abf9-4f4d-8d38-1a8cdd8bb9af" providerId="ADAL" clId="{8DD42881-0CC0-416D-A793-74BCEF13BBD6}" dt="2021-06-07T18:49:33.300" v="3563" actId="179"/>
        <pc:sldMkLst>
          <pc:docMk/>
          <pc:sldMk cId="322863007" sldId="381"/>
        </pc:sldMkLst>
        <pc:spChg chg="mod">
          <ac:chgData name="Perryman, Michael D CIV USARMY CEIWR-HEC (USA)" userId="176e3b1d-abf9-4f4d-8d38-1a8cdd8bb9af" providerId="ADAL" clId="{8DD42881-0CC0-416D-A793-74BCEF13BBD6}" dt="2021-06-07T18:49:33.300" v="3563" actId="179"/>
          <ac:spMkLst>
            <pc:docMk/>
            <pc:sldMk cId="322863007" sldId="381"/>
            <ac:spMk id="2" creationId="{C984BC9A-41E5-47DC-A44F-660034BD91B7}"/>
          </ac:spMkLst>
        </pc:spChg>
      </pc:sldChg>
      <pc:sldChg chg="del">
        <pc:chgData name="Perryman, Michael D CIV USARMY CEIWR-HEC (USA)" userId="176e3b1d-abf9-4f4d-8d38-1a8cdd8bb9af" providerId="ADAL" clId="{8DD42881-0CC0-416D-A793-74BCEF13BBD6}" dt="2021-06-04T20:44:07.619" v="100" actId="2696"/>
        <pc:sldMkLst>
          <pc:docMk/>
          <pc:sldMk cId="3882295646" sldId="381"/>
        </pc:sldMkLst>
      </pc:sldChg>
      <pc:sldChg chg="modSp add mod">
        <pc:chgData name="Perryman, Michael D CIV USARMY CEIWR-HEC (USA)" userId="176e3b1d-abf9-4f4d-8d38-1a8cdd8bb9af" providerId="ADAL" clId="{8DD42881-0CC0-416D-A793-74BCEF13BBD6}" dt="2021-06-07T16:40:07.208" v="2066" actId="255"/>
        <pc:sldMkLst>
          <pc:docMk/>
          <pc:sldMk cId="2753237988" sldId="382"/>
        </pc:sldMkLst>
        <pc:spChg chg="mod">
          <ac:chgData name="Perryman, Michael D CIV USARMY CEIWR-HEC (USA)" userId="176e3b1d-abf9-4f4d-8d38-1a8cdd8bb9af" providerId="ADAL" clId="{8DD42881-0CC0-416D-A793-74BCEF13BBD6}" dt="2021-06-07T16:40:07.208" v="2066" actId="255"/>
          <ac:spMkLst>
            <pc:docMk/>
            <pc:sldMk cId="2753237988" sldId="382"/>
            <ac:spMk id="2" creationId="{C984BC9A-41E5-47DC-A44F-660034BD91B7}"/>
          </ac:spMkLst>
        </pc:spChg>
      </pc:sldChg>
      <pc:sldChg chg="del">
        <pc:chgData name="Perryman, Michael D CIV USARMY CEIWR-HEC (USA)" userId="176e3b1d-abf9-4f4d-8d38-1a8cdd8bb9af" providerId="ADAL" clId="{8DD42881-0CC0-416D-A793-74BCEF13BBD6}" dt="2021-06-04T20:39:09.240" v="88" actId="2696"/>
        <pc:sldMkLst>
          <pc:docMk/>
          <pc:sldMk cId="4130184180" sldId="382"/>
        </pc:sldMkLst>
      </pc:sldChg>
      <pc:sldChg chg="modSp add mod">
        <pc:chgData name="Perryman, Michael D CIV USARMY CEIWR-HEC (USA)" userId="176e3b1d-abf9-4f4d-8d38-1a8cdd8bb9af" providerId="ADAL" clId="{8DD42881-0CC0-416D-A793-74BCEF13BBD6}" dt="2021-06-07T16:42:09.465" v="2096" actId="113"/>
        <pc:sldMkLst>
          <pc:docMk/>
          <pc:sldMk cId="2002514446" sldId="383"/>
        </pc:sldMkLst>
        <pc:spChg chg="mod">
          <ac:chgData name="Perryman, Michael D CIV USARMY CEIWR-HEC (USA)" userId="176e3b1d-abf9-4f4d-8d38-1a8cdd8bb9af" providerId="ADAL" clId="{8DD42881-0CC0-416D-A793-74BCEF13BBD6}" dt="2021-06-07T16:42:09.465" v="2096" actId="113"/>
          <ac:spMkLst>
            <pc:docMk/>
            <pc:sldMk cId="2002514446" sldId="383"/>
            <ac:spMk id="2" creationId="{C984BC9A-41E5-47DC-A44F-660034BD91B7}"/>
          </ac:spMkLst>
        </pc:spChg>
      </pc:sldChg>
      <pc:sldChg chg="del">
        <pc:chgData name="Perryman, Michael D CIV USARMY CEIWR-HEC (USA)" userId="176e3b1d-abf9-4f4d-8d38-1a8cdd8bb9af" providerId="ADAL" clId="{8DD42881-0CC0-416D-A793-74BCEF13BBD6}" dt="2021-06-04T20:39:09.240" v="88" actId="2696"/>
        <pc:sldMkLst>
          <pc:docMk/>
          <pc:sldMk cId="2662949917" sldId="383"/>
        </pc:sldMkLst>
      </pc:sldChg>
      <pc:sldChg chg="del">
        <pc:chgData name="Perryman, Michael D CIV USARMY CEIWR-HEC (USA)" userId="176e3b1d-abf9-4f4d-8d38-1a8cdd8bb9af" providerId="ADAL" clId="{8DD42881-0CC0-416D-A793-74BCEF13BBD6}" dt="2021-06-04T20:39:09.240" v="88" actId="2696"/>
        <pc:sldMkLst>
          <pc:docMk/>
          <pc:sldMk cId="798266198" sldId="384"/>
        </pc:sldMkLst>
      </pc:sldChg>
      <pc:sldChg chg="modSp add mod">
        <pc:chgData name="Perryman, Michael D CIV USARMY CEIWR-HEC (USA)" userId="176e3b1d-abf9-4f4d-8d38-1a8cdd8bb9af" providerId="ADAL" clId="{8DD42881-0CC0-416D-A793-74BCEF13BBD6}" dt="2021-06-07T16:54:53.963" v="2586" actId="255"/>
        <pc:sldMkLst>
          <pc:docMk/>
          <pc:sldMk cId="1863460369" sldId="384"/>
        </pc:sldMkLst>
        <pc:spChg chg="mod">
          <ac:chgData name="Perryman, Michael D CIV USARMY CEIWR-HEC (USA)" userId="176e3b1d-abf9-4f4d-8d38-1a8cdd8bb9af" providerId="ADAL" clId="{8DD42881-0CC0-416D-A793-74BCEF13BBD6}" dt="2021-06-07T16:54:53.963" v="2586" actId="255"/>
          <ac:spMkLst>
            <pc:docMk/>
            <pc:sldMk cId="1863460369" sldId="384"/>
            <ac:spMk id="2" creationId="{C984BC9A-41E5-47DC-A44F-660034BD91B7}"/>
          </ac:spMkLst>
        </pc:spChg>
      </pc:sldChg>
      <pc:sldChg chg="del">
        <pc:chgData name="Perryman, Michael D CIV USARMY CEIWR-HEC (USA)" userId="176e3b1d-abf9-4f4d-8d38-1a8cdd8bb9af" providerId="ADAL" clId="{8DD42881-0CC0-416D-A793-74BCEF13BBD6}" dt="2021-06-04T20:39:09.240" v="88" actId="2696"/>
        <pc:sldMkLst>
          <pc:docMk/>
          <pc:sldMk cId="923408967" sldId="385"/>
        </pc:sldMkLst>
      </pc:sldChg>
      <pc:sldChg chg="modSp add mod">
        <pc:chgData name="Perryman, Michael D CIV USARMY CEIWR-HEC (USA)" userId="176e3b1d-abf9-4f4d-8d38-1a8cdd8bb9af" providerId="ADAL" clId="{8DD42881-0CC0-416D-A793-74BCEF13BBD6}" dt="2021-06-07T16:56:33.319" v="2614"/>
        <pc:sldMkLst>
          <pc:docMk/>
          <pc:sldMk cId="1711771988" sldId="385"/>
        </pc:sldMkLst>
        <pc:spChg chg="mod">
          <ac:chgData name="Perryman, Michael D CIV USARMY CEIWR-HEC (USA)" userId="176e3b1d-abf9-4f4d-8d38-1a8cdd8bb9af" providerId="ADAL" clId="{8DD42881-0CC0-416D-A793-74BCEF13BBD6}" dt="2021-06-07T16:56:33.319" v="2614"/>
          <ac:spMkLst>
            <pc:docMk/>
            <pc:sldMk cId="1711771988" sldId="385"/>
            <ac:spMk id="2" creationId="{C984BC9A-41E5-47DC-A44F-660034BD91B7}"/>
          </ac:spMkLst>
        </pc:spChg>
      </pc:sldChg>
      <pc:sldChg chg="del">
        <pc:chgData name="Perryman, Michael D CIV USARMY CEIWR-HEC (USA)" userId="176e3b1d-abf9-4f4d-8d38-1a8cdd8bb9af" providerId="ADAL" clId="{8DD42881-0CC0-416D-A793-74BCEF13BBD6}" dt="2021-06-04T20:39:09.240" v="88" actId="2696"/>
        <pc:sldMkLst>
          <pc:docMk/>
          <pc:sldMk cId="3043607653" sldId="386"/>
        </pc:sldMkLst>
      </pc:sldChg>
      <pc:sldChg chg="modSp add mod">
        <pc:chgData name="Perryman, Michael D CIV USARMY CEIWR-HEC (USA)" userId="176e3b1d-abf9-4f4d-8d38-1a8cdd8bb9af" providerId="ADAL" clId="{8DD42881-0CC0-416D-A793-74BCEF13BBD6}" dt="2021-06-07T16:57:45.019" v="2630" actId="255"/>
        <pc:sldMkLst>
          <pc:docMk/>
          <pc:sldMk cId="3815223229" sldId="386"/>
        </pc:sldMkLst>
        <pc:spChg chg="mod">
          <ac:chgData name="Perryman, Michael D CIV USARMY CEIWR-HEC (USA)" userId="176e3b1d-abf9-4f4d-8d38-1a8cdd8bb9af" providerId="ADAL" clId="{8DD42881-0CC0-416D-A793-74BCEF13BBD6}" dt="2021-06-07T16:57:45.019" v="2630" actId="255"/>
          <ac:spMkLst>
            <pc:docMk/>
            <pc:sldMk cId="3815223229" sldId="386"/>
            <ac:spMk id="2" creationId="{C984BC9A-41E5-47DC-A44F-660034BD91B7}"/>
          </ac:spMkLst>
        </pc:spChg>
      </pc:sldChg>
      <pc:sldChg chg="del">
        <pc:chgData name="Perryman, Michael D CIV USARMY CEIWR-HEC (USA)" userId="176e3b1d-abf9-4f4d-8d38-1a8cdd8bb9af" providerId="ADAL" clId="{8DD42881-0CC0-416D-A793-74BCEF13BBD6}" dt="2021-06-04T20:39:09.240" v="88" actId="2696"/>
        <pc:sldMkLst>
          <pc:docMk/>
          <pc:sldMk cId="2308936522" sldId="387"/>
        </pc:sldMkLst>
      </pc:sldChg>
      <pc:sldChg chg="modSp add mod">
        <pc:chgData name="Perryman, Michael D CIV USARMY CEIWR-HEC (USA)" userId="176e3b1d-abf9-4f4d-8d38-1a8cdd8bb9af" providerId="ADAL" clId="{8DD42881-0CC0-416D-A793-74BCEF13BBD6}" dt="2021-06-07T16:58:12.099" v="2636" actId="20577"/>
        <pc:sldMkLst>
          <pc:docMk/>
          <pc:sldMk cId="3772176570" sldId="387"/>
        </pc:sldMkLst>
        <pc:spChg chg="mod">
          <ac:chgData name="Perryman, Michael D CIV USARMY CEIWR-HEC (USA)" userId="176e3b1d-abf9-4f4d-8d38-1a8cdd8bb9af" providerId="ADAL" clId="{8DD42881-0CC0-416D-A793-74BCEF13BBD6}" dt="2021-06-07T16:58:12.099" v="2636" actId="20577"/>
          <ac:spMkLst>
            <pc:docMk/>
            <pc:sldMk cId="3772176570" sldId="387"/>
            <ac:spMk id="2" creationId="{C984BC9A-41E5-47DC-A44F-660034BD91B7}"/>
          </ac:spMkLst>
        </pc:spChg>
      </pc:sldChg>
      <pc:sldChg chg="modSp add mod">
        <pc:chgData name="Perryman, Michael D CIV USARMY CEIWR-HEC (USA)" userId="176e3b1d-abf9-4f4d-8d38-1a8cdd8bb9af" providerId="ADAL" clId="{8DD42881-0CC0-416D-A793-74BCEF13BBD6}" dt="2021-06-07T16:59:21.656" v="2637" actId="113"/>
        <pc:sldMkLst>
          <pc:docMk/>
          <pc:sldMk cId="2005981749" sldId="388"/>
        </pc:sldMkLst>
        <pc:spChg chg="mod">
          <ac:chgData name="Perryman, Michael D CIV USARMY CEIWR-HEC (USA)" userId="176e3b1d-abf9-4f4d-8d38-1a8cdd8bb9af" providerId="ADAL" clId="{8DD42881-0CC0-416D-A793-74BCEF13BBD6}" dt="2021-06-07T16:59:21.656" v="2637" actId="113"/>
          <ac:spMkLst>
            <pc:docMk/>
            <pc:sldMk cId="2005981749" sldId="388"/>
            <ac:spMk id="2" creationId="{C984BC9A-41E5-47DC-A44F-660034BD91B7}"/>
          </ac:spMkLst>
        </pc:spChg>
      </pc:sldChg>
      <pc:sldChg chg="del">
        <pc:chgData name="Perryman, Michael D CIV USARMY CEIWR-HEC (USA)" userId="176e3b1d-abf9-4f4d-8d38-1a8cdd8bb9af" providerId="ADAL" clId="{8DD42881-0CC0-416D-A793-74BCEF13BBD6}" dt="2021-06-04T20:39:09.240" v="88" actId="2696"/>
        <pc:sldMkLst>
          <pc:docMk/>
          <pc:sldMk cId="3349915693" sldId="388"/>
        </pc:sldMkLst>
      </pc:sldChg>
      <pc:sldChg chg="delSp mod">
        <pc:chgData name="Perryman, Michael D CIV USARMY CEIWR-HEC (USA)" userId="176e3b1d-abf9-4f4d-8d38-1a8cdd8bb9af" providerId="ADAL" clId="{8DD42881-0CC0-416D-A793-74BCEF13BBD6}" dt="2021-06-04T21:00:42.516" v="180" actId="478"/>
        <pc:sldMkLst>
          <pc:docMk/>
          <pc:sldMk cId="214732050" sldId="389"/>
        </pc:sldMkLst>
        <pc:spChg chg="del">
          <ac:chgData name="Perryman, Michael D CIV USARMY CEIWR-HEC (USA)" userId="176e3b1d-abf9-4f4d-8d38-1a8cdd8bb9af" providerId="ADAL" clId="{8DD42881-0CC0-416D-A793-74BCEF13BBD6}" dt="2021-06-04T21:00:42.516" v="180" actId="478"/>
          <ac:spMkLst>
            <pc:docMk/>
            <pc:sldMk cId="214732050" sldId="389"/>
            <ac:spMk id="4" creationId="{4E9974C3-B1F7-42EF-957A-3154D5BE1D0C}"/>
          </ac:spMkLst>
        </pc:spChg>
        <pc:spChg chg="del">
          <ac:chgData name="Perryman, Michael D CIV USARMY CEIWR-HEC (USA)" userId="176e3b1d-abf9-4f4d-8d38-1a8cdd8bb9af" providerId="ADAL" clId="{8DD42881-0CC0-416D-A793-74BCEF13BBD6}" dt="2021-06-04T21:00:42.516" v="180" actId="478"/>
          <ac:spMkLst>
            <pc:docMk/>
            <pc:sldMk cId="214732050" sldId="389"/>
            <ac:spMk id="5" creationId="{E6DCF25B-D24C-4486-92CB-3DADADEDF2B8}"/>
          </ac:spMkLst>
        </pc:spChg>
        <pc:spChg chg="del">
          <ac:chgData name="Perryman, Michael D CIV USARMY CEIWR-HEC (USA)" userId="176e3b1d-abf9-4f4d-8d38-1a8cdd8bb9af" providerId="ADAL" clId="{8DD42881-0CC0-416D-A793-74BCEF13BBD6}" dt="2021-06-04T21:00:42.516" v="180" actId="478"/>
          <ac:spMkLst>
            <pc:docMk/>
            <pc:sldMk cId="214732050" sldId="389"/>
            <ac:spMk id="6" creationId="{D762544B-3F29-456A-B0CD-24F1496157B9}"/>
          </ac:spMkLst>
        </pc:spChg>
        <pc:spChg chg="del">
          <ac:chgData name="Perryman, Michael D CIV USARMY CEIWR-HEC (USA)" userId="176e3b1d-abf9-4f4d-8d38-1a8cdd8bb9af" providerId="ADAL" clId="{8DD42881-0CC0-416D-A793-74BCEF13BBD6}" dt="2021-06-04T21:00:42.516" v="180" actId="478"/>
          <ac:spMkLst>
            <pc:docMk/>
            <pc:sldMk cId="214732050" sldId="389"/>
            <ac:spMk id="7" creationId="{6B6E50C1-DAF1-4B50-A381-73461A254D8B}"/>
          </ac:spMkLst>
        </pc:spChg>
      </pc:sldChg>
      <pc:sldChg chg="modSp mod">
        <pc:chgData name="Perryman, Michael D CIV USARMY CEIWR-HEC (USA)" userId="176e3b1d-abf9-4f4d-8d38-1a8cdd8bb9af" providerId="ADAL" clId="{8DD42881-0CC0-416D-A793-74BCEF13BBD6}" dt="2021-06-07T19:00:56.413" v="3678" actId="20577"/>
        <pc:sldMkLst>
          <pc:docMk/>
          <pc:sldMk cId="2257908831" sldId="390"/>
        </pc:sldMkLst>
        <pc:spChg chg="mod">
          <ac:chgData name="Perryman, Michael D CIV USARMY CEIWR-HEC (USA)" userId="176e3b1d-abf9-4f4d-8d38-1a8cdd8bb9af" providerId="ADAL" clId="{8DD42881-0CC0-416D-A793-74BCEF13BBD6}" dt="2021-06-07T19:00:56.413" v="3678" actId="20577"/>
          <ac:spMkLst>
            <pc:docMk/>
            <pc:sldMk cId="2257908831" sldId="390"/>
            <ac:spMk id="2" creationId="{C984BC9A-41E5-47DC-A44F-660034BD91B7}"/>
          </ac:spMkLst>
        </pc:spChg>
      </pc:sldChg>
      <pc:sldChg chg="del">
        <pc:chgData name="Perryman, Michael D CIV USARMY CEIWR-HEC (USA)" userId="176e3b1d-abf9-4f4d-8d38-1a8cdd8bb9af" providerId="ADAL" clId="{8DD42881-0CC0-416D-A793-74BCEF13BBD6}" dt="2021-06-04T20:49:48.509" v="112" actId="2696"/>
        <pc:sldMkLst>
          <pc:docMk/>
          <pc:sldMk cId="724699518" sldId="391"/>
        </pc:sldMkLst>
      </pc:sldChg>
      <pc:sldChg chg="modSp add mod">
        <pc:chgData name="Perryman, Michael D CIV USARMY CEIWR-HEC (USA)" userId="176e3b1d-abf9-4f4d-8d38-1a8cdd8bb9af" providerId="ADAL" clId="{8DD42881-0CC0-416D-A793-74BCEF13BBD6}" dt="2021-06-07T19:01:49.727" v="3684" actId="20577"/>
        <pc:sldMkLst>
          <pc:docMk/>
          <pc:sldMk cId="2388986018" sldId="391"/>
        </pc:sldMkLst>
        <pc:spChg chg="mod">
          <ac:chgData name="Perryman, Michael D CIV USARMY CEIWR-HEC (USA)" userId="176e3b1d-abf9-4f4d-8d38-1a8cdd8bb9af" providerId="ADAL" clId="{8DD42881-0CC0-416D-A793-74BCEF13BBD6}" dt="2021-06-07T19:01:49.727" v="3684" actId="20577"/>
          <ac:spMkLst>
            <pc:docMk/>
            <pc:sldMk cId="2388986018" sldId="391"/>
            <ac:spMk id="2" creationId="{C984BC9A-41E5-47DC-A44F-660034BD91B7}"/>
          </ac:spMkLst>
        </pc:spChg>
      </pc:sldChg>
      <pc:sldChg chg="modSp mod">
        <pc:chgData name="Perryman, Michael D CIV USARMY CEIWR-HEC (USA)" userId="176e3b1d-abf9-4f4d-8d38-1a8cdd8bb9af" providerId="ADAL" clId="{8DD42881-0CC0-416D-A793-74BCEF13BBD6}" dt="2021-06-07T19:06:51.030" v="3746" actId="21"/>
        <pc:sldMkLst>
          <pc:docMk/>
          <pc:sldMk cId="2994351570" sldId="392"/>
        </pc:sldMkLst>
        <pc:spChg chg="mod">
          <ac:chgData name="Perryman, Michael D CIV USARMY CEIWR-HEC (USA)" userId="176e3b1d-abf9-4f4d-8d38-1a8cdd8bb9af" providerId="ADAL" clId="{8DD42881-0CC0-416D-A793-74BCEF13BBD6}" dt="2021-06-07T19:06:51.030" v="3746" actId="21"/>
          <ac:spMkLst>
            <pc:docMk/>
            <pc:sldMk cId="2994351570" sldId="392"/>
            <ac:spMk id="2" creationId="{C984BC9A-41E5-47DC-A44F-660034BD91B7}"/>
          </ac:spMkLst>
        </pc:spChg>
      </pc:sldChg>
      <pc:sldChg chg="modSp mod">
        <pc:chgData name="Perryman, Michael D CIV USARMY CEIWR-HEC (USA)" userId="176e3b1d-abf9-4f4d-8d38-1a8cdd8bb9af" providerId="ADAL" clId="{8DD42881-0CC0-416D-A793-74BCEF13BBD6}" dt="2021-06-07T19:07:30.378" v="3757" actId="27636"/>
        <pc:sldMkLst>
          <pc:docMk/>
          <pc:sldMk cId="1771354015" sldId="394"/>
        </pc:sldMkLst>
        <pc:spChg chg="mod">
          <ac:chgData name="Perryman, Michael D CIV USARMY CEIWR-HEC (USA)" userId="176e3b1d-abf9-4f4d-8d38-1a8cdd8bb9af" providerId="ADAL" clId="{8DD42881-0CC0-416D-A793-74BCEF13BBD6}" dt="2021-06-07T19:07:30.378" v="3757" actId="27636"/>
          <ac:spMkLst>
            <pc:docMk/>
            <pc:sldMk cId="1771354015" sldId="394"/>
            <ac:spMk id="2" creationId="{C984BC9A-41E5-47DC-A44F-660034BD91B7}"/>
          </ac:spMkLst>
        </pc:spChg>
      </pc:sldChg>
      <pc:sldChg chg="del">
        <pc:chgData name="Perryman, Michael D CIV USARMY CEIWR-HEC (USA)" userId="176e3b1d-abf9-4f4d-8d38-1a8cdd8bb9af" providerId="ADAL" clId="{8DD42881-0CC0-416D-A793-74BCEF13BBD6}" dt="2021-06-04T20:50:27.011" v="114" actId="2696"/>
        <pc:sldMkLst>
          <pc:docMk/>
          <pc:sldMk cId="455554290" sldId="395"/>
        </pc:sldMkLst>
      </pc:sldChg>
      <pc:sldChg chg="modSp add mod">
        <pc:chgData name="Perryman, Michael D CIV USARMY CEIWR-HEC (USA)" userId="176e3b1d-abf9-4f4d-8d38-1a8cdd8bb9af" providerId="ADAL" clId="{8DD42881-0CC0-416D-A793-74BCEF13BBD6}" dt="2021-06-07T19:03:47.435" v="3710" actId="20577"/>
        <pc:sldMkLst>
          <pc:docMk/>
          <pc:sldMk cId="2328777964" sldId="395"/>
        </pc:sldMkLst>
        <pc:spChg chg="mod">
          <ac:chgData name="Perryman, Michael D CIV USARMY CEIWR-HEC (USA)" userId="176e3b1d-abf9-4f4d-8d38-1a8cdd8bb9af" providerId="ADAL" clId="{8DD42881-0CC0-416D-A793-74BCEF13BBD6}" dt="2021-06-07T19:03:47.435" v="3710" actId="20577"/>
          <ac:spMkLst>
            <pc:docMk/>
            <pc:sldMk cId="2328777964" sldId="395"/>
            <ac:spMk id="2" creationId="{C984BC9A-41E5-47DC-A44F-660034BD91B7}"/>
          </ac:spMkLst>
        </pc:spChg>
      </pc:sldChg>
      <pc:sldChg chg="del">
        <pc:chgData name="Perryman, Michael D CIV USARMY CEIWR-HEC (USA)" userId="176e3b1d-abf9-4f4d-8d38-1a8cdd8bb9af" providerId="ADAL" clId="{8DD42881-0CC0-416D-A793-74BCEF13BBD6}" dt="2021-06-04T20:50:27.011" v="114" actId="2696"/>
        <pc:sldMkLst>
          <pc:docMk/>
          <pc:sldMk cId="1829688395" sldId="396"/>
        </pc:sldMkLst>
      </pc:sldChg>
      <pc:sldChg chg="modSp add mod">
        <pc:chgData name="Perryman, Michael D CIV USARMY CEIWR-HEC (USA)" userId="176e3b1d-abf9-4f4d-8d38-1a8cdd8bb9af" providerId="ADAL" clId="{8DD42881-0CC0-416D-A793-74BCEF13BBD6}" dt="2021-06-07T19:09:31.428" v="3771" actId="20577"/>
        <pc:sldMkLst>
          <pc:docMk/>
          <pc:sldMk cId="2708219702" sldId="396"/>
        </pc:sldMkLst>
        <pc:spChg chg="mod">
          <ac:chgData name="Perryman, Michael D CIV USARMY CEIWR-HEC (USA)" userId="176e3b1d-abf9-4f4d-8d38-1a8cdd8bb9af" providerId="ADAL" clId="{8DD42881-0CC0-416D-A793-74BCEF13BBD6}" dt="2021-06-07T19:09:31.428" v="3771" actId="20577"/>
          <ac:spMkLst>
            <pc:docMk/>
            <pc:sldMk cId="2708219702" sldId="396"/>
            <ac:spMk id="2" creationId="{C984BC9A-41E5-47DC-A44F-660034BD91B7}"/>
          </ac:spMkLst>
        </pc:spChg>
      </pc:sldChg>
      <pc:sldChg chg="del">
        <pc:chgData name="Perryman, Michael D CIV USARMY CEIWR-HEC (USA)" userId="176e3b1d-abf9-4f4d-8d38-1a8cdd8bb9af" providerId="ADAL" clId="{8DD42881-0CC0-416D-A793-74BCEF13BBD6}" dt="2021-06-04T20:50:27.011" v="114" actId="2696"/>
        <pc:sldMkLst>
          <pc:docMk/>
          <pc:sldMk cId="1693217385" sldId="397"/>
        </pc:sldMkLst>
      </pc:sldChg>
      <pc:sldChg chg="modSp add mod">
        <pc:chgData name="Perryman, Michael D CIV USARMY CEIWR-HEC (USA)" userId="176e3b1d-abf9-4f4d-8d38-1a8cdd8bb9af" providerId="ADAL" clId="{8DD42881-0CC0-416D-A793-74BCEF13BBD6}" dt="2021-06-07T19:04:59.078" v="3730" actId="255"/>
        <pc:sldMkLst>
          <pc:docMk/>
          <pc:sldMk cId="2406390913" sldId="397"/>
        </pc:sldMkLst>
        <pc:spChg chg="mod">
          <ac:chgData name="Perryman, Michael D CIV USARMY CEIWR-HEC (USA)" userId="176e3b1d-abf9-4f4d-8d38-1a8cdd8bb9af" providerId="ADAL" clId="{8DD42881-0CC0-416D-A793-74BCEF13BBD6}" dt="2021-06-07T19:04:59.078" v="3730" actId="255"/>
          <ac:spMkLst>
            <pc:docMk/>
            <pc:sldMk cId="2406390913" sldId="397"/>
            <ac:spMk id="2" creationId="{C984BC9A-41E5-47DC-A44F-660034BD91B7}"/>
          </ac:spMkLst>
        </pc:spChg>
      </pc:sldChg>
      <pc:sldChg chg="del">
        <pc:chgData name="Perryman, Michael D CIV USARMY CEIWR-HEC (USA)" userId="176e3b1d-abf9-4f4d-8d38-1a8cdd8bb9af" providerId="ADAL" clId="{8DD42881-0CC0-416D-A793-74BCEF13BBD6}" dt="2021-06-04T20:50:27.011" v="114" actId="2696"/>
        <pc:sldMkLst>
          <pc:docMk/>
          <pc:sldMk cId="1473713870" sldId="398"/>
        </pc:sldMkLst>
      </pc:sldChg>
      <pc:sldChg chg="modSp add mod">
        <pc:chgData name="Perryman, Michael D CIV USARMY CEIWR-HEC (USA)" userId="176e3b1d-abf9-4f4d-8d38-1a8cdd8bb9af" providerId="ADAL" clId="{8DD42881-0CC0-416D-A793-74BCEF13BBD6}" dt="2021-06-07T19:05:34.198" v="3735" actId="255"/>
        <pc:sldMkLst>
          <pc:docMk/>
          <pc:sldMk cId="3387965735" sldId="398"/>
        </pc:sldMkLst>
        <pc:spChg chg="mod">
          <ac:chgData name="Perryman, Michael D CIV USARMY CEIWR-HEC (USA)" userId="176e3b1d-abf9-4f4d-8d38-1a8cdd8bb9af" providerId="ADAL" clId="{8DD42881-0CC0-416D-A793-74BCEF13BBD6}" dt="2021-06-07T19:05:34.198" v="3735" actId="255"/>
          <ac:spMkLst>
            <pc:docMk/>
            <pc:sldMk cId="3387965735" sldId="398"/>
            <ac:spMk id="2" creationId="{C984BC9A-41E5-47DC-A44F-660034BD91B7}"/>
          </ac:spMkLst>
        </pc:spChg>
      </pc:sldChg>
      <pc:sldChg chg="modSp mod">
        <pc:chgData name="Perryman, Michael D CIV USARMY CEIWR-HEC (USA)" userId="176e3b1d-abf9-4f4d-8d38-1a8cdd8bb9af" providerId="ADAL" clId="{8DD42881-0CC0-416D-A793-74BCEF13BBD6}" dt="2021-06-07T19:06:27.149" v="3745" actId="20577"/>
        <pc:sldMkLst>
          <pc:docMk/>
          <pc:sldMk cId="3652917988" sldId="399"/>
        </pc:sldMkLst>
        <pc:spChg chg="mod">
          <ac:chgData name="Perryman, Michael D CIV USARMY CEIWR-HEC (USA)" userId="176e3b1d-abf9-4f4d-8d38-1a8cdd8bb9af" providerId="ADAL" clId="{8DD42881-0CC0-416D-A793-74BCEF13BBD6}" dt="2021-06-07T19:06:27.149" v="3745" actId="20577"/>
          <ac:spMkLst>
            <pc:docMk/>
            <pc:sldMk cId="3652917988" sldId="399"/>
            <ac:spMk id="2" creationId="{C984BC9A-41E5-47DC-A44F-660034BD91B7}"/>
          </ac:spMkLst>
        </pc:spChg>
      </pc:sldChg>
      <pc:sldChg chg="modSp add mod">
        <pc:chgData name="Perryman, Michael D CIV USARMY CEIWR-HEC (USA)" userId="176e3b1d-abf9-4f4d-8d38-1a8cdd8bb9af" providerId="ADAL" clId="{8DD42881-0CC0-416D-A793-74BCEF13BBD6}" dt="2021-06-07T19:11:58.815" v="3777" actId="20577"/>
        <pc:sldMkLst>
          <pc:docMk/>
          <pc:sldMk cId="2435192957" sldId="400"/>
        </pc:sldMkLst>
        <pc:spChg chg="mod">
          <ac:chgData name="Perryman, Michael D CIV USARMY CEIWR-HEC (USA)" userId="176e3b1d-abf9-4f4d-8d38-1a8cdd8bb9af" providerId="ADAL" clId="{8DD42881-0CC0-416D-A793-74BCEF13BBD6}" dt="2021-06-07T19:11:58.815" v="3777" actId="20577"/>
          <ac:spMkLst>
            <pc:docMk/>
            <pc:sldMk cId="2435192957" sldId="400"/>
            <ac:spMk id="2" creationId="{C984BC9A-41E5-47DC-A44F-660034BD91B7}"/>
          </ac:spMkLst>
        </pc:spChg>
      </pc:sldChg>
      <pc:sldChg chg="del">
        <pc:chgData name="Perryman, Michael D CIV USARMY CEIWR-HEC (USA)" userId="176e3b1d-abf9-4f4d-8d38-1a8cdd8bb9af" providerId="ADAL" clId="{8DD42881-0CC0-416D-A793-74BCEF13BBD6}" dt="2021-06-04T20:50:45.663" v="116" actId="2696"/>
        <pc:sldMkLst>
          <pc:docMk/>
          <pc:sldMk cId="3134199353" sldId="400"/>
        </pc:sldMkLst>
      </pc:sldChg>
      <pc:sldChg chg="modSp add mod">
        <pc:chgData name="Perryman, Michael D CIV USARMY CEIWR-HEC (USA)" userId="176e3b1d-abf9-4f4d-8d38-1a8cdd8bb9af" providerId="ADAL" clId="{8DD42881-0CC0-416D-A793-74BCEF13BBD6}" dt="2021-06-07T19:12:43.125" v="3782" actId="255"/>
        <pc:sldMkLst>
          <pc:docMk/>
          <pc:sldMk cId="232455053" sldId="401"/>
        </pc:sldMkLst>
        <pc:spChg chg="mod">
          <ac:chgData name="Perryman, Michael D CIV USARMY CEIWR-HEC (USA)" userId="176e3b1d-abf9-4f4d-8d38-1a8cdd8bb9af" providerId="ADAL" clId="{8DD42881-0CC0-416D-A793-74BCEF13BBD6}" dt="2021-06-07T19:12:43.125" v="3782" actId="255"/>
          <ac:spMkLst>
            <pc:docMk/>
            <pc:sldMk cId="232455053" sldId="401"/>
            <ac:spMk id="2" creationId="{C984BC9A-41E5-47DC-A44F-660034BD91B7}"/>
          </ac:spMkLst>
        </pc:spChg>
      </pc:sldChg>
      <pc:sldChg chg="del">
        <pc:chgData name="Perryman, Michael D CIV USARMY CEIWR-HEC (USA)" userId="176e3b1d-abf9-4f4d-8d38-1a8cdd8bb9af" providerId="ADAL" clId="{8DD42881-0CC0-416D-A793-74BCEF13BBD6}" dt="2021-06-04T20:50:45.663" v="116" actId="2696"/>
        <pc:sldMkLst>
          <pc:docMk/>
          <pc:sldMk cId="2227069544" sldId="401"/>
        </pc:sldMkLst>
      </pc:sldChg>
      <pc:sldChg chg="del">
        <pc:chgData name="Perryman, Michael D CIV USARMY CEIWR-HEC (USA)" userId="176e3b1d-abf9-4f4d-8d38-1a8cdd8bb9af" providerId="ADAL" clId="{8DD42881-0CC0-416D-A793-74BCEF13BBD6}" dt="2021-06-04T20:50:45.663" v="116" actId="2696"/>
        <pc:sldMkLst>
          <pc:docMk/>
          <pc:sldMk cId="412156401" sldId="402"/>
        </pc:sldMkLst>
      </pc:sldChg>
      <pc:sldChg chg="modSp add mod">
        <pc:chgData name="Perryman, Michael D CIV USARMY CEIWR-HEC (USA)" userId="176e3b1d-abf9-4f4d-8d38-1a8cdd8bb9af" providerId="ADAL" clId="{8DD42881-0CC0-416D-A793-74BCEF13BBD6}" dt="2021-06-07T19:13:25.716" v="3788" actId="255"/>
        <pc:sldMkLst>
          <pc:docMk/>
          <pc:sldMk cId="1642855042" sldId="402"/>
        </pc:sldMkLst>
        <pc:spChg chg="mod">
          <ac:chgData name="Perryman, Michael D CIV USARMY CEIWR-HEC (USA)" userId="176e3b1d-abf9-4f4d-8d38-1a8cdd8bb9af" providerId="ADAL" clId="{8DD42881-0CC0-416D-A793-74BCEF13BBD6}" dt="2021-06-07T19:13:25.716" v="3788" actId="255"/>
          <ac:spMkLst>
            <pc:docMk/>
            <pc:sldMk cId="1642855042" sldId="402"/>
            <ac:spMk id="2" creationId="{C984BC9A-41E5-47DC-A44F-660034BD91B7}"/>
          </ac:spMkLst>
        </pc:spChg>
      </pc:sldChg>
      <pc:sldChg chg="delSp mod">
        <pc:chgData name="Perryman, Michael D CIV USARMY CEIWR-HEC (USA)" userId="176e3b1d-abf9-4f4d-8d38-1a8cdd8bb9af" providerId="ADAL" clId="{8DD42881-0CC0-416D-A793-74BCEF13BBD6}" dt="2021-06-04T21:00:30.701" v="176" actId="478"/>
        <pc:sldMkLst>
          <pc:docMk/>
          <pc:sldMk cId="1073491846" sldId="403"/>
        </pc:sldMkLst>
        <pc:spChg chg="del">
          <ac:chgData name="Perryman, Michael D CIV USARMY CEIWR-HEC (USA)" userId="176e3b1d-abf9-4f4d-8d38-1a8cdd8bb9af" providerId="ADAL" clId="{8DD42881-0CC0-416D-A793-74BCEF13BBD6}" dt="2021-06-04T21:00:30.701" v="176" actId="478"/>
          <ac:spMkLst>
            <pc:docMk/>
            <pc:sldMk cId="1073491846" sldId="403"/>
            <ac:spMk id="4" creationId="{910F7F93-6DAF-4D6C-89F2-427ED8BE130E}"/>
          </ac:spMkLst>
        </pc:spChg>
        <pc:spChg chg="del">
          <ac:chgData name="Perryman, Michael D CIV USARMY CEIWR-HEC (USA)" userId="176e3b1d-abf9-4f4d-8d38-1a8cdd8bb9af" providerId="ADAL" clId="{8DD42881-0CC0-416D-A793-74BCEF13BBD6}" dt="2021-06-04T21:00:30.701" v="176" actId="478"/>
          <ac:spMkLst>
            <pc:docMk/>
            <pc:sldMk cId="1073491846" sldId="403"/>
            <ac:spMk id="5" creationId="{49C60A44-38EB-4410-B02A-DDAEF853C08C}"/>
          </ac:spMkLst>
        </pc:spChg>
        <pc:spChg chg="del">
          <ac:chgData name="Perryman, Michael D CIV USARMY CEIWR-HEC (USA)" userId="176e3b1d-abf9-4f4d-8d38-1a8cdd8bb9af" providerId="ADAL" clId="{8DD42881-0CC0-416D-A793-74BCEF13BBD6}" dt="2021-06-04T21:00:30.701" v="176" actId="478"/>
          <ac:spMkLst>
            <pc:docMk/>
            <pc:sldMk cId="1073491846" sldId="403"/>
            <ac:spMk id="6" creationId="{3E4EB278-75AD-477E-AF7A-EF79F612F51D}"/>
          </ac:spMkLst>
        </pc:spChg>
        <pc:spChg chg="del">
          <ac:chgData name="Perryman, Michael D CIV USARMY CEIWR-HEC (USA)" userId="176e3b1d-abf9-4f4d-8d38-1a8cdd8bb9af" providerId="ADAL" clId="{8DD42881-0CC0-416D-A793-74BCEF13BBD6}" dt="2021-06-04T21:00:30.701" v="176" actId="478"/>
          <ac:spMkLst>
            <pc:docMk/>
            <pc:sldMk cId="1073491846" sldId="403"/>
            <ac:spMk id="7" creationId="{DC89DAD1-65FB-4E5F-8ED8-76B875472E41}"/>
          </ac:spMkLst>
        </pc:spChg>
      </pc:sldChg>
      <pc:sldChg chg="modSp mod">
        <pc:chgData name="Perryman, Michael D CIV USARMY CEIWR-HEC (USA)" userId="176e3b1d-abf9-4f4d-8d38-1a8cdd8bb9af" providerId="ADAL" clId="{8DD42881-0CC0-416D-A793-74BCEF13BBD6}" dt="2021-06-07T18:50:20.068" v="3573" actId="20577"/>
        <pc:sldMkLst>
          <pc:docMk/>
          <pc:sldMk cId="1452274953" sldId="404"/>
        </pc:sldMkLst>
        <pc:spChg chg="mod">
          <ac:chgData name="Perryman, Michael D CIV USARMY CEIWR-HEC (USA)" userId="176e3b1d-abf9-4f4d-8d38-1a8cdd8bb9af" providerId="ADAL" clId="{8DD42881-0CC0-416D-A793-74BCEF13BBD6}" dt="2021-06-07T18:50:20.068" v="3573" actId="20577"/>
          <ac:spMkLst>
            <pc:docMk/>
            <pc:sldMk cId="1452274953" sldId="404"/>
            <ac:spMk id="2" creationId="{C984BC9A-41E5-47DC-A44F-660034BD91B7}"/>
          </ac:spMkLst>
        </pc:spChg>
      </pc:sldChg>
      <pc:sldChg chg="del">
        <pc:chgData name="Perryman, Michael D CIV USARMY CEIWR-HEC (USA)" userId="176e3b1d-abf9-4f4d-8d38-1a8cdd8bb9af" providerId="ADAL" clId="{8DD42881-0CC0-416D-A793-74BCEF13BBD6}" dt="2021-06-04T20:45:10.235" v="102" actId="2696"/>
        <pc:sldMkLst>
          <pc:docMk/>
          <pc:sldMk cId="1038607538" sldId="405"/>
        </pc:sldMkLst>
      </pc:sldChg>
      <pc:sldChg chg="addSp delSp modSp add mod">
        <pc:chgData name="Perryman, Michael D CIV USARMY CEIWR-HEC (USA)" userId="176e3b1d-abf9-4f4d-8d38-1a8cdd8bb9af" providerId="ADAL" clId="{8DD42881-0CC0-416D-A793-74BCEF13BBD6}" dt="2021-06-07T18:50:54.971" v="3580" actId="20577"/>
        <pc:sldMkLst>
          <pc:docMk/>
          <pc:sldMk cId="1055699486" sldId="405"/>
        </pc:sldMkLst>
        <pc:spChg chg="mod">
          <ac:chgData name="Perryman, Michael D CIV USARMY CEIWR-HEC (USA)" userId="176e3b1d-abf9-4f4d-8d38-1a8cdd8bb9af" providerId="ADAL" clId="{8DD42881-0CC0-416D-A793-74BCEF13BBD6}" dt="2021-06-07T18:50:54.971" v="3580" actId="20577"/>
          <ac:spMkLst>
            <pc:docMk/>
            <pc:sldMk cId="1055699486" sldId="405"/>
            <ac:spMk id="2" creationId="{C984BC9A-41E5-47DC-A44F-660034BD91B7}"/>
          </ac:spMkLst>
        </pc:spChg>
        <pc:spChg chg="add mod">
          <ac:chgData name="Perryman, Michael D CIV USARMY CEIWR-HEC (USA)" userId="176e3b1d-abf9-4f4d-8d38-1a8cdd8bb9af" providerId="ADAL" clId="{8DD42881-0CC0-416D-A793-74BCEF13BBD6}" dt="2021-06-07T15:34:19.436" v="606" actId="20577"/>
          <ac:spMkLst>
            <pc:docMk/>
            <pc:sldMk cId="1055699486" sldId="405"/>
            <ac:spMk id="5" creationId="{6B5043A3-B822-4406-B7FF-103AABA89C44}"/>
          </ac:spMkLst>
        </pc:spChg>
        <pc:picChg chg="mod">
          <ac:chgData name="Perryman, Michael D CIV USARMY CEIWR-HEC (USA)" userId="176e3b1d-abf9-4f4d-8d38-1a8cdd8bb9af" providerId="ADAL" clId="{8DD42881-0CC0-416D-A793-74BCEF13BBD6}" dt="2021-06-07T15:29:38.204" v="560" actId="1076"/>
          <ac:picMkLst>
            <pc:docMk/>
            <pc:sldMk cId="1055699486" sldId="405"/>
            <ac:picMk id="71682" creationId="{3DC27FA4-ABFC-4F4D-AC5E-E978A2B3436A}"/>
          </ac:picMkLst>
        </pc:picChg>
        <pc:cxnChg chg="add mod">
          <ac:chgData name="Perryman, Michael D CIV USARMY CEIWR-HEC (USA)" userId="176e3b1d-abf9-4f4d-8d38-1a8cdd8bb9af" providerId="ADAL" clId="{8DD42881-0CC0-416D-A793-74BCEF13BBD6}" dt="2021-06-07T15:26:10.815" v="536" actId="14100"/>
          <ac:cxnSpMkLst>
            <pc:docMk/>
            <pc:sldMk cId="1055699486" sldId="405"/>
            <ac:cxnSpMk id="6" creationId="{AA8327EA-7C2F-45B0-A9CC-DFB49FB2CE0C}"/>
          </ac:cxnSpMkLst>
        </pc:cxnChg>
        <pc:cxnChg chg="add mod">
          <ac:chgData name="Perryman, Michael D CIV USARMY CEIWR-HEC (USA)" userId="176e3b1d-abf9-4f4d-8d38-1a8cdd8bb9af" providerId="ADAL" clId="{8DD42881-0CC0-416D-A793-74BCEF13BBD6}" dt="2021-06-07T15:28:51.387" v="555" actId="692"/>
          <ac:cxnSpMkLst>
            <pc:docMk/>
            <pc:sldMk cId="1055699486" sldId="405"/>
            <ac:cxnSpMk id="10" creationId="{8991D480-6050-4361-BB07-AAE72D2FE2C3}"/>
          </ac:cxnSpMkLst>
        </pc:cxnChg>
        <pc:cxnChg chg="add del mod">
          <ac:chgData name="Perryman, Michael D CIV USARMY CEIWR-HEC (USA)" userId="176e3b1d-abf9-4f4d-8d38-1a8cdd8bb9af" providerId="ADAL" clId="{8DD42881-0CC0-416D-A793-74BCEF13BBD6}" dt="2021-06-07T15:39:53.845" v="617" actId="478"/>
          <ac:cxnSpMkLst>
            <pc:docMk/>
            <pc:sldMk cId="1055699486" sldId="405"/>
            <ac:cxnSpMk id="16" creationId="{47E85580-782F-4789-B397-9E36FD380BA5}"/>
          </ac:cxnSpMkLst>
        </pc:cxnChg>
        <pc:cxnChg chg="add del mod">
          <ac:chgData name="Perryman, Michael D CIV USARMY CEIWR-HEC (USA)" userId="176e3b1d-abf9-4f4d-8d38-1a8cdd8bb9af" providerId="ADAL" clId="{8DD42881-0CC0-416D-A793-74BCEF13BBD6}" dt="2021-06-07T15:39:58.438" v="618" actId="478"/>
          <ac:cxnSpMkLst>
            <pc:docMk/>
            <pc:sldMk cId="1055699486" sldId="405"/>
            <ac:cxnSpMk id="22" creationId="{FF1D095F-C6EB-4631-A63F-340FB46F7ED9}"/>
          </ac:cxnSpMkLst>
        </pc:cxnChg>
        <pc:cxnChg chg="add mod">
          <ac:chgData name="Perryman, Michael D CIV USARMY CEIWR-HEC (USA)" userId="176e3b1d-abf9-4f4d-8d38-1a8cdd8bb9af" providerId="ADAL" clId="{8DD42881-0CC0-416D-A793-74BCEF13BBD6}" dt="2021-06-07T15:29:36.333" v="559" actId="14100"/>
          <ac:cxnSpMkLst>
            <pc:docMk/>
            <pc:sldMk cId="1055699486" sldId="405"/>
            <ac:cxnSpMk id="27" creationId="{7781621A-5B48-4077-B7B6-11438C559A0A}"/>
          </ac:cxnSpMkLst>
        </pc:cxnChg>
        <pc:cxnChg chg="add del mod">
          <ac:chgData name="Perryman, Michael D CIV USARMY CEIWR-HEC (USA)" userId="176e3b1d-abf9-4f4d-8d38-1a8cdd8bb9af" providerId="ADAL" clId="{8DD42881-0CC0-416D-A793-74BCEF13BBD6}" dt="2021-06-07T15:39:53.845" v="617" actId="478"/>
          <ac:cxnSpMkLst>
            <pc:docMk/>
            <pc:sldMk cId="1055699486" sldId="405"/>
            <ac:cxnSpMk id="31" creationId="{659938F3-155F-4836-8AB8-CB39A7585693}"/>
          </ac:cxnSpMkLst>
        </pc:cxnChg>
        <pc:cxnChg chg="add del mod">
          <ac:chgData name="Perryman, Michael D CIV USARMY CEIWR-HEC (USA)" userId="176e3b1d-abf9-4f4d-8d38-1a8cdd8bb9af" providerId="ADAL" clId="{8DD42881-0CC0-416D-A793-74BCEF13BBD6}" dt="2021-06-07T15:39:53.845" v="617" actId="478"/>
          <ac:cxnSpMkLst>
            <pc:docMk/>
            <pc:sldMk cId="1055699486" sldId="405"/>
            <ac:cxnSpMk id="35" creationId="{719B7A43-F327-4AFF-92DA-3E6065664C93}"/>
          </ac:cxnSpMkLst>
        </pc:cxnChg>
        <pc:cxnChg chg="add del mod">
          <ac:chgData name="Perryman, Michael D CIV USARMY CEIWR-HEC (USA)" userId="176e3b1d-abf9-4f4d-8d38-1a8cdd8bb9af" providerId="ADAL" clId="{8DD42881-0CC0-416D-A793-74BCEF13BBD6}" dt="2021-06-07T15:39:53.845" v="617" actId="478"/>
          <ac:cxnSpMkLst>
            <pc:docMk/>
            <pc:sldMk cId="1055699486" sldId="405"/>
            <ac:cxnSpMk id="38" creationId="{117E5A83-76F0-44D2-BE15-41B115123E2D}"/>
          </ac:cxnSpMkLst>
        </pc:cxnChg>
        <pc:cxnChg chg="add del mod">
          <ac:chgData name="Perryman, Michael D CIV USARMY CEIWR-HEC (USA)" userId="176e3b1d-abf9-4f4d-8d38-1a8cdd8bb9af" providerId="ADAL" clId="{8DD42881-0CC0-416D-A793-74BCEF13BBD6}" dt="2021-06-07T15:39:53.845" v="617" actId="478"/>
          <ac:cxnSpMkLst>
            <pc:docMk/>
            <pc:sldMk cId="1055699486" sldId="405"/>
            <ac:cxnSpMk id="41" creationId="{92409239-CDE0-4E12-A80D-BEC44C545BB9}"/>
          </ac:cxnSpMkLst>
        </pc:cxnChg>
        <pc:cxnChg chg="add del mod">
          <ac:chgData name="Perryman, Michael D CIV USARMY CEIWR-HEC (USA)" userId="176e3b1d-abf9-4f4d-8d38-1a8cdd8bb9af" providerId="ADAL" clId="{8DD42881-0CC0-416D-A793-74BCEF13BBD6}" dt="2021-06-07T15:39:53.845" v="617" actId="478"/>
          <ac:cxnSpMkLst>
            <pc:docMk/>
            <pc:sldMk cId="1055699486" sldId="405"/>
            <ac:cxnSpMk id="45" creationId="{B3D2066B-6670-4245-9B1F-ED4A69EF2566}"/>
          </ac:cxnSpMkLst>
        </pc:cxnChg>
      </pc:sldChg>
      <pc:sldChg chg="modSp mod">
        <pc:chgData name="Perryman, Michael D CIV USARMY CEIWR-HEC (USA)" userId="176e3b1d-abf9-4f4d-8d38-1a8cdd8bb9af" providerId="ADAL" clId="{8DD42881-0CC0-416D-A793-74BCEF13BBD6}" dt="2021-06-07T18:53:20.066" v="3601" actId="20577"/>
        <pc:sldMkLst>
          <pc:docMk/>
          <pc:sldMk cId="3251958322" sldId="406"/>
        </pc:sldMkLst>
        <pc:spChg chg="mod">
          <ac:chgData name="Perryman, Michael D CIV USARMY CEIWR-HEC (USA)" userId="176e3b1d-abf9-4f4d-8d38-1a8cdd8bb9af" providerId="ADAL" clId="{8DD42881-0CC0-416D-A793-74BCEF13BBD6}" dt="2021-06-07T18:53:20.066" v="3601" actId="20577"/>
          <ac:spMkLst>
            <pc:docMk/>
            <pc:sldMk cId="3251958322" sldId="406"/>
            <ac:spMk id="2" creationId="{C984BC9A-41E5-47DC-A44F-660034BD91B7}"/>
          </ac:spMkLst>
        </pc:spChg>
      </pc:sldChg>
      <pc:sldChg chg="del">
        <pc:chgData name="Perryman, Michael D CIV USARMY CEIWR-HEC (USA)" userId="176e3b1d-abf9-4f4d-8d38-1a8cdd8bb9af" providerId="ADAL" clId="{8DD42881-0CC0-416D-A793-74BCEF13BBD6}" dt="2021-06-04T20:46:44.321" v="104" actId="2696"/>
        <pc:sldMkLst>
          <pc:docMk/>
          <pc:sldMk cId="2238694583" sldId="407"/>
        </pc:sldMkLst>
      </pc:sldChg>
      <pc:sldChg chg="modSp add mod">
        <pc:chgData name="Perryman, Michael D CIV USARMY CEIWR-HEC (USA)" userId="176e3b1d-abf9-4f4d-8d38-1a8cdd8bb9af" providerId="ADAL" clId="{8DD42881-0CC0-416D-A793-74BCEF13BBD6}" dt="2021-06-07T18:53:57.881" v="3607" actId="20577"/>
        <pc:sldMkLst>
          <pc:docMk/>
          <pc:sldMk cId="2353261618" sldId="407"/>
        </pc:sldMkLst>
        <pc:spChg chg="mod">
          <ac:chgData name="Perryman, Michael D CIV USARMY CEIWR-HEC (USA)" userId="176e3b1d-abf9-4f4d-8d38-1a8cdd8bb9af" providerId="ADAL" clId="{8DD42881-0CC0-416D-A793-74BCEF13BBD6}" dt="2021-06-07T18:53:57.881" v="3607" actId="20577"/>
          <ac:spMkLst>
            <pc:docMk/>
            <pc:sldMk cId="2353261618" sldId="407"/>
            <ac:spMk id="2" creationId="{C984BC9A-41E5-47DC-A44F-660034BD91B7}"/>
          </ac:spMkLst>
        </pc:spChg>
      </pc:sldChg>
      <pc:sldChg chg="delSp modSp mod">
        <pc:chgData name="Perryman, Michael D CIV USARMY CEIWR-HEC (USA)" userId="176e3b1d-abf9-4f4d-8d38-1a8cdd8bb9af" providerId="ADAL" clId="{8DD42881-0CC0-416D-A793-74BCEF13BBD6}" dt="2021-06-07T18:55:28.603" v="3617" actId="20577"/>
        <pc:sldMkLst>
          <pc:docMk/>
          <pc:sldMk cId="1740809390" sldId="408"/>
        </pc:sldMkLst>
        <pc:spChg chg="mod">
          <ac:chgData name="Perryman, Michael D CIV USARMY CEIWR-HEC (USA)" userId="176e3b1d-abf9-4f4d-8d38-1a8cdd8bb9af" providerId="ADAL" clId="{8DD42881-0CC0-416D-A793-74BCEF13BBD6}" dt="2021-06-07T18:55:28.603" v="3617" actId="20577"/>
          <ac:spMkLst>
            <pc:docMk/>
            <pc:sldMk cId="1740809390" sldId="408"/>
            <ac:spMk id="2" creationId="{C984BC9A-41E5-47DC-A44F-660034BD91B7}"/>
          </ac:spMkLst>
        </pc:spChg>
        <pc:spChg chg="del">
          <ac:chgData name="Perryman, Michael D CIV USARMY CEIWR-HEC (USA)" userId="176e3b1d-abf9-4f4d-8d38-1a8cdd8bb9af" providerId="ADAL" clId="{8DD42881-0CC0-416D-A793-74BCEF13BBD6}" dt="2021-06-04T21:00:34.829" v="177" actId="478"/>
          <ac:spMkLst>
            <pc:docMk/>
            <pc:sldMk cId="1740809390" sldId="408"/>
            <ac:spMk id="4" creationId="{79E7B53B-A3C9-4DEE-A184-75892F6A6570}"/>
          </ac:spMkLst>
        </pc:spChg>
        <pc:spChg chg="del">
          <ac:chgData name="Perryman, Michael D CIV USARMY CEIWR-HEC (USA)" userId="176e3b1d-abf9-4f4d-8d38-1a8cdd8bb9af" providerId="ADAL" clId="{8DD42881-0CC0-416D-A793-74BCEF13BBD6}" dt="2021-06-04T21:00:34.829" v="177" actId="478"/>
          <ac:spMkLst>
            <pc:docMk/>
            <pc:sldMk cId="1740809390" sldId="408"/>
            <ac:spMk id="5" creationId="{B70B2D0C-5BEB-4EE2-94C4-3786C1A6D11A}"/>
          </ac:spMkLst>
        </pc:spChg>
        <pc:spChg chg="del">
          <ac:chgData name="Perryman, Michael D CIV USARMY CEIWR-HEC (USA)" userId="176e3b1d-abf9-4f4d-8d38-1a8cdd8bb9af" providerId="ADAL" clId="{8DD42881-0CC0-416D-A793-74BCEF13BBD6}" dt="2021-06-04T21:00:34.829" v="177" actId="478"/>
          <ac:spMkLst>
            <pc:docMk/>
            <pc:sldMk cId="1740809390" sldId="408"/>
            <ac:spMk id="6" creationId="{848B0575-B6A3-4D2D-A913-C0EC743026BE}"/>
          </ac:spMkLst>
        </pc:spChg>
        <pc:spChg chg="del">
          <ac:chgData name="Perryman, Michael D CIV USARMY CEIWR-HEC (USA)" userId="176e3b1d-abf9-4f4d-8d38-1a8cdd8bb9af" providerId="ADAL" clId="{8DD42881-0CC0-416D-A793-74BCEF13BBD6}" dt="2021-06-04T21:00:34.829" v="177" actId="478"/>
          <ac:spMkLst>
            <pc:docMk/>
            <pc:sldMk cId="1740809390" sldId="408"/>
            <ac:spMk id="7" creationId="{206799E0-C538-4C1B-A6C6-5378990F8639}"/>
          </ac:spMkLst>
        </pc:spChg>
      </pc:sldChg>
      <pc:sldChg chg="modSp add mod">
        <pc:chgData name="Perryman, Michael D CIV USARMY CEIWR-HEC (USA)" userId="176e3b1d-abf9-4f4d-8d38-1a8cdd8bb9af" providerId="ADAL" clId="{8DD42881-0CC0-416D-A793-74BCEF13BBD6}" dt="2021-06-07T18:56:31.153" v="3625" actId="179"/>
        <pc:sldMkLst>
          <pc:docMk/>
          <pc:sldMk cId="1843418114" sldId="409"/>
        </pc:sldMkLst>
        <pc:spChg chg="mod">
          <ac:chgData name="Perryman, Michael D CIV USARMY CEIWR-HEC (USA)" userId="176e3b1d-abf9-4f4d-8d38-1a8cdd8bb9af" providerId="ADAL" clId="{8DD42881-0CC0-416D-A793-74BCEF13BBD6}" dt="2021-06-07T18:56:31.153" v="3625" actId="179"/>
          <ac:spMkLst>
            <pc:docMk/>
            <pc:sldMk cId="1843418114" sldId="409"/>
            <ac:spMk id="2" creationId="{C984BC9A-41E5-47DC-A44F-660034BD91B7}"/>
          </ac:spMkLst>
        </pc:spChg>
      </pc:sldChg>
      <pc:sldChg chg="del">
        <pc:chgData name="Perryman, Michael D CIV USARMY CEIWR-HEC (USA)" userId="176e3b1d-abf9-4f4d-8d38-1a8cdd8bb9af" providerId="ADAL" clId="{8DD42881-0CC0-416D-A793-74BCEF13BBD6}" dt="2021-06-04T20:47:07.019" v="106" actId="2696"/>
        <pc:sldMkLst>
          <pc:docMk/>
          <pc:sldMk cId="2244831419" sldId="409"/>
        </pc:sldMkLst>
      </pc:sldChg>
      <pc:sldChg chg="modSp add mod">
        <pc:chgData name="Perryman, Michael D CIV USARMY CEIWR-HEC (USA)" userId="176e3b1d-abf9-4f4d-8d38-1a8cdd8bb9af" providerId="ADAL" clId="{8DD42881-0CC0-416D-A793-74BCEF13BBD6}" dt="2021-06-07T18:56:11.969" v="3623" actId="20577"/>
        <pc:sldMkLst>
          <pc:docMk/>
          <pc:sldMk cId="394301940" sldId="410"/>
        </pc:sldMkLst>
        <pc:spChg chg="mod">
          <ac:chgData name="Perryman, Michael D CIV USARMY CEIWR-HEC (USA)" userId="176e3b1d-abf9-4f4d-8d38-1a8cdd8bb9af" providerId="ADAL" clId="{8DD42881-0CC0-416D-A793-74BCEF13BBD6}" dt="2021-06-07T18:56:11.969" v="3623" actId="20577"/>
          <ac:spMkLst>
            <pc:docMk/>
            <pc:sldMk cId="394301940" sldId="410"/>
            <ac:spMk id="2" creationId="{C984BC9A-41E5-47DC-A44F-660034BD91B7}"/>
          </ac:spMkLst>
        </pc:spChg>
      </pc:sldChg>
      <pc:sldChg chg="del">
        <pc:chgData name="Perryman, Michael D CIV USARMY CEIWR-HEC (USA)" userId="176e3b1d-abf9-4f4d-8d38-1a8cdd8bb9af" providerId="ADAL" clId="{8DD42881-0CC0-416D-A793-74BCEF13BBD6}" dt="2021-06-04T20:47:07.019" v="106" actId="2696"/>
        <pc:sldMkLst>
          <pc:docMk/>
          <pc:sldMk cId="1691241213" sldId="410"/>
        </pc:sldMkLst>
      </pc:sldChg>
      <pc:sldChg chg="del">
        <pc:chgData name="Perryman, Michael D CIV USARMY CEIWR-HEC (USA)" userId="176e3b1d-abf9-4f4d-8d38-1a8cdd8bb9af" providerId="ADAL" clId="{8DD42881-0CC0-416D-A793-74BCEF13BBD6}" dt="2021-06-04T20:47:07.019" v="106" actId="2696"/>
        <pc:sldMkLst>
          <pc:docMk/>
          <pc:sldMk cId="410398170" sldId="411"/>
        </pc:sldMkLst>
      </pc:sldChg>
      <pc:sldChg chg="modSp add mod">
        <pc:chgData name="Perryman, Michael D CIV USARMY CEIWR-HEC (USA)" userId="176e3b1d-abf9-4f4d-8d38-1a8cdd8bb9af" providerId="ADAL" clId="{8DD42881-0CC0-416D-A793-74BCEF13BBD6}" dt="2021-06-07T18:56:41.233" v="3627" actId="179"/>
        <pc:sldMkLst>
          <pc:docMk/>
          <pc:sldMk cId="1948955317" sldId="411"/>
        </pc:sldMkLst>
        <pc:spChg chg="mod">
          <ac:chgData name="Perryman, Michael D CIV USARMY CEIWR-HEC (USA)" userId="176e3b1d-abf9-4f4d-8d38-1a8cdd8bb9af" providerId="ADAL" clId="{8DD42881-0CC0-416D-A793-74BCEF13BBD6}" dt="2021-06-07T18:56:41.233" v="3627" actId="179"/>
          <ac:spMkLst>
            <pc:docMk/>
            <pc:sldMk cId="1948955317" sldId="411"/>
            <ac:spMk id="2" creationId="{C984BC9A-41E5-47DC-A44F-660034BD91B7}"/>
          </ac:spMkLst>
        </pc:spChg>
      </pc:sldChg>
      <pc:sldChg chg="del">
        <pc:chgData name="Perryman, Michael D CIV USARMY CEIWR-HEC (USA)" userId="176e3b1d-abf9-4f4d-8d38-1a8cdd8bb9af" providerId="ADAL" clId="{8DD42881-0CC0-416D-A793-74BCEF13BBD6}" dt="2021-06-04T20:47:07.019" v="106" actId="2696"/>
        <pc:sldMkLst>
          <pc:docMk/>
          <pc:sldMk cId="2740648223" sldId="412"/>
        </pc:sldMkLst>
      </pc:sldChg>
      <pc:sldChg chg="modSp add mod">
        <pc:chgData name="Perryman, Michael D CIV USARMY CEIWR-HEC (USA)" userId="176e3b1d-abf9-4f4d-8d38-1a8cdd8bb9af" providerId="ADAL" clId="{8DD42881-0CC0-416D-A793-74BCEF13BBD6}" dt="2021-06-07T18:56:59.832" v="3629" actId="179"/>
        <pc:sldMkLst>
          <pc:docMk/>
          <pc:sldMk cId="3665585752" sldId="412"/>
        </pc:sldMkLst>
        <pc:spChg chg="mod">
          <ac:chgData name="Perryman, Michael D CIV USARMY CEIWR-HEC (USA)" userId="176e3b1d-abf9-4f4d-8d38-1a8cdd8bb9af" providerId="ADAL" clId="{8DD42881-0CC0-416D-A793-74BCEF13BBD6}" dt="2021-06-07T18:56:59.832" v="3629" actId="179"/>
          <ac:spMkLst>
            <pc:docMk/>
            <pc:sldMk cId="3665585752" sldId="412"/>
            <ac:spMk id="2" creationId="{C984BC9A-41E5-47DC-A44F-660034BD91B7}"/>
          </ac:spMkLst>
        </pc:spChg>
      </pc:sldChg>
      <pc:sldChg chg="del">
        <pc:chgData name="Perryman, Michael D CIV USARMY CEIWR-HEC (USA)" userId="176e3b1d-abf9-4f4d-8d38-1a8cdd8bb9af" providerId="ADAL" clId="{8DD42881-0CC0-416D-A793-74BCEF13BBD6}" dt="2021-06-04T20:47:07.019" v="106" actId="2696"/>
        <pc:sldMkLst>
          <pc:docMk/>
          <pc:sldMk cId="3430520759" sldId="413"/>
        </pc:sldMkLst>
      </pc:sldChg>
      <pc:sldChg chg="modSp add mod">
        <pc:chgData name="Perryman, Michael D CIV USARMY CEIWR-HEC (USA)" userId="176e3b1d-abf9-4f4d-8d38-1a8cdd8bb9af" providerId="ADAL" clId="{8DD42881-0CC0-416D-A793-74BCEF13BBD6}" dt="2021-06-07T18:57:10.037" v="3631" actId="179"/>
        <pc:sldMkLst>
          <pc:docMk/>
          <pc:sldMk cId="3805043134" sldId="413"/>
        </pc:sldMkLst>
        <pc:spChg chg="mod">
          <ac:chgData name="Perryman, Michael D CIV USARMY CEIWR-HEC (USA)" userId="176e3b1d-abf9-4f4d-8d38-1a8cdd8bb9af" providerId="ADAL" clId="{8DD42881-0CC0-416D-A793-74BCEF13BBD6}" dt="2021-06-07T18:57:10.037" v="3631" actId="179"/>
          <ac:spMkLst>
            <pc:docMk/>
            <pc:sldMk cId="3805043134" sldId="413"/>
            <ac:spMk id="2" creationId="{C984BC9A-41E5-47DC-A44F-660034BD91B7}"/>
          </ac:spMkLst>
        </pc:spChg>
      </pc:sldChg>
      <pc:sldChg chg="del">
        <pc:chgData name="Perryman, Michael D CIV USARMY CEIWR-HEC (USA)" userId="176e3b1d-abf9-4f4d-8d38-1a8cdd8bb9af" providerId="ADAL" clId="{8DD42881-0CC0-416D-A793-74BCEF13BBD6}" dt="2021-06-04T20:47:07.019" v="106" actId="2696"/>
        <pc:sldMkLst>
          <pc:docMk/>
          <pc:sldMk cId="340434248" sldId="414"/>
        </pc:sldMkLst>
      </pc:sldChg>
      <pc:sldChg chg="modSp add mod">
        <pc:chgData name="Perryman, Michael D CIV USARMY CEIWR-HEC (USA)" userId="176e3b1d-abf9-4f4d-8d38-1a8cdd8bb9af" providerId="ADAL" clId="{8DD42881-0CC0-416D-A793-74BCEF13BBD6}" dt="2021-06-07T18:57:22.795" v="3633" actId="179"/>
        <pc:sldMkLst>
          <pc:docMk/>
          <pc:sldMk cId="4116173227" sldId="414"/>
        </pc:sldMkLst>
        <pc:spChg chg="mod">
          <ac:chgData name="Perryman, Michael D CIV USARMY CEIWR-HEC (USA)" userId="176e3b1d-abf9-4f4d-8d38-1a8cdd8bb9af" providerId="ADAL" clId="{8DD42881-0CC0-416D-A793-74BCEF13BBD6}" dt="2021-06-07T18:57:22.795" v="3633" actId="179"/>
          <ac:spMkLst>
            <pc:docMk/>
            <pc:sldMk cId="4116173227" sldId="414"/>
            <ac:spMk id="2" creationId="{C984BC9A-41E5-47DC-A44F-660034BD91B7}"/>
          </ac:spMkLst>
        </pc:spChg>
      </pc:sldChg>
      <pc:sldChg chg="delSp modSp mod">
        <pc:chgData name="Perryman, Michael D CIV USARMY CEIWR-HEC (USA)" userId="176e3b1d-abf9-4f4d-8d38-1a8cdd8bb9af" providerId="ADAL" clId="{8DD42881-0CC0-416D-A793-74BCEF13BBD6}" dt="2021-06-07T18:57:53.333" v="3644" actId="114"/>
        <pc:sldMkLst>
          <pc:docMk/>
          <pc:sldMk cId="686151228" sldId="415"/>
        </pc:sldMkLst>
        <pc:spChg chg="mod">
          <ac:chgData name="Perryman, Michael D CIV USARMY CEIWR-HEC (USA)" userId="176e3b1d-abf9-4f4d-8d38-1a8cdd8bb9af" providerId="ADAL" clId="{8DD42881-0CC0-416D-A793-74BCEF13BBD6}" dt="2021-06-07T18:57:53.333" v="3644" actId="114"/>
          <ac:spMkLst>
            <pc:docMk/>
            <pc:sldMk cId="686151228" sldId="415"/>
            <ac:spMk id="2" creationId="{C984BC9A-41E5-47DC-A44F-660034BD91B7}"/>
          </ac:spMkLst>
        </pc:spChg>
        <pc:spChg chg="del">
          <ac:chgData name="Perryman, Michael D CIV USARMY CEIWR-HEC (USA)" userId="176e3b1d-abf9-4f4d-8d38-1a8cdd8bb9af" providerId="ADAL" clId="{8DD42881-0CC0-416D-A793-74BCEF13BBD6}" dt="2021-06-04T21:00:37.497" v="178" actId="478"/>
          <ac:spMkLst>
            <pc:docMk/>
            <pc:sldMk cId="686151228" sldId="415"/>
            <ac:spMk id="4" creationId="{79E7B53B-A3C9-4DEE-A184-75892F6A6570}"/>
          </ac:spMkLst>
        </pc:spChg>
        <pc:spChg chg="del">
          <ac:chgData name="Perryman, Michael D CIV USARMY CEIWR-HEC (USA)" userId="176e3b1d-abf9-4f4d-8d38-1a8cdd8bb9af" providerId="ADAL" clId="{8DD42881-0CC0-416D-A793-74BCEF13BBD6}" dt="2021-06-04T21:00:37.497" v="178" actId="478"/>
          <ac:spMkLst>
            <pc:docMk/>
            <pc:sldMk cId="686151228" sldId="415"/>
            <ac:spMk id="5" creationId="{B70B2D0C-5BEB-4EE2-94C4-3786C1A6D11A}"/>
          </ac:spMkLst>
        </pc:spChg>
        <pc:spChg chg="del">
          <ac:chgData name="Perryman, Michael D CIV USARMY CEIWR-HEC (USA)" userId="176e3b1d-abf9-4f4d-8d38-1a8cdd8bb9af" providerId="ADAL" clId="{8DD42881-0CC0-416D-A793-74BCEF13BBD6}" dt="2021-06-04T21:00:37.497" v="178" actId="478"/>
          <ac:spMkLst>
            <pc:docMk/>
            <pc:sldMk cId="686151228" sldId="415"/>
            <ac:spMk id="6" creationId="{F303E4E1-95B2-4F36-A15C-6ABC92B72690}"/>
          </ac:spMkLst>
        </pc:spChg>
        <pc:spChg chg="del">
          <ac:chgData name="Perryman, Michael D CIV USARMY CEIWR-HEC (USA)" userId="176e3b1d-abf9-4f4d-8d38-1a8cdd8bb9af" providerId="ADAL" clId="{8DD42881-0CC0-416D-A793-74BCEF13BBD6}" dt="2021-06-04T21:00:37.497" v="178" actId="478"/>
          <ac:spMkLst>
            <pc:docMk/>
            <pc:sldMk cId="686151228" sldId="415"/>
            <ac:spMk id="7" creationId="{167806BF-5ED4-4B83-A382-FA2C7C08F13D}"/>
          </ac:spMkLst>
        </pc:spChg>
      </pc:sldChg>
      <pc:sldChg chg="del">
        <pc:chgData name="Perryman, Michael D CIV USARMY CEIWR-HEC (USA)" userId="176e3b1d-abf9-4f4d-8d38-1a8cdd8bb9af" providerId="ADAL" clId="{8DD42881-0CC0-416D-A793-74BCEF13BBD6}" dt="2021-06-04T20:48:39.463" v="108" actId="2696"/>
        <pc:sldMkLst>
          <pc:docMk/>
          <pc:sldMk cId="755894313" sldId="416"/>
        </pc:sldMkLst>
      </pc:sldChg>
      <pc:sldChg chg="modSp add mod">
        <pc:chgData name="Perryman, Michael D CIV USARMY CEIWR-HEC (USA)" userId="176e3b1d-abf9-4f4d-8d38-1a8cdd8bb9af" providerId="ADAL" clId="{8DD42881-0CC0-416D-A793-74BCEF13BBD6}" dt="2021-06-07T18:58:52.891" v="3652" actId="20577"/>
        <pc:sldMkLst>
          <pc:docMk/>
          <pc:sldMk cId="1733173389" sldId="416"/>
        </pc:sldMkLst>
        <pc:spChg chg="mod">
          <ac:chgData name="Perryman, Michael D CIV USARMY CEIWR-HEC (USA)" userId="176e3b1d-abf9-4f4d-8d38-1a8cdd8bb9af" providerId="ADAL" clId="{8DD42881-0CC0-416D-A793-74BCEF13BBD6}" dt="2021-06-07T18:58:52.891" v="3652" actId="20577"/>
          <ac:spMkLst>
            <pc:docMk/>
            <pc:sldMk cId="1733173389" sldId="416"/>
            <ac:spMk id="2" creationId="{C984BC9A-41E5-47DC-A44F-660034BD91B7}"/>
          </ac:spMkLst>
        </pc:spChg>
      </pc:sldChg>
      <pc:sldChg chg="del">
        <pc:chgData name="Perryman, Michael D CIV USARMY CEIWR-HEC (USA)" userId="176e3b1d-abf9-4f4d-8d38-1a8cdd8bb9af" providerId="ADAL" clId="{8DD42881-0CC0-416D-A793-74BCEF13BBD6}" dt="2021-06-04T20:49:48.509" v="112" actId="2696"/>
        <pc:sldMkLst>
          <pc:docMk/>
          <pc:sldMk cId="1154167885" sldId="417"/>
        </pc:sldMkLst>
      </pc:sldChg>
      <pc:sldChg chg="modSp add mod">
        <pc:chgData name="Perryman, Michael D CIV USARMY CEIWR-HEC (USA)" userId="176e3b1d-abf9-4f4d-8d38-1a8cdd8bb9af" providerId="ADAL" clId="{8DD42881-0CC0-416D-A793-74BCEF13BBD6}" dt="2021-06-07T19:02:37.843" v="3694" actId="20577"/>
        <pc:sldMkLst>
          <pc:docMk/>
          <pc:sldMk cId="2074605173" sldId="417"/>
        </pc:sldMkLst>
        <pc:spChg chg="mod">
          <ac:chgData name="Perryman, Michael D CIV USARMY CEIWR-HEC (USA)" userId="176e3b1d-abf9-4f4d-8d38-1a8cdd8bb9af" providerId="ADAL" clId="{8DD42881-0CC0-416D-A793-74BCEF13BBD6}" dt="2021-06-07T19:02:37.843" v="3694" actId="20577"/>
          <ac:spMkLst>
            <pc:docMk/>
            <pc:sldMk cId="2074605173" sldId="417"/>
            <ac:spMk id="2" creationId="{C984BC9A-41E5-47DC-A44F-660034BD91B7}"/>
          </ac:spMkLst>
        </pc:spChg>
      </pc:sldChg>
      <pc:sldChg chg="delSp modSp mod">
        <pc:chgData name="Perryman, Michael D CIV USARMY CEIWR-HEC (USA)" userId="176e3b1d-abf9-4f4d-8d38-1a8cdd8bb9af" providerId="ADAL" clId="{8DD42881-0CC0-416D-A793-74BCEF13BBD6}" dt="2021-06-07T19:17:03.883" v="3847" actId="20577"/>
        <pc:sldMkLst>
          <pc:docMk/>
          <pc:sldMk cId="3112856771" sldId="418"/>
        </pc:sldMkLst>
        <pc:spChg chg="mod">
          <ac:chgData name="Perryman, Michael D CIV USARMY CEIWR-HEC (USA)" userId="176e3b1d-abf9-4f4d-8d38-1a8cdd8bb9af" providerId="ADAL" clId="{8DD42881-0CC0-416D-A793-74BCEF13BBD6}" dt="2021-06-07T19:17:03.883" v="3847" actId="20577"/>
          <ac:spMkLst>
            <pc:docMk/>
            <pc:sldMk cId="3112856771" sldId="418"/>
            <ac:spMk id="2" creationId="{C984BC9A-41E5-47DC-A44F-660034BD91B7}"/>
          </ac:spMkLst>
        </pc:spChg>
        <pc:spChg chg="del">
          <ac:chgData name="Perryman, Michael D CIV USARMY CEIWR-HEC (USA)" userId="176e3b1d-abf9-4f4d-8d38-1a8cdd8bb9af" providerId="ADAL" clId="{8DD42881-0CC0-416D-A793-74BCEF13BBD6}" dt="2021-06-04T21:00:50.810" v="182" actId="478"/>
          <ac:spMkLst>
            <pc:docMk/>
            <pc:sldMk cId="3112856771" sldId="418"/>
            <ac:spMk id="4" creationId="{79E7B53B-A3C9-4DEE-A184-75892F6A6570}"/>
          </ac:spMkLst>
        </pc:spChg>
        <pc:spChg chg="del">
          <ac:chgData name="Perryman, Michael D CIV USARMY CEIWR-HEC (USA)" userId="176e3b1d-abf9-4f4d-8d38-1a8cdd8bb9af" providerId="ADAL" clId="{8DD42881-0CC0-416D-A793-74BCEF13BBD6}" dt="2021-06-04T21:00:50.810" v="182" actId="478"/>
          <ac:spMkLst>
            <pc:docMk/>
            <pc:sldMk cId="3112856771" sldId="418"/>
            <ac:spMk id="5" creationId="{B70B2D0C-5BEB-4EE2-94C4-3786C1A6D11A}"/>
          </ac:spMkLst>
        </pc:spChg>
        <pc:spChg chg="del">
          <ac:chgData name="Perryman, Michael D CIV USARMY CEIWR-HEC (USA)" userId="176e3b1d-abf9-4f4d-8d38-1a8cdd8bb9af" providerId="ADAL" clId="{8DD42881-0CC0-416D-A793-74BCEF13BBD6}" dt="2021-06-04T21:00:50.810" v="182" actId="478"/>
          <ac:spMkLst>
            <pc:docMk/>
            <pc:sldMk cId="3112856771" sldId="418"/>
            <ac:spMk id="8" creationId="{61DDD495-F568-438F-8DD9-FBDEDD8D1F70}"/>
          </ac:spMkLst>
        </pc:spChg>
        <pc:spChg chg="del">
          <ac:chgData name="Perryman, Michael D CIV USARMY CEIWR-HEC (USA)" userId="176e3b1d-abf9-4f4d-8d38-1a8cdd8bb9af" providerId="ADAL" clId="{8DD42881-0CC0-416D-A793-74BCEF13BBD6}" dt="2021-06-04T21:00:50.810" v="182" actId="478"/>
          <ac:spMkLst>
            <pc:docMk/>
            <pc:sldMk cId="3112856771" sldId="418"/>
            <ac:spMk id="9" creationId="{CA08538C-2B26-4510-824A-BF2F7732AB63}"/>
          </ac:spMkLst>
        </pc:spChg>
      </pc:sldChg>
      <pc:sldChg chg="delSp modSp mod">
        <pc:chgData name="Perryman, Michael D CIV USARMY CEIWR-HEC (USA)" userId="176e3b1d-abf9-4f4d-8d38-1a8cdd8bb9af" providerId="ADAL" clId="{8DD42881-0CC0-416D-A793-74BCEF13BBD6}" dt="2021-06-07T19:14:03.460" v="3798" actId="20577"/>
        <pc:sldMkLst>
          <pc:docMk/>
          <pc:sldMk cId="461883921" sldId="419"/>
        </pc:sldMkLst>
        <pc:spChg chg="mod">
          <ac:chgData name="Perryman, Michael D CIV USARMY CEIWR-HEC (USA)" userId="176e3b1d-abf9-4f4d-8d38-1a8cdd8bb9af" providerId="ADAL" clId="{8DD42881-0CC0-416D-A793-74BCEF13BBD6}" dt="2021-06-07T19:14:03.460" v="3798" actId="20577"/>
          <ac:spMkLst>
            <pc:docMk/>
            <pc:sldMk cId="461883921" sldId="419"/>
            <ac:spMk id="2" creationId="{C984BC9A-41E5-47DC-A44F-660034BD91B7}"/>
          </ac:spMkLst>
        </pc:spChg>
        <pc:spChg chg="del">
          <ac:chgData name="Perryman, Michael D CIV USARMY CEIWR-HEC (USA)" userId="176e3b1d-abf9-4f4d-8d38-1a8cdd8bb9af" providerId="ADAL" clId="{8DD42881-0CC0-416D-A793-74BCEF13BBD6}" dt="2021-06-04T21:00:48.631" v="181" actId="478"/>
          <ac:spMkLst>
            <pc:docMk/>
            <pc:sldMk cId="461883921" sldId="419"/>
            <ac:spMk id="4" creationId="{79E7B53B-A3C9-4DEE-A184-75892F6A6570}"/>
          </ac:spMkLst>
        </pc:spChg>
        <pc:spChg chg="del">
          <ac:chgData name="Perryman, Michael D CIV USARMY CEIWR-HEC (USA)" userId="176e3b1d-abf9-4f4d-8d38-1a8cdd8bb9af" providerId="ADAL" clId="{8DD42881-0CC0-416D-A793-74BCEF13BBD6}" dt="2021-06-04T21:00:48.631" v="181" actId="478"/>
          <ac:spMkLst>
            <pc:docMk/>
            <pc:sldMk cId="461883921" sldId="419"/>
            <ac:spMk id="5" creationId="{B70B2D0C-5BEB-4EE2-94C4-3786C1A6D11A}"/>
          </ac:spMkLst>
        </pc:spChg>
        <pc:spChg chg="del">
          <ac:chgData name="Perryman, Michael D CIV USARMY CEIWR-HEC (USA)" userId="176e3b1d-abf9-4f4d-8d38-1a8cdd8bb9af" providerId="ADAL" clId="{8DD42881-0CC0-416D-A793-74BCEF13BBD6}" dt="2021-06-04T21:00:48.631" v="181" actId="478"/>
          <ac:spMkLst>
            <pc:docMk/>
            <pc:sldMk cId="461883921" sldId="419"/>
            <ac:spMk id="6" creationId="{14D9A5F1-E076-4134-BE8F-F2D2080BD5A1}"/>
          </ac:spMkLst>
        </pc:spChg>
        <pc:spChg chg="del">
          <ac:chgData name="Perryman, Michael D CIV USARMY CEIWR-HEC (USA)" userId="176e3b1d-abf9-4f4d-8d38-1a8cdd8bb9af" providerId="ADAL" clId="{8DD42881-0CC0-416D-A793-74BCEF13BBD6}" dt="2021-06-04T21:00:48.631" v="181" actId="478"/>
          <ac:spMkLst>
            <pc:docMk/>
            <pc:sldMk cId="461883921" sldId="419"/>
            <ac:spMk id="8" creationId="{774ED7B1-1D34-4F8A-9E8C-20999D55B392}"/>
          </ac:spMkLst>
        </pc:spChg>
      </pc:sldChg>
      <pc:sldChg chg="modSp add mod">
        <pc:chgData name="Perryman, Michael D CIV USARMY CEIWR-HEC (USA)" userId="176e3b1d-abf9-4f4d-8d38-1a8cdd8bb9af" providerId="ADAL" clId="{8DD42881-0CC0-416D-A793-74BCEF13BBD6}" dt="2021-06-07T19:17:48.779" v="3853" actId="20577"/>
        <pc:sldMkLst>
          <pc:docMk/>
          <pc:sldMk cId="3395820904" sldId="420"/>
        </pc:sldMkLst>
        <pc:spChg chg="mod">
          <ac:chgData name="Perryman, Michael D CIV USARMY CEIWR-HEC (USA)" userId="176e3b1d-abf9-4f4d-8d38-1a8cdd8bb9af" providerId="ADAL" clId="{8DD42881-0CC0-416D-A793-74BCEF13BBD6}" dt="2021-06-07T19:17:48.779" v="3853" actId="20577"/>
          <ac:spMkLst>
            <pc:docMk/>
            <pc:sldMk cId="3395820904" sldId="420"/>
            <ac:spMk id="2" creationId="{C984BC9A-41E5-47DC-A44F-660034BD91B7}"/>
          </ac:spMkLst>
        </pc:spChg>
      </pc:sldChg>
      <pc:sldChg chg="del">
        <pc:chgData name="Perryman, Michael D CIV USARMY CEIWR-HEC (USA)" userId="176e3b1d-abf9-4f4d-8d38-1a8cdd8bb9af" providerId="ADAL" clId="{8DD42881-0CC0-416D-A793-74BCEF13BBD6}" dt="2021-06-04T20:51:34.074" v="120" actId="2696"/>
        <pc:sldMkLst>
          <pc:docMk/>
          <pc:sldMk cId="3962003005" sldId="420"/>
        </pc:sldMkLst>
      </pc:sldChg>
      <pc:sldChg chg="delSp modSp mod">
        <pc:chgData name="Perryman, Michael D CIV USARMY CEIWR-HEC (USA)" userId="176e3b1d-abf9-4f4d-8d38-1a8cdd8bb9af" providerId="ADAL" clId="{8DD42881-0CC0-416D-A793-74BCEF13BBD6}" dt="2021-06-07T19:00:09.402" v="3668" actId="20577"/>
        <pc:sldMkLst>
          <pc:docMk/>
          <pc:sldMk cId="4289590143" sldId="421"/>
        </pc:sldMkLst>
        <pc:spChg chg="mod">
          <ac:chgData name="Perryman, Michael D CIV USARMY CEIWR-HEC (USA)" userId="176e3b1d-abf9-4f4d-8d38-1a8cdd8bb9af" providerId="ADAL" clId="{8DD42881-0CC0-416D-A793-74BCEF13BBD6}" dt="2021-06-07T19:00:09.402" v="3668" actId="20577"/>
          <ac:spMkLst>
            <pc:docMk/>
            <pc:sldMk cId="4289590143" sldId="421"/>
            <ac:spMk id="2" creationId="{C984BC9A-41E5-47DC-A44F-660034BD91B7}"/>
          </ac:spMkLst>
        </pc:spChg>
        <pc:spChg chg="del">
          <ac:chgData name="Perryman, Michael D CIV USARMY CEIWR-HEC (USA)" userId="176e3b1d-abf9-4f4d-8d38-1a8cdd8bb9af" providerId="ADAL" clId="{8DD42881-0CC0-416D-A793-74BCEF13BBD6}" dt="2021-06-04T21:00:40.146" v="179" actId="478"/>
          <ac:spMkLst>
            <pc:docMk/>
            <pc:sldMk cId="4289590143" sldId="421"/>
            <ac:spMk id="4" creationId="{1F00C868-1AFC-47F3-83CE-DEF23CCF5A10}"/>
          </ac:spMkLst>
        </pc:spChg>
        <pc:spChg chg="del">
          <ac:chgData name="Perryman, Michael D CIV USARMY CEIWR-HEC (USA)" userId="176e3b1d-abf9-4f4d-8d38-1a8cdd8bb9af" providerId="ADAL" clId="{8DD42881-0CC0-416D-A793-74BCEF13BBD6}" dt="2021-06-04T21:00:40.146" v="179" actId="478"/>
          <ac:spMkLst>
            <pc:docMk/>
            <pc:sldMk cId="4289590143" sldId="421"/>
            <ac:spMk id="5" creationId="{0C0E338F-0BB5-43E0-9499-CFFB1BDAEDB6}"/>
          </ac:spMkLst>
        </pc:spChg>
        <pc:spChg chg="del">
          <ac:chgData name="Perryman, Michael D CIV USARMY CEIWR-HEC (USA)" userId="176e3b1d-abf9-4f4d-8d38-1a8cdd8bb9af" providerId="ADAL" clId="{8DD42881-0CC0-416D-A793-74BCEF13BBD6}" dt="2021-06-04T21:00:40.146" v="179" actId="478"/>
          <ac:spMkLst>
            <pc:docMk/>
            <pc:sldMk cId="4289590143" sldId="421"/>
            <ac:spMk id="6" creationId="{057C9995-D05D-4153-9BC8-B62BBC5C7AB9}"/>
          </ac:spMkLst>
        </pc:spChg>
        <pc:spChg chg="del">
          <ac:chgData name="Perryman, Michael D CIV USARMY CEIWR-HEC (USA)" userId="176e3b1d-abf9-4f4d-8d38-1a8cdd8bb9af" providerId="ADAL" clId="{8DD42881-0CC0-416D-A793-74BCEF13BBD6}" dt="2021-06-04T21:00:40.146" v="179" actId="478"/>
          <ac:spMkLst>
            <pc:docMk/>
            <pc:sldMk cId="4289590143" sldId="421"/>
            <ac:spMk id="7" creationId="{EE6A6CAA-5760-48D2-A02B-CBC267326159}"/>
          </ac:spMkLst>
        </pc:spChg>
      </pc:sldChg>
      <pc:sldChg chg="del">
        <pc:chgData name="Perryman, Michael D CIV USARMY CEIWR-HEC (USA)" userId="176e3b1d-abf9-4f4d-8d38-1a8cdd8bb9af" providerId="ADAL" clId="{8DD42881-0CC0-416D-A793-74BCEF13BBD6}" dt="2021-06-04T20:49:07.800" v="110" actId="2696"/>
        <pc:sldMkLst>
          <pc:docMk/>
          <pc:sldMk cId="972382621" sldId="422"/>
        </pc:sldMkLst>
      </pc:sldChg>
      <pc:sldChg chg="modSp add mod">
        <pc:chgData name="Perryman, Michael D CIV USARMY CEIWR-HEC (USA)" userId="176e3b1d-abf9-4f4d-8d38-1a8cdd8bb9af" providerId="ADAL" clId="{8DD42881-0CC0-416D-A793-74BCEF13BBD6}" dt="2021-06-07T18:59:35.418" v="3659" actId="20577"/>
        <pc:sldMkLst>
          <pc:docMk/>
          <pc:sldMk cId="4268584338" sldId="422"/>
        </pc:sldMkLst>
        <pc:spChg chg="mod">
          <ac:chgData name="Perryman, Michael D CIV USARMY CEIWR-HEC (USA)" userId="176e3b1d-abf9-4f4d-8d38-1a8cdd8bb9af" providerId="ADAL" clId="{8DD42881-0CC0-416D-A793-74BCEF13BBD6}" dt="2021-06-07T18:59:35.418" v="3659" actId="20577"/>
          <ac:spMkLst>
            <pc:docMk/>
            <pc:sldMk cId="4268584338" sldId="422"/>
            <ac:spMk id="2" creationId="{C984BC9A-41E5-47DC-A44F-660034BD91B7}"/>
          </ac:spMkLst>
        </pc:spChg>
      </pc:sldChg>
      <pc:sldChg chg="modSp add mod">
        <pc:chgData name="Perryman, Michael D CIV USARMY CEIWR-HEC (USA)" userId="176e3b1d-abf9-4f4d-8d38-1a8cdd8bb9af" providerId="ADAL" clId="{8DD42881-0CC0-416D-A793-74BCEF13BBD6}" dt="2021-06-07T19:14:39.509" v="3804" actId="20577"/>
        <pc:sldMkLst>
          <pc:docMk/>
          <pc:sldMk cId="1961252554" sldId="423"/>
        </pc:sldMkLst>
        <pc:spChg chg="mod">
          <ac:chgData name="Perryman, Michael D CIV USARMY CEIWR-HEC (USA)" userId="176e3b1d-abf9-4f4d-8d38-1a8cdd8bb9af" providerId="ADAL" clId="{8DD42881-0CC0-416D-A793-74BCEF13BBD6}" dt="2021-06-07T19:14:39.509" v="3804" actId="20577"/>
          <ac:spMkLst>
            <pc:docMk/>
            <pc:sldMk cId="1961252554" sldId="423"/>
            <ac:spMk id="2" creationId="{C984BC9A-41E5-47DC-A44F-660034BD91B7}"/>
          </ac:spMkLst>
        </pc:spChg>
      </pc:sldChg>
      <pc:sldChg chg="del">
        <pc:chgData name="Perryman, Michael D CIV USARMY CEIWR-HEC (USA)" userId="176e3b1d-abf9-4f4d-8d38-1a8cdd8bb9af" providerId="ADAL" clId="{8DD42881-0CC0-416D-A793-74BCEF13BBD6}" dt="2021-06-04T20:51:16.055" v="118" actId="2696"/>
        <pc:sldMkLst>
          <pc:docMk/>
          <pc:sldMk cId="3058383206" sldId="423"/>
        </pc:sldMkLst>
      </pc:sldChg>
      <pc:sldChg chg="del">
        <pc:chgData name="Perryman, Michael D CIV USARMY CEIWR-HEC (USA)" userId="176e3b1d-abf9-4f4d-8d38-1a8cdd8bb9af" providerId="ADAL" clId="{8DD42881-0CC0-416D-A793-74BCEF13BBD6}" dt="2021-06-04T20:51:16.055" v="118" actId="2696"/>
        <pc:sldMkLst>
          <pc:docMk/>
          <pc:sldMk cId="1266679318" sldId="424"/>
        </pc:sldMkLst>
      </pc:sldChg>
      <pc:sldChg chg="modSp add mod">
        <pc:chgData name="Perryman, Michael D CIV USARMY CEIWR-HEC (USA)" userId="176e3b1d-abf9-4f4d-8d38-1a8cdd8bb9af" providerId="ADAL" clId="{8DD42881-0CC0-416D-A793-74BCEF13BBD6}" dt="2021-06-07T19:15:21.352" v="3808" actId="179"/>
        <pc:sldMkLst>
          <pc:docMk/>
          <pc:sldMk cId="2483716382" sldId="424"/>
        </pc:sldMkLst>
        <pc:spChg chg="mod">
          <ac:chgData name="Perryman, Michael D CIV USARMY CEIWR-HEC (USA)" userId="176e3b1d-abf9-4f4d-8d38-1a8cdd8bb9af" providerId="ADAL" clId="{8DD42881-0CC0-416D-A793-74BCEF13BBD6}" dt="2021-06-07T19:15:21.352" v="3808" actId="179"/>
          <ac:spMkLst>
            <pc:docMk/>
            <pc:sldMk cId="2483716382" sldId="424"/>
            <ac:spMk id="2" creationId="{C984BC9A-41E5-47DC-A44F-660034BD91B7}"/>
          </ac:spMkLst>
        </pc:spChg>
      </pc:sldChg>
      <pc:sldChg chg="modSp add mod">
        <pc:chgData name="Perryman, Michael D CIV USARMY CEIWR-HEC (USA)" userId="176e3b1d-abf9-4f4d-8d38-1a8cdd8bb9af" providerId="ADAL" clId="{8DD42881-0CC0-416D-A793-74BCEF13BBD6}" dt="2021-06-07T19:15:36.480" v="3812" actId="179"/>
        <pc:sldMkLst>
          <pc:docMk/>
          <pc:sldMk cId="1423290122" sldId="425"/>
        </pc:sldMkLst>
        <pc:spChg chg="mod">
          <ac:chgData name="Perryman, Michael D CIV USARMY CEIWR-HEC (USA)" userId="176e3b1d-abf9-4f4d-8d38-1a8cdd8bb9af" providerId="ADAL" clId="{8DD42881-0CC0-416D-A793-74BCEF13BBD6}" dt="2021-06-07T19:15:36.480" v="3812" actId="179"/>
          <ac:spMkLst>
            <pc:docMk/>
            <pc:sldMk cId="1423290122" sldId="425"/>
            <ac:spMk id="2" creationId="{C984BC9A-41E5-47DC-A44F-660034BD91B7}"/>
          </ac:spMkLst>
        </pc:spChg>
      </pc:sldChg>
      <pc:sldChg chg="del">
        <pc:chgData name="Perryman, Michael D CIV USARMY CEIWR-HEC (USA)" userId="176e3b1d-abf9-4f4d-8d38-1a8cdd8bb9af" providerId="ADAL" clId="{8DD42881-0CC0-416D-A793-74BCEF13BBD6}" dt="2021-06-04T20:51:16.055" v="118" actId="2696"/>
        <pc:sldMkLst>
          <pc:docMk/>
          <pc:sldMk cId="2243251685" sldId="425"/>
        </pc:sldMkLst>
      </pc:sldChg>
      <pc:sldChg chg="del">
        <pc:chgData name="Perryman, Michael D CIV USARMY CEIWR-HEC (USA)" userId="176e3b1d-abf9-4f4d-8d38-1a8cdd8bb9af" providerId="ADAL" clId="{8DD42881-0CC0-416D-A793-74BCEF13BBD6}" dt="2021-06-04T20:51:16.055" v="118" actId="2696"/>
        <pc:sldMkLst>
          <pc:docMk/>
          <pc:sldMk cId="2765510631" sldId="426"/>
        </pc:sldMkLst>
      </pc:sldChg>
      <pc:sldChg chg="modSp add mod">
        <pc:chgData name="Perryman, Michael D CIV USARMY CEIWR-HEC (USA)" userId="176e3b1d-abf9-4f4d-8d38-1a8cdd8bb9af" providerId="ADAL" clId="{8DD42881-0CC0-416D-A793-74BCEF13BBD6}" dt="2021-06-07T19:16:22.371" v="3835" actId="20577"/>
        <pc:sldMkLst>
          <pc:docMk/>
          <pc:sldMk cId="3008501466" sldId="426"/>
        </pc:sldMkLst>
        <pc:spChg chg="mod">
          <ac:chgData name="Perryman, Michael D CIV USARMY CEIWR-HEC (USA)" userId="176e3b1d-abf9-4f4d-8d38-1a8cdd8bb9af" providerId="ADAL" clId="{8DD42881-0CC0-416D-A793-74BCEF13BBD6}" dt="2021-06-07T19:16:22.371" v="3835" actId="20577"/>
          <ac:spMkLst>
            <pc:docMk/>
            <pc:sldMk cId="3008501466" sldId="426"/>
            <ac:spMk id="2" creationId="{C984BC9A-41E5-47DC-A44F-660034BD91B7}"/>
          </ac:spMkLst>
        </pc:spChg>
      </pc:sldChg>
      <pc:sldChg chg="del">
        <pc:chgData name="Perryman, Michael D CIV USARMY CEIWR-HEC (USA)" userId="176e3b1d-abf9-4f4d-8d38-1a8cdd8bb9af" providerId="ADAL" clId="{8DD42881-0CC0-416D-A793-74BCEF13BBD6}" dt="2021-06-04T20:51:16.055" v="118" actId="2696"/>
        <pc:sldMkLst>
          <pc:docMk/>
          <pc:sldMk cId="1891851688" sldId="427"/>
        </pc:sldMkLst>
      </pc:sldChg>
      <pc:sldChg chg="modSp add mod">
        <pc:chgData name="Perryman, Michael D CIV USARMY CEIWR-HEC (USA)" userId="176e3b1d-abf9-4f4d-8d38-1a8cdd8bb9af" providerId="ADAL" clId="{8DD42881-0CC0-416D-A793-74BCEF13BBD6}" dt="2021-06-07T19:16:33.742" v="3837" actId="179"/>
        <pc:sldMkLst>
          <pc:docMk/>
          <pc:sldMk cId="2538118072" sldId="427"/>
        </pc:sldMkLst>
        <pc:spChg chg="mod">
          <ac:chgData name="Perryman, Michael D CIV USARMY CEIWR-HEC (USA)" userId="176e3b1d-abf9-4f4d-8d38-1a8cdd8bb9af" providerId="ADAL" clId="{8DD42881-0CC0-416D-A793-74BCEF13BBD6}" dt="2021-06-07T19:16:33.742" v="3837" actId="179"/>
          <ac:spMkLst>
            <pc:docMk/>
            <pc:sldMk cId="2538118072" sldId="427"/>
            <ac:spMk id="2" creationId="{C984BC9A-41E5-47DC-A44F-660034BD91B7}"/>
          </ac:spMkLst>
        </pc:spChg>
      </pc:sldChg>
      <pc:sldChg chg="delSp modSp mod">
        <pc:chgData name="Perryman, Michael D CIV USARMY CEIWR-HEC (USA)" userId="176e3b1d-abf9-4f4d-8d38-1a8cdd8bb9af" providerId="ADAL" clId="{8DD42881-0CC0-416D-A793-74BCEF13BBD6}" dt="2021-06-07T21:59:36.381" v="7080" actId="20577"/>
        <pc:sldMkLst>
          <pc:docMk/>
          <pc:sldMk cId="313319358" sldId="428"/>
        </pc:sldMkLst>
        <pc:spChg chg="mod">
          <ac:chgData name="Perryman, Michael D CIV USARMY CEIWR-HEC (USA)" userId="176e3b1d-abf9-4f4d-8d38-1a8cdd8bb9af" providerId="ADAL" clId="{8DD42881-0CC0-416D-A793-74BCEF13BBD6}" dt="2021-06-07T21:59:36.381" v="7080" actId="20577"/>
          <ac:spMkLst>
            <pc:docMk/>
            <pc:sldMk cId="313319358" sldId="428"/>
            <ac:spMk id="5" creationId="{CCAE3B58-3D5D-4A4C-AE66-BDF19AFBB6BA}"/>
          </ac:spMkLst>
        </pc:spChg>
        <pc:spChg chg="del">
          <ac:chgData name="Perryman, Michael D CIV USARMY CEIWR-HEC (USA)" userId="176e3b1d-abf9-4f4d-8d38-1a8cdd8bb9af" providerId="ADAL" clId="{8DD42881-0CC0-416D-A793-74BCEF13BBD6}" dt="2021-06-04T21:01:23.054" v="189" actId="478"/>
          <ac:spMkLst>
            <pc:docMk/>
            <pc:sldMk cId="313319358" sldId="428"/>
            <ac:spMk id="9" creationId="{0D5AB32E-BA99-4BE5-826D-79CED6818897}"/>
          </ac:spMkLst>
        </pc:spChg>
        <pc:spChg chg="del">
          <ac:chgData name="Perryman, Michael D CIV USARMY CEIWR-HEC (USA)" userId="176e3b1d-abf9-4f4d-8d38-1a8cdd8bb9af" providerId="ADAL" clId="{8DD42881-0CC0-416D-A793-74BCEF13BBD6}" dt="2021-06-04T21:01:23.054" v="189" actId="478"/>
          <ac:spMkLst>
            <pc:docMk/>
            <pc:sldMk cId="313319358" sldId="428"/>
            <ac:spMk id="11" creationId="{B0D45865-1EE7-441C-B31E-FCB47261D9C4}"/>
          </ac:spMkLst>
        </pc:spChg>
        <pc:spChg chg="del">
          <ac:chgData name="Perryman, Michael D CIV USARMY CEIWR-HEC (USA)" userId="176e3b1d-abf9-4f4d-8d38-1a8cdd8bb9af" providerId="ADAL" clId="{8DD42881-0CC0-416D-A793-74BCEF13BBD6}" dt="2021-06-04T21:01:23.054" v="189" actId="478"/>
          <ac:spMkLst>
            <pc:docMk/>
            <pc:sldMk cId="313319358" sldId="428"/>
            <ac:spMk id="12" creationId="{16CAD200-9457-4C61-A5E0-F3442578002C}"/>
          </ac:spMkLst>
        </pc:spChg>
        <pc:spChg chg="del">
          <ac:chgData name="Perryman, Michael D CIV USARMY CEIWR-HEC (USA)" userId="176e3b1d-abf9-4f4d-8d38-1a8cdd8bb9af" providerId="ADAL" clId="{8DD42881-0CC0-416D-A793-74BCEF13BBD6}" dt="2021-06-04T21:01:23.054" v="189" actId="478"/>
          <ac:spMkLst>
            <pc:docMk/>
            <pc:sldMk cId="313319358" sldId="428"/>
            <ac:spMk id="13" creationId="{78112D08-9ECC-4105-8523-86915EE3234B}"/>
          </ac:spMkLst>
        </pc:spChg>
      </pc:sldChg>
      <pc:sldChg chg="delSp modSp mod">
        <pc:chgData name="Perryman, Michael D CIV USARMY CEIWR-HEC (USA)" userId="176e3b1d-abf9-4f4d-8d38-1a8cdd8bb9af" providerId="ADAL" clId="{8DD42881-0CC0-416D-A793-74BCEF13BBD6}" dt="2021-06-07T21:59:54.383" v="7082"/>
        <pc:sldMkLst>
          <pc:docMk/>
          <pc:sldMk cId="2135891638" sldId="429"/>
        </pc:sldMkLst>
        <pc:spChg chg="del">
          <ac:chgData name="Perryman, Michael D CIV USARMY CEIWR-HEC (USA)" userId="176e3b1d-abf9-4f4d-8d38-1a8cdd8bb9af" providerId="ADAL" clId="{8DD42881-0CC0-416D-A793-74BCEF13BBD6}" dt="2021-06-04T21:01:28.721" v="191" actId="478"/>
          <ac:spMkLst>
            <pc:docMk/>
            <pc:sldMk cId="2135891638" sldId="429"/>
            <ac:spMk id="4" creationId="{BA0D8E7F-0231-4544-AC93-1DE134CD3DD3}"/>
          </ac:spMkLst>
        </pc:spChg>
        <pc:spChg chg="mod">
          <ac:chgData name="Perryman, Michael D CIV USARMY CEIWR-HEC (USA)" userId="176e3b1d-abf9-4f4d-8d38-1a8cdd8bb9af" providerId="ADAL" clId="{8DD42881-0CC0-416D-A793-74BCEF13BBD6}" dt="2021-06-07T19:42:18.747" v="3934" actId="20577"/>
          <ac:spMkLst>
            <pc:docMk/>
            <pc:sldMk cId="2135891638" sldId="429"/>
            <ac:spMk id="5" creationId="{CCAE3B58-3D5D-4A4C-AE66-BDF19AFBB6BA}"/>
          </ac:spMkLst>
        </pc:spChg>
        <pc:spChg chg="mod">
          <ac:chgData name="Perryman, Michael D CIV USARMY CEIWR-HEC (USA)" userId="176e3b1d-abf9-4f4d-8d38-1a8cdd8bb9af" providerId="ADAL" clId="{8DD42881-0CC0-416D-A793-74BCEF13BBD6}" dt="2021-06-07T21:59:54.383" v="7082"/>
          <ac:spMkLst>
            <pc:docMk/>
            <pc:sldMk cId="2135891638" sldId="429"/>
            <ac:spMk id="6" creationId="{80EFC2F8-8B8D-4882-8E83-61D9D6105F89}"/>
          </ac:spMkLst>
        </pc:spChg>
        <pc:spChg chg="del">
          <ac:chgData name="Perryman, Michael D CIV USARMY CEIWR-HEC (USA)" userId="176e3b1d-abf9-4f4d-8d38-1a8cdd8bb9af" providerId="ADAL" clId="{8DD42881-0CC0-416D-A793-74BCEF13BBD6}" dt="2021-06-04T21:01:28.721" v="191" actId="478"/>
          <ac:spMkLst>
            <pc:docMk/>
            <pc:sldMk cId="2135891638" sldId="429"/>
            <ac:spMk id="7" creationId="{CA41E631-9ABF-4D7C-9946-DE411576A34A}"/>
          </ac:spMkLst>
        </pc:spChg>
        <pc:spChg chg="del">
          <ac:chgData name="Perryman, Michael D CIV USARMY CEIWR-HEC (USA)" userId="176e3b1d-abf9-4f4d-8d38-1a8cdd8bb9af" providerId="ADAL" clId="{8DD42881-0CC0-416D-A793-74BCEF13BBD6}" dt="2021-06-04T21:01:28.721" v="191" actId="478"/>
          <ac:spMkLst>
            <pc:docMk/>
            <pc:sldMk cId="2135891638" sldId="429"/>
            <ac:spMk id="8" creationId="{61DE4D8C-2B84-494E-9878-6F643A70758E}"/>
          </ac:spMkLst>
        </pc:spChg>
        <pc:spChg chg="del">
          <ac:chgData name="Perryman, Michael D CIV USARMY CEIWR-HEC (USA)" userId="176e3b1d-abf9-4f4d-8d38-1a8cdd8bb9af" providerId="ADAL" clId="{8DD42881-0CC0-416D-A793-74BCEF13BBD6}" dt="2021-06-04T21:01:28.721" v="191" actId="478"/>
          <ac:spMkLst>
            <pc:docMk/>
            <pc:sldMk cId="2135891638" sldId="429"/>
            <ac:spMk id="9" creationId="{CFC64750-08C2-455B-8C9A-87CFEAE769B1}"/>
          </ac:spMkLst>
        </pc:spChg>
      </pc:sldChg>
      <pc:sldChg chg="addSp delSp modSp mod">
        <pc:chgData name="Perryman, Michael D CIV USARMY CEIWR-HEC (USA)" userId="176e3b1d-abf9-4f4d-8d38-1a8cdd8bb9af" providerId="ADAL" clId="{8DD42881-0CC0-416D-A793-74BCEF13BBD6}" dt="2021-06-07T19:39:39.748" v="3909" actId="6549"/>
        <pc:sldMkLst>
          <pc:docMk/>
          <pc:sldMk cId="3889612" sldId="430"/>
        </pc:sldMkLst>
        <pc:spChg chg="add del mod">
          <ac:chgData name="Perryman, Michael D CIV USARMY CEIWR-HEC (USA)" userId="176e3b1d-abf9-4f4d-8d38-1a8cdd8bb9af" providerId="ADAL" clId="{8DD42881-0CC0-416D-A793-74BCEF13BBD6}" dt="2021-06-04T20:35:26.833" v="79" actId="478"/>
          <ac:spMkLst>
            <pc:docMk/>
            <pc:sldMk cId="3889612" sldId="430"/>
            <ac:spMk id="3" creationId="{3A8B9322-C2ED-4F59-8717-DBF9EF2D6211}"/>
          </ac:spMkLst>
        </pc:spChg>
        <pc:spChg chg="del">
          <ac:chgData name="Perryman, Michael D CIV USARMY CEIWR-HEC (USA)" userId="176e3b1d-abf9-4f4d-8d38-1a8cdd8bb9af" providerId="ADAL" clId="{8DD42881-0CC0-416D-A793-74BCEF13BBD6}" dt="2021-06-04T20:35:30.698" v="80" actId="478"/>
          <ac:spMkLst>
            <pc:docMk/>
            <pc:sldMk cId="3889612" sldId="430"/>
            <ac:spMk id="4" creationId="{F5D6EA62-FE7A-4919-A48A-E1B6D9FCD52D}"/>
          </ac:spMkLst>
        </pc:spChg>
        <pc:spChg chg="mod">
          <ac:chgData name="Perryman, Michael D CIV USARMY CEIWR-HEC (USA)" userId="176e3b1d-abf9-4f4d-8d38-1a8cdd8bb9af" providerId="ADAL" clId="{8DD42881-0CC0-416D-A793-74BCEF13BBD6}" dt="2021-06-07T19:39:39.748" v="3909" actId="6549"/>
          <ac:spMkLst>
            <pc:docMk/>
            <pc:sldMk cId="3889612" sldId="430"/>
            <ac:spMk id="5" creationId="{CCAE3B58-3D5D-4A4C-AE66-BDF19AFBB6BA}"/>
          </ac:spMkLst>
        </pc:spChg>
        <pc:spChg chg="del">
          <ac:chgData name="Perryman, Michael D CIV USARMY CEIWR-HEC (USA)" userId="176e3b1d-abf9-4f4d-8d38-1a8cdd8bb9af" providerId="ADAL" clId="{8DD42881-0CC0-416D-A793-74BCEF13BBD6}" dt="2021-06-04T20:35:24.877" v="78" actId="478"/>
          <ac:spMkLst>
            <pc:docMk/>
            <pc:sldMk cId="3889612" sldId="430"/>
            <ac:spMk id="6" creationId="{80EFC2F8-8B8D-4882-8E83-61D9D6105F89}"/>
          </ac:spMkLst>
        </pc:spChg>
        <pc:spChg chg="del">
          <ac:chgData name="Perryman, Michael D CIV USARMY CEIWR-HEC (USA)" userId="176e3b1d-abf9-4f4d-8d38-1a8cdd8bb9af" providerId="ADAL" clId="{8DD42881-0CC0-416D-A793-74BCEF13BBD6}" dt="2021-06-04T20:35:30.698" v="80" actId="478"/>
          <ac:spMkLst>
            <pc:docMk/>
            <pc:sldMk cId="3889612" sldId="430"/>
            <ac:spMk id="7" creationId="{03B34816-A36A-4DC1-BDC1-51F29BF5F68A}"/>
          </ac:spMkLst>
        </pc:spChg>
        <pc:spChg chg="del">
          <ac:chgData name="Perryman, Michael D CIV USARMY CEIWR-HEC (USA)" userId="176e3b1d-abf9-4f4d-8d38-1a8cdd8bb9af" providerId="ADAL" clId="{8DD42881-0CC0-416D-A793-74BCEF13BBD6}" dt="2021-06-04T20:35:30.698" v="80" actId="478"/>
          <ac:spMkLst>
            <pc:docMk/>
            <pc:sldMk cId="3889612" sldId="430"/>
            <ac:spMk id="8" creationId="{620BE078-0C45-4F67-9005-7DEF083C2E10}"/>
          </ac:spMkLst>
        </pc:spChg>
        <pc:spChg chg="del">
          <ac:chgData name="Perryman, Michael D CIV USARMY CEIWR-HEC (USA)" userId="176e3b1d-abf9-4f4d-8d38-1a8cdd8bb9af" providerId="ADAL" clId="{8DD42881-0CC0-416D-A793-74BCEF13BBD6}" dt="2021-06-04T20:35:30.698" v="80" actId="478"/>
          <ac:spMkLst>
            <pc:docMk/>
            <pc:sldMk cId="3889612" sldId="430"/>
            <ac:spMk id="9" creationId="{BACB0BC7-B3A9-401F-A366-607124DEC1CE}"/>
          </ac:spMkLst>
        </pc:spChg>
        <pc:picChg chg="add mod">
          <ac:chgData name="Perryman, Michael D CIV USARMY CEIWR-HEC (USA)" userId="176e3b1d-abf9-4f4d-8d38-1a8cdd8bb9af" providerId="ADAL" clId="{8DD42881-0CC0-416D-A793-74BCEF13BBD6}" dt="2021-06-04T20:35:58.480" v="85" actId="1076"/>
          <ac:picMkLst>
            <pc:docMk/>
            <pc:sldMk cId="3889612" sldId="430"/>
            <ac:picMk id="11" creationId="{6FF07791-47E7-4AEF-8AB0-38042E74CCA6}"/>
          </ac:picMkLst>
        </pc:picChg>
      </pc:sldChg>
      <pc:sldChg chg="delSp modSp mod">
        <pc:chgData name="Perryman, Michael D CIV USARMY CEIWR-HEC (USA)" userId="176e3b1d-abf9-4f4d-8d38-1a8cdd8bb9af" providerId="ADAL" clId="{8DD42881-0CC0-416D-A793-74BCEF13BBD6}" dt="2021-06-07T19:42:38.068" v="3943" actId="20577"/>
        <pc:sldMkLst>
          <pc:docMk/>
          <pc:sldMk cId="1748508822" sldId="431"/>
        </pc:sldMkLst>
        <pc:spChg chg="del">
          <ac:chgData name="Perryman, Michael D CIV USARMY CEIWR-HEC (USA)" userId="176e3b1d-abf9-4f4d-8d38-1a8cdd8bb9af" providerId="ADAL" clId="{8DD42881-0CC0-416D-A793-74BCEF13BBD6}" dt="2021-06-04T21:01:31.867" v="192" actId="478"/>
          <ac:spMkLst>
            <pc:docMk/>
            <pc:sldMk cId="1748508822" sldId="431"/>
            <ac:spMk id="4" creationId="{847F540E-686F-4AA2-A464-3C212E858CD8}"/>
          </ac:spMkLst>
        </pc:spChg>
        <pc:spChg chg="mod">
          <ac:chgData name="Perryman, Michael D CIV USARMY CEIWR-HEC (USA)" userId="176e3b1d-abf9-4f4d-8d38-1a8cdd8bb9af" providerId="ADAL" clId="{8DD42881-0CC0-416D-A793-74BCEF13BBD6}" dt="2021-06-07T19:42:33.993" v="3939" actId="20577"/>
          <ac:spMkLst>
            <pc:docMk/>
            <pc:sldMk cId="1748508822" sldId="431"/>
            <ac:spMk id="5" creationId="{CCAE3B58-3D5D-4A4C-AE66-BDF19AFBB6BA}"/>
          </ac:spMkLst>
        </pc:spChg>
        <pc:spChg chg="mod">
          <ac:chgData name="Perryman, Michael D CIV USARMY CEIWR-HEC (USA)" userId="176e3b1d-abf9-4f4d-8d38-1a8cdd8bb9af" providerId="ADAL" clId="{8DD42881-0CC0-416D-A793-74BCEF13BBD6}" dt="2021-06-07T19:42:38.068" v="3943" actId="20577"/>
          <ac:spMkLst>
            <pc:docMk/>
            <pc:sldMk cId="1748508822" sldId="431"/>
            <ac:spMk id="6" creationId="{80EFC2F8-8B8D-4882-8E83-61D9D6105F89}"/>
          </ac:spMkLst>
        </pc:spChg>
        <pc:spChg chg="del">
          <ac:chgData name="Perryman, Michael D CIV USARMY CEIWR-HEC (USA)" userId="176e3b1d-abf9-4f4d-8d38-1a8cdd8bb9af" providerId="ADAL" clId="{8DD42881-0CC0-416D-A793-74BCEF13BBD6}" dt="2021-06-04T21:01:31.867" v="192" actId="478"/>
          <ac:spMkLst>
            <pc:docMk/>
            <pc:sldMk cId="1748508822" sldId="431"/>
            <ac:spMk id="7" creationId="{72C45CDC-EB47-406A-A0AE-9362027C720D}"/>
          </ac:spMkLst>
        </pc:spChg>
        <pc:spChg chg="del">
          <ac:chgData name="Perryman, Michael D CIV USARMY CEIWR-HEC (USA)" userId="176e3b1d-abf9-4f4d-8d38-1a8cdd8bb9af" providerId="ADAL" clId="{8DD42881-0CC0-416D-A793-74BCEF13BBD6}" dt="2021-06-04T21:01:31.867" v="192" actId="478"/>
          <ac:spMkLst>
            <pc:docMk/>
            <pc:sldMk cId="1748508822" sldId="431"/>
            <ac:spMk id="8" creationId="{FB3ACD2A-E081-4B10-A980-6BFBFBF1AB31}"/>
          </ac:spMkLst>
        </pc:spChg>
        <pc:spChg chg="del">
          <ac:chgData name="Perryman, Michael D CIV USARMY CEIWR-HEC (USA)" userId="176e3b1d-abf9-4f4d-8d38-1a8cdd8bb9af" providerId="ADAL" clId="{8DD42881-0CC0-416D-A793-74BCEF13BBD6}" dt="2021-06-04T21:01:31.867" v="192" actId="478"/>
          <ac:spMkLst>
            <pc:docMk/>
            <pc:sldMk cId="1748508822" sldId="431"/>
            <ac:spMk id="9" creationId="{AD1EF682-55F9-4A69-95E4-0370F7C60E48}"/>
          </ac:spMkLst>
        </pc:spChg>
      </pc:sldChg>
      <pc:sldChg chg="delSp mod">
        <pc:chgData name="Perryman, Michael D CIV USARMY CEIWR-HEC (USA)" userId="176e3b1d-abf9-4f4d-8d38-1a8cdd8bb9af" providerId="ADAL" clId="{8DD42881-0CC0-416D-A793-74BCEF13BBD6}" dt="2021-06-04T21:00:55.690" v="184" actId="478"/>
        <pc:sldMkLst>
          <pc:docMk/>
          <pc:sldMk cId="3336726595" sldId="432"/>
        </pc:sldMkLst>
        <pc:spChg chg="del">
          <ac:chgData name="Perryman, Michael D CIV USARMY CEIWR-HEC (USA)" userId="176e3b1d-abf9-4f4d-8d38-1a8cdd8bb9af" providerId="ADAL" clId="{8DD42881-0CC0-416D-A793-74BCEF13BBD6}" dt="2021-06-04T21:00:55.690" v="184" actId="478"/>
          <ac:spMkLst>
            <pc:docMk/>
            <pc:sldMk cId="3336726595" sldId="432"/>
            <ac:spMk id="10" creationId="{34E586E2-0AB0-470F-ADEC-F941FFF2F12A}"/>
          </ac:spMkLst>
        </pc:spChg>
        <pc:spChg chg="del">
          <ac:chgData name="Perryman, Michael D CIV USARMY CEIWR-HEC (USA)" userId="176e3b1d-abf9-4f4d-8d38-1a8cdd8bb9af" providerId="ADAL" clId="{8DD42881-0CC0-416D-A793-74BCEF13BBD6}" dt="2021-06-04T21:00:55.690" v="184" actId="478"/>
          <ac:spMkLst>
            <pc:docMk/>
            <pc:sldMk cId="3336726595" sldId="432"/>
            <ac:spMk id="11" creationId="{8B4728AB-663C-4FDA-BE27-6122A3440E22}"/>
          </ac:spMkLst>
        </pc:spChg>
        <pc:spChg chg="del">
          <ac:chgData name="Perryman, Michael D CIV USARMY CEIWR-HEC (USA)" userId="176e3b1d-abf9-4f4d-8d38-1a8cdd8bb9af" providerId="ADAL" clId="{8DD42881-0CC0-416D-A793-74BCEF13BBD6}" dt="2021-06-04T21:00:55.690" v="184" actId="478"/>
          <ac:spMkLst>
            <pc:docMk/>
            <pc:sldMk cId="3336726595" sldId="432"/>
            <ac:spMk id="12" creationId="{FF965D20-D4FE-4717-A6EE-D5CB19341505}"/>
          </ac:spMkLst>
        </pc:spChg>
        <pc:spChg chg="del">
          <ac:chgData name="Perryman, Michael D CIV USARMY CEIWR-HEC (USA)" userId="176e3b1d-abf9-4f4d-8d38-1a8cdd8bb9af" providerId="ADAL" clId="{8DD42881-0CC0-416D-A793-74BCEF13BBD6}" dt="2021-06-04T21:00:55.690" v="184" actId="478"/>
          <ac:spMkLst>
            <pc:docMk/>
            <pc:sldMk cId="3336726595" sldId="432"/>
            <ac:spMk id="13" creationId="{47806132-A059-44F1-94FD-2135AB9CFE80}"/>
          </ac:spMkLst>
        </pc:spChg>
      </pc:sldChg>
      <pc:sldChg chg="modSp add mod">
        <pc:chgData name="Perryman, Michael D CIV USARMY CEIWR-HEC (USA)" userId="176e3b1d-abf9-4f4d-8d38-1a8cdd8bb9af" providerId="ADAL" clId="{8DD42881-0CC0-416D-A793-74BCEF13BBD6}" dt="2021-06-07T21:56:51.034" v="7043"/>
        <pc:sldMkLst>
          <pc:docMk/>
          <pc:sldMk cId="1867028592" sldId="433"/>
        </pc:sldMkLst>
        <pc:spChg chg="mod">
          <ac:chgData name="Perryman, Michael D CIV USARMY CEIWR-HEC (USA)" userId="176e3b1d-abf9-4f4d-8d38-1a8cdd8bb9af" providerId="ADAL" clId="{8DD42881-0CC0-416D-A793-74BCEF13BBD6}" dt="2021-06-07T21:56:51.034" v="7043"/>
          <ac:spMkLst>
            <pc:docMk/>
            <pc:sldMk cId="1867028592" sldId="433"/>
            <ac:spMk id="5" creationId="{CCAE3B58-3D5D-4A4C-AE66-BDF19AFBB6BA}"/>
          </ac:spMkLst>
        </pc:spChg>
      </pc:sldChg>
      <pc:sldChg chg="del">
        <pc:chgData name="Perryman, Michael D CIV USARMY CEIWR-HEC (USA)" userId="176e3b1d-abf9-4f4d-8d38-1a8cdd8bb9af" providerId="ADAL" clId="{8DD42881-0CC0-416D-A793-74BCEF13BBD6}" dt="2021-06-04T20:54:22.639" v="148" actId="2696"/>
        <pc:sldMkLst>
          <pc:docMk/>
          <pc:sldMk cId="4129684001" sldId="433"/>
        </pc:sldMkLst>
      </pc:sldChg>
      <pc:sldChg chg="del">
        <pc:chgData name="Perryman, Michael D CIV USARMY CEIWR-HEC (USA)" userId="176e3b1d-abf9-4f4d-8d38-1a8cdd8bb9af" providerId="ADAL" clId="{8DD42881-0CC0-416D-A793-74BCEF13BBD6}" dt="2021-06-04T20:54:22.639" v="148" actId="2696"/>
        <pc:sldMkLst>
          <pc:docMk/>
          <pc:sldMk cId="624657043" sldId="434"/>
        </pc:sldMkLst>
      </pc:sldChg>
      <pc:sldChg chg="modSp add mod">
        <pc:chgData name="Perryman, Michael D CIV USARMY CEIWR-HEC (USA)" userId="176e3b1d-abf9-4f4d-8d38-1a8cdd8bb9af" providerId="ADAL" clId="{8DD42881-0CC0-416D-A793-74BCEF13BBD6}" dt="2021-06-07T21:57:06.384" v="7046"/>
        <pc:sldMkLst>
          <pc:docMk/>
          <pc:sldMk cId="2007402119" sldId="434"/>
        </pc:sldMkLst>
        <pc:spChg chg="mod">
          <ac:chgData name="Perryman, Michael D CIV USARMY CEIWR-HEC (USA)" userId="176e3b1d-abf9-4f4d-8d38-1a8cdd8bb9af" providerId="ADAL" clId="{8DD42881-0CC0-416D-A793-74BCEF13BBD6}" dt="2021-06-07T21:57:06.384" v="7046"/>
          <ac:spMkLst>
            <pc:docMk/>
            <pc:sldMk cId="2007402119" sldId="434"/>
            <ac:spMk id="5" creationId="{CCAE3B58-3D5D-4A4C-AE66-BDF19AFBB6BA}"/>
          </ac:spMkLst>
        </pc:spChg>
      </pc:sldChg>
      <pc:sldChg chg="modSp add mod">
        <pc:chgData name="Perryman, Michael D CIV USARMY CEIWR-HEC (USA)" userId="176e3b1d-abf9-4f4d-8d38-1a8cdd8bb9af" providerId="ADAL" clId="{8DD42881-0CC0-416D-A793-74BCEF13BBD6}" dt="2021-06-07T21:56:57.204" v="7044"/>
        <pc:sldMkLst>
          <pc:docMk/>
          <pc:sldMk cId="785264303" sldId="435"/>
        </pc:sldMkLst>
        <pc:spChg chg="mod">
          <ac:chgData name="Perryman, Michael D CIV USARMY CEIWR-HEC (USA)" userId="176e3b1d-abf9-4f4d-8d38-1a8cdd8bb9af" providerId="ADAL" clId="{8DD42881-0CC0-416D-A793-74BCEF13BBD6}" dt="2021-06-07T21:56:57.204" v="7044"/>
          <ac:spMkLst>
            <pc:docMk/>
            <pc:sldMk cId="785264303" sldId="435"/>
            <ac:spMk id="5" creationId="{CCAE3B58-3D5D-4A4C-AE66-BDF19AFBB6BA}"/>
          </ac:spMkLst>
        </pc:spChg>
      </pc:sldChg>
      <pc:sldChg chg="del">
        <pc:chgData name="Perryman, Michael D CIV USARMY CEIWR-HEC (USA)" userId="176e3b1d-abf9-4f4d-8d38-1a8cdd8bb9af" providerId="ADAL" clId="{8DD42881-0CC0-416D-A793-74BCEF13BBD6}" dt="2021-06-04T20:54:22.639" v="148" actId="2696"/>
        <pc:sldMkLst>
          <pc:docMk/>
          <pc:sldMk cId="1727233375" sldId="435"/>
        </pc:sldMkLst>
      </pc:sldChg>
      <pc:sldChg chg="del">
        <pc:chgData name="Perryman, Michael D CIV USARMY CEIWR-HEC (USA)" userId="176e3b1d-abf9-4f4d-8d38-1a8cdd8bb9af" providerId="ADAL" clId="{8DD42881-0CC0-416D-A793-74BCEF13BBD6}" dt="2021-06-04T20:54:22.639" v="148" actId="2696"/>
        <pc:sldMkLst>
          <pc:docMk/>
          <pc:sldMk cId="816853769" sldId="436"/>
        </pc:sldMkLst>
      </pc:sldChg>
      <pc:sldChg chg="modSp add mod">
        <pc:chgData name="Perryman, Michael D CIV USARMY CEIWR-HEC (USA)" userId="176e3b1d-abf9-4f4d-8d38-1a8cdd8bb9af" providerId="ADAL" clId="{8DD42881-0CC0-416D-A793-74BCEF13BBD6}" dt="2021-06-07T21:57:01.536" v="7045"/>
        <pc:sldMkLst>
          <pc:docMk/>
          <pc:sldMk cId="1545341117" sldId="436"/>
        </pc:sldMkLst>
        <pc:spChg chg="mod">
          <ac:chgData name="Perryman, Michael D CIV USARMY CEIWR-HEC (USA)" userId="176e3b1d-abf9-4f4d-8d38-1a8cdd8bb9af" providerId="ADAL" clId="{8DD42881-0CC0-416D-A793-74BCEF13BBD6}" dt="2021-06-07T21:57:01.536" v="7045"/>
          <ac:spMkLst>
            <pc:docMk/>
            <pc:sldMk cId="1545341117" sldId="436"/>
            <ac:spMk id="5" creationId="{CCAE3B58-3D5D-4A4C-AE66-BDF19AFBB6BA}"/>
          </ac:spMkLst>
        </pc:spChg>
      </pc:sldChg>
      <pc:sldChg chg="modSp add mod">
        <pc:chgData name="Perryman, Michael D CIV USARMY CEIWR-HEC (USA)" userId="176e3b1d-abf9-4f4d-8d38-1a8cdd8bb9af" providerId="ADAL" clId="{8DD42881-0CC0-416D-A793-74BCEF13BBD6}" dt="2021-06-07T21:57:10.902" v="7047"/>
        <pc:sldMkLst>
          <pc:docMk/>
          <pc:sldMk cId="1486356015" sldId="437"/>
        </pc:sldMkLst>
        <pc:spChg chg="mod">
          <ac:chgData name="Perryman, Michael D CIV USARMY CEIWR-HEC (USA)" userId="176e3b1d-abf9-4f4d-8d38-1a8cdd8bb9af" providerId="ADAL" clId="{8DD42881-0CC0-416D-A793-74BCEF13BBD6}" dt="2021-06-07T21:57:10.902" v="7047"/>
          <ac:spMkLst>
            <pc:docMk/>
            <pc:sldMk cId="1486356015" sldId="437"/>
            <ac:spMk id="5" creationId="{CCAE3B58-3D5D-4A4C-AE66-BDF19AFBB6BA}"/>
          </ac:spMkLst>
        </pc:spChg>
      </pc:sldChg>
      <pc:sldChg chg="del">
        <pc:chgData name="Perryman, Michael D CIV USARMY CEIWR-HEC (USA)" userId="176e3b1d-abf9-4f4d-8d38-1a8cdd8bb9af" providerId="ADAL" clId="{8DD42881-0CC0-416D-A793-74BCEF13BBD6}" dt="2021-06-04T20:54:22.639" v="148" actId="2696"/>
        <pc:sldMkLst>
          <pc:docMk/>
          <pc:sldMk cId="1540227753" sldId="437"/>
        </pc:sldMkLst>
      </pc:sldChg>
      <pc:sldChg chg="del">
        <pc:chgData name="Perryman, Michael D CIV USARMY CEIWR-HEC (USA)" userId="176e3b1d-abf9-4f4d-8d38-1a8cdd8bb9af" providerId="ADAL" clId="{8DD42881-0CC0-416D-A793-74BCEF13BBD6}" dt="2021-06-04T20:52:42.603" v="124" actId="2696"/>
        <pc:sldMkLst>
          <pc:docMk/>
          <pc:sldMk cId="2342445141" sldId="438"/>
        </pc:sldMkLst>
      </pc:sldChg>
      <pc:sldChg chg="modSp add mod">
        <pc:chgData name="Perryman, Michael D CIV USARMY CEIWR-HEC (USA)" userId="176e3b1d-abf9-4f4d-8d38-1a8cdd8bb9af" providerId="ADAL" clId="{8DD42881-0CC0-416D-A793-74BCEF13BBD6}" dt="2021-06-07T21:36:18.809" v="6803" actId="20577"/>
        <pc:sldMkLst>
          <pc:docMk/>
          <pc:sldMk cId="4248860987" sldId="438"/>
        </pc:sldMkLst>
        <pc:spChg chg="mod">
          <ac:chgData name="Perryman, Michael D CIV USARMY CEIWR-HEC (USA)" userId="176e3b1d-abf9-4f4d-8d38-1a8cdd8bb9af" providerId="ADAL" clId="{8DD42881-0CC0-416D-A793-74BCEF13BBD6}" dt="2021-06-07T21:36:18.809" v="6803" actId="20577"/>
          <ac:spMkLst>
            <pc:docMk/>
            <pc:sldMk cId="4248860987" sldId="438"/>
            <ac:spMk id="5" creationId="{CCAE3B58-3D5D-4A4C-AE66-BDF19AFBB6BA}"/>
          </ac:spMkLst>
        </pc:spChg>
      </pc:sldChg>
      <pc:sldChg chg="addSp delSp modSp add del mod">
        <pc:chgData name="Perryman, Michael D CIV USARMY CEIWR-HEC (USA)" userId="176e3b1d-abf9-4f4d-8d38-1a8cdd8bb9af" providerId="ADAL" clId="{8DD42881-0CC0-416D-A793-74BCEF13BBD6}" dt="2021-06-04T20:35:16.770" v="77" actId="47"/>
        <pc:sldMkLst>
          <pc:docMk/>
          <pc:sldMk cId="593510054" sldId="443"/>
        </pc:sldMkLst>
        <pc:spChg chg="del mod">
          <ac:chgData name="Perryman, Michael D CIV USARMY CEIWR-HEC (USA)" userId="176e3b1d-abf9-4f4d-8d38-1a8cdd8bb9af" providerId="ADAL" clId="{8DD42881-0CC0-416D-A793-74BCEF13BBD6}" dt="2021-06-04T20:34:37.735" v="71"/>
          <ac:spMkLst>
            <pc:docMk/>
            <pc:sldMk cId="593510054" sldId="443"/>
            <ac:spMk id="2" creationId="{557D582B-BC91-4826-8261-B4450C6BB766}"/>
          </ac:spMkLst>
        </pc:spChg>
        <pc:spChg chg="mod">
          <ac:chgData name="Perryman, Michael D CIV USARMY CEIWR-HEC (USA)" userId="176e3b1d-abf9-4f4d-8d38-1a8cdd8bb9af" providerId="ADAL" clId="{8DD42881-0CC0-416D-A793-74BCEF13BBD6}" dt="2021-06-04T20:33:37.028" v="70" actId="20577"/>
          <ac:spMkLst>
            <pc:docMk/>
            <pc:sldMk cId="593510054" sldId="443"/>
            <ac:spMk id="3" creationId="{52E0910C-50CB-45DE-A633-6EDEFE7BDD22}"/>
          </ac:spMkLst>
        </pc:spChg>
        <pc:spChg chg="del">
          <ac:chgData name="Perryman, Michael D CIV USARMY CEIWR-HEC (USA)" userId="176e3b1d-abf9-4f4d-8d38-1a8cdd8bb9af" providerId="ADAL" clId="{8DD42881-0CC0-416D-A793-74BCEF13BBD6}" dt="2021-06-04T20:34:51.798" v="75" actId="478"/>
          <ac:spMkLst>
            <pc:docMk/>
            <pc:sldMk cId="593510054" sldId="443"/>
            <ac:spMk id="4" creationId="{8509DA01-BFF1-458C-AD57-7D25F6C56DDA}"/>
          </ac:spMkLst>
        </pc:spChg>
        <pc:spChg chg="del">
          <ac:chgData name="Perryman, Michael D CIV USARMY CEIWR-HEC (USA)" userId="176e3b1d-abf9-4f4d-8d38-1a8cdd8bb9af" providerId="ADAL" clId="{8DD42881-0CC0-416D-A793-74BCEF13BBD6}" dt="2021-06-04T20:34:51.798" v="75" actId="478"/>
          <ac:spMkLst>
            <pc:docMk/>
            <pc:sldMk cId="593510054" sldId="443"/>
            <ac:spMk id="5" creationId="{BE7DC921-4B60-4A55-A2B2-3F0A87E7A77B}"/>
          </ac:spMkLst>
        </pc:spChg>
        <pc:spChg chg="del">
          <ac:chgData name="Perryman, Michael D CIV USARMY CEIWR-HEC (USA)" userId="176e3b1d-abf9-4f4d-8d38-1a8cdd8bb9af" providerId="ADAL" clId="{8DD42881-0CC0-416D-A793-74BCEF13BBD6}" dt="2021-06-04T20:34:51.798" v="75" actId="478"/>
          <ac:spMkLst>
            <pc:docMk/>
            <pc:sldMk cId="593510054" sldId="443"/>
            <ac:spMk id="6" creationId="{6ADAC91F-73B5-4904-91C2-4A05A4875B93}"/>
          </ac:spMkLst>
        </pc:spChg>
        <pc:spChg chg="del">
          <ac:chgData name="Perryman, Michael D CIV USARMY CEIWR-HEC (USA)" userId="176e3b1d-abf9-4f4d-8d38-1a8cdd8bb9af" providerId="ADAL" clId="{8DD42881-0CC0-416D-A793-74BCEF13BBD6}" dt="2021-06-04T20:34:51.798" v="75" actId="478"/>
          <ac:spMkLst>
            <pc:docMk/>
            <pc:sldMk cId="593510054" sldId="443"/>
            <ac:spMk id="7" creationId="{DEC4DCC4-BFBC-4DB2-9B7D-E10DF35EC10A}"/>
          </ac:spMkLst>
        </pc:spChg>
        <pc:picChg chg="add mod">
          <ac:chgData name="Perryman, Michael D CIV USARMY CEIWR-HEC (USA)" userId="176e3b1d-abf9-4f4d-8d38-1a8cdd8bb9af" providerId="ADAL" clId="{8DD42881-0CC0-416D-A793-74BCEF13BBD6}" dt="2021-06-04T20:34:44.904" v="74" actId="1076"/>
          <ac:picMkLst>
            <pc:docMk/>
            <pc:sldMk cId="593510054" sldId="443"/>
            <ac:picMk id="9" creationId="{9A504DE6-CC93-4A5D-8FEA-7CC9C1E7FD9A}"/>
          </ac:picMkLst>
        </pc:picChg>
      </pc:sldChg>
      <pc:sldChg chg="delSp modSp add mod">
        <pc:chgData name="Perryman, Michael D CIV USARMY CEIWR-HEC (USA)" userId="176e3b1d-abf9-4f4d-8d38-1a8cdd8bb9af" providerId="ADAL" clId="{8DD42881-0CC0-416D-A793-74BCEF13BBD6}" dt="2021-06-07T21:39:23.224" v="6816" actId="20577"/>
        <pc:sldMkLst>
          <pc:docMk/>
          <pc:sldMk cId="1912259640" sldId="444"/>
        </pc:sldMkLst>
        <pc:spChg chg="del">
          <ac:chgData name="Perryman, Michael D CIV USARMY CEIWR-HEC (USA)" userId="176e3b1d-abf9-4f4d-8d38-1a8cdd8bb9af" providerId="ADAL" clId="{8DD42881-0CC0-416D-A793-74BCEF13BBD6}" dt="2021-06-04T21:01:15.742" v="187" actId="478"/>
          <ac:spMkLst>
            <pc:docMk/>
            <pc:sldMk cId="1912259640" sldId="444"/>
            <ac:spMk id="4" creationId="{F5D6EA62-FE7A-4919-A48A-E1B6D9FCD52D}"/>
          </ac:spMkLst>
        </pc:spChg>
        <pc:spChg chg="mod">
          <ac:chgData name="Perryman, Michael D CIV USARMY CEIWR-HEC (USA)" userId="176e3b1d-abf9-4f4d-8d38-1a8cdd8bb9af" providerId="ADAL" clId="{8DD42881-0CC0-416D-A793-74BCEF13BBD6}" dt="2021-06-04T20:53:32.729" v="145" actId="20577"/>
          <ac:spMkLst>
            <pc:docMk/>
            <pc:sldMk cId="1912259640" sldId="444"/>
            <ac:spMk id="5" creationId="{CCAE3B58-3D5D-4A4C-AE66-BDF19AFBB6BA}"/>
          </ac:spMkLst>
        </pc:spChg>
        <pc:spChg chg="mod">
          <ac:chgData name="Perryman, Michael D CIV USARMY CEIWR-HEC (USA)" userId="176e3b1d-abf9-4f4d-8d38-1a8cdd8bb9af" providerId="ADAL" clId="{8DD42881-0CC0-416D-A793-74BCEF13BBD6}" dt="2021-06-07T21:39:23.224" v="6816" actId="20577"/>
          <ac:spMkLst>
            <pc:docMk/>
            <pc:sldMk cId="1912259640" sldId="444"/>
            <ac:spMk id="6" creationId="{80EFC2F8-8B8D-4882-8E83-61D9D6105F89}"/>
          </ac:spMkLst>
        </pc:spChg>
        <pc:spChg chg="del">
          <ac:chgData name="Perryman, Michael D CIV USARMY CEIWR-HEC (USA)" userId="176e3b1d-abf9-4f4d-8d38-1a8cdd8bb9af" providerId="ADAL" clId="{8DD42881-0CC0-416D-A793-74BCEF13BBD6}" dt="2021-06-04T21:01:15.742" v="187" actId="478"/>
          <ac:spMkLst>
            <pc:docMk/>
            <pc:sldMk cId="1912259640" sldId="444"/>
            <ac:spMk id="7" creationId="{03B34816-A36A-4DC1-BDC1-51F29BF5F68A}"/>
          </ac:spMkLst>
        </pc:spChg>
        <pc:spChg chg="del">
          <ac:chgData name="Perryman, Michael D CIV USARMY CEIWR-HEC (USA)" userId="176e3b1d-abf9-4f4d-8d38-1a8cdd8bb9af" providerId="ADAL" clId="{8DD42881-0CC0-416D-A793-74BCEF13BBD6}" dt="2021-06-04T21:01:15.742" v="187" actId="478"/>
          <ac:spMkLst>
            <pc:docMk/>
            <pc:sldMk cId="1912259640" sldId="444"/>
            <ac:spMk id="8" creationId="{620BE078-0C45-4F67-9005-7DEF083C2E10}"/>
          </ac:spMkLst>
        </pc:spChg>
        <pc:spChg chg="del">
          <ac:chgData name="Perryman, Michael D CIV USARMY CEIWR-HEC (USA)" userId="176e3b1d-abf9-4f4d-8d38-1a8cdd8bb9af" providerId="ADAL" clId="{8DD42881-0CC0-416D-A793-74BCEF13BBD6}" dt="2021-06-04T21:01:15.742" v="187" actId="478"/>
          <ac:spMkLst>
            <pc:docMk/>
            <pc:sldMk cId="1912259640" sldId="444"/>
            <ac:spMk id="9" creationId="{BACB0BC7-B3A9-401F-A366-607124DEC1CE}"/>
          </ac:spMkLst>
        </pc:spChg>
      </pc:sldChg>
      <pc:sldChg chg="addSp delSp modSp new mod setBg">
        <pc:chgData name="Perryman, Michael D CIV USARMY CEIWR-HEC (USA)" userId="176e3b1d-abf9-4f4d-8d38-1a8cdd8bb9af" providerId="ADAL" clId="{8DD42881-0CC0-416D-A793-74BCEF13BBD6}" dt="2021-06-04T20:57:25.400" v="158" actId="207"/>
        <pc:sldMkLst>
          <pc:docMk/>
          <pc:sldMk cId="3142262236" sldId="445"/>
        </pc:sldMkLst>
        <pc:spChg chg="del">
          <ac:chgData name="Perryman, Michael D CIV USARMY CEIWR-HEC (USA)" userId="176e3b1d-abf9-4f4d-8d38-1a8cdd8bb9af" providerId="ADAL" clId="{8DD42881-0CC0-416D-A793-74BCEF13BBD6}" dt="2021-06-04T20:55:52.645" v="153"/>
          <ac:spMkLst>
            <pc:docMk/>
            <pc:sldMk cId="3142262236" sldId="445"/>
            <ac:spMk id="2" creationId="{4A982498-6865-4035-9455-B118F4FB5CE2}"/>
          </ac:spMkLst>
        </pc:spChg>
        <pc:spChg chg="del">
          <ac:chgData name="Perryman, Michael D CIV USARMY CEIWR-HEC (USA)" userId="176e3b1d-abf9-4f4d-8d38-1a8cdd8bb9af" providerId="ADAL" clId="{8DD42881-0CC0-416D-A793-74BCEF13BBD6}" dt="2021-06-04T20:55:52.645" v="153"/>
          <ac:spMkLst>
            <pc:docMk/>
            <pc:sldMk cId="3142262236" sldId="445"/>
            <ac:spMk id="3" creationId="{54931248-C5A9-4BAC-BBB0-5931FF0207E8}"/>
          </ac:spMkLst>
        </pc:spChg>
        <pc:spChg chg="add mod">
          <ac:chgData name="Perryman, Michael D CIV USARMY CEIWR-HEC (USA)" userId="176e3b1d-abf9-4f4d-8d38-1a8cdd8bb9af" providerId="ADAL" clId="{8DD42881-0CC0-416D-A793-74BCEF13BBD6}" dt="2021-06-04T20:57:25.400" v="158" actId="207"/>
          <ac:spMkLst>
            <pc:docMk/>
            <pc:sldMk cId="3142262236" sldId="445"/>
            <ac:spMk id="4" creationId="{D502E1D4-ABB4-49D0-B706-F4C60075F661}"/>
          </ac:spMkLst>
        </pc:spChg>
      </pc:sldChg>
      <pc:sldChg chg="addSp delSp modSp add mod">
        <pc:chgData name="Perryman, Michael D CIV USARMY CEIWR-HEC (USA)" userId="176e3b1d-abf9-4f4d-8d38-1a8cdd8bb9af" providerId="ADAL" clId="{8DD42881-0CC0-416D-A793-74BCEF13BBD6}" dt="2021-06-07T18:43:37.185" v="3493" actId="179"/>
        <pc:sldMkLst>
          <pc:docMk/>
          <pc:sldMk cId="1285052649" sldId="446"/>
        </pc:sldMkLst>
        <pc:spChg chg="mod">
          <ac:chgData name="Perryman, Michael D CIV USARMY CEIWR-HEC (USA)" userId="176e3b1d-abf9-4f4d-8d38-1a8cdd8bb9af" providerId="ADAL" clId="{8DD42881-0CC0-416D-A793-74BCEF13BBD6}" dt="2021-06-07T18:43:37.185" v="3493" actId="179"/>
          <ac:spMkLst>
            <pc:docMk/>
            <pc:sldMk cId="1285052649" sldId="446"/>
            <ac:spMk id="2" creationId="{C984BC9A-41E5-47DC-A44F-660034BD91B7}"/>
          </ac:spMkLst>
        </pc:spChg>
        <pc:spChg chg="mod">
          <ac:chgData name="Perryman, Michael D CIV USARMY CEIWR-HEC (USA)" userId="176e3b1d-abf9-4f4d-8d38-1a8cdd8bb9af" providerId="ADAL" clId="{8DD42881-0CC0-416D-A793-74BCEF13BBD6}" dt="2021-06-07T15:19:14.215" v="303" actId="14100"/>
          <ac:spMkLst>
            <pc:docMk/>
            <pc:sldMk cId="1285052649" sldId="446"/>
            <ac:spMk id="8" creationId="{5D508A9D-4C38-48B5-BF2E-7AFFD4FDDAF0}"/>
          </ac:spMkLst>
        </pc:spChg>
        <pc:spChg chg="mod">
          <ac:chgData name="Perryman, Michael D CIV USARMY CEIWR-HEC (USA)" userId="176e3b1d-abf9-4f4d-8d38-1a8cdd8bb9af" providerId="ADAL" clId="{8DD42881-0CC0-416D-A793-74BCEF13BBD6}" dt="2021-06-07T15:19:24.235" v="328" actId="14100"/>
          <ac:spMkLst>
            <pc:docMk/>
            <pc:sldMk cId="1285052649" sldId="446"/>
            <ac:spMk id="9" creationId="{57670079-8F6E-4B14-9A43-F7BFFC61BC72}"/>
          </ac:spMkLst>
        </pc:spChg>
        <pc:picChg chg="add del">
          <ac:chgData name="Perryman, Michael D CIV USARMY CEIWR-HEC (USA)" userId="176e3b1d-abf9-4f4d-8d38-1a8cdd8bb9af" providerId="ADAL" clId="{8DD42881-0CC0-416D-A793-74BCEF13BBD6}" dt="2021-06-07T15:17:02.091" v="271"/>
          <ac:picMkLst>
            <pc:docMk/>
            <pc:sldMk cId="1285052649" sldId="446"/>
            <ac:picMk id="3" creationId="{2871F9F4-4CE1-4032-993B-211E02A57DFC}"/>
          </ac:picMkLst>
        </pc:picChg>
        <pc:picChg chg="add mod">
          <ac:chgData name="Perryman, Michael D CIV USARMY CEIWR-HEC (USA)" userId="176e3b1d-abf9-4f4d-8d38-1a8cdd8bb9af" providerId="ADAL" clId="{8DD42881-0CC0-416D-A793-74BCEF13BBD6}" dt="2021-06-07T15:18:30.623" v="278" actId="167"/>
          <ac:picMkLst>
            <pc:docMk/>
            <pc:sldMk cId="1285052649" sldId="446"/>
            <ac:picMk id="1026" creationId="{2F38AE1B-E5BF-4C1B-95C1-70DA94EFDCAE}"/>
          </ac:picMkLst>
        </pc:picChg>
        <pc:picChg chg="add mod">
          <ac:chgData name="Perryman, Michael D CIV USARMY CEIWR-HEC (USA)" userId="176e3b1d-abf9-4f4d-8d38-1a8cdd8bb9af" providerId="ADAL" clId="{8DD42881-0CC0-416D-A793-74BCEF13BBD6}" dt="2021-06-07T15:18:49.194" v="280" actId="167"/>
          <ac:picMkLst>
            <pc:docMk/>
            <pc:sldMk cId="1285052649" sldId="446"/>
            <ac:picMk id="1028" creationId="{4073F7E3-E007-45F0-B788-7D777489B55E}"/>
          </ac:picMkLst>
        </pc:picChg>
        <pc:picChg chg="del">
          <ac:chgData name="Perryman, Michael D CIV USARMY CEIWR-HEC (USA)" userId="176e3b1d-abf9-4f4d-8d38-1a8cdd8bb9af" providerId="ADAL" clId="{8DD42881-0CC0-416D-A793-74BCEF13BBD6}" dt="2021-06-07T15:17:35.764" v="274" actId="478"/>
          <ac:picMkLst>
            <pc:docMk/>
            <pc:sldMk cId="1285052649" sldId="446"/>
            <ac:picMk id="14338" creationId="{F3E62C1C-1856-4FF2-9FC1-27281570E02A}"/>
          </ac:picMkLst>
        </pc:picChg>
        <pc:picChg chg="del">
          <ac:chgData name="Perryman, Michael D CIV USARMY CEIWR-HEC (USA)" userId="176e3b1d-abf9-4f4d-8d38-1a8cdd8bb9af" providerId="ADAL" clId="{8DD42881-0CC0-416D-A793-74BCEF13BBD6}" dt="2021-06-07T15:18:13.073" v="277" actId="478"/>
          <ac:picMkLst>
            <pc:docMk/>
            <pc:sldMk cId="1285052649" sldId="446"/>
            <ac:picMk id="14340" creationId="{9B3E8C81-7DD4-4BC0-B208-D981AD720A87}"/>
          </ac:picMkLst>
        </pc:picChg>
      </pc:sldChg>
      <pc:sldChg chg="add del">
        <pc:chgData name="Perryman, Michael D CIV USARMY CEIWR-HEC (USA)" userId="176e3b1d-abf9-4f4d-8d38-1a8cdd8bb9af" providerId="ADAL" clId="{8DD42881-0CC0-416D-A793-74BCEF13BBD6}" dt="2021-06-07T15:19:29.499" v="329" actId="47"/>
        <pc:sldMkLst>
          <pc:docMk/>
          <pc:sldMk cId="2223033021" sldId="447"/>
        </pc:sldMkLst>
      </pc:sldChg>
      <pc:sldChg chg="add del">
        <pc:chgData name="Perryman, Michael D CIV USARMY CEIWR-HEC (USA)" userId="176e3b1d-abf9-4f4d-8d38-1a8cdd8bb9af" providerId="ADAL" clId="{8DD42881-0CC0-416D-A793-74BCEF13BBD6}" dt="2021-06-07T15:19:29.499" v="329" actId="47"/>
        <pc:sldMkLst>
          <pc:docMk/>
          <pc:sldMk cId="372268477" sldId="448"/>
        </pc:sldMkLst>
      </pc:sldChg>
      <pc:sldChg chg="modSp add mod ord">
        <pc:chgData name="Perryman, Michael D CIV USARMY CEIWR-HEC (USA)" userId="176e3b1d-abf9-4f4d-8d38-1a8cdd8bb9af" providerId="ADAL" clId="{8DD42881-0CC0-416D-A793-74BCEF13BBD6}" dt="2021-06-07T18:43:08.165" v="3488" actId="20577"/>
        <pc:sldMkLst>
          <pc:docMk/>
          <pc:sldMk cId="569274496" sldId="449"/>
        </pc:sldMkLst>
        <pc:spChg chg="mod">
          <ac:chgData name="Perryman, Michael D CIV USARMY CEIWR-HEC (USA)" userId="176e3b1d-abf9-4f4d-8d38-1a8cdd8bb9af" providerId="ADAL" clId="{8DD42881-0CC0-416D-A793-74BCEF13BBD6}" dt="2021-06-07T18:43:08.165" v="3488" actId="20577"/>
          <ac:spMkLst>
            <pc:docMk/>
            <pc:sldMk cId="569274496" sldId="449"/>
            <ac:spMk id="2" creationId="{C984BC9A-41E5-47DC-A44F-660034BD91B7}"/>
          </ac:spMkLst>
        </pc:spChg>
      </pc:sldChg>
      <pc:sldChg chg="modSp add mod">
        <pc:chgData name="Perryman, Michael D CIV USARMY CEIWR-HEC (USA)" userId="176e3b1d-abf9-4f4d-8d38-1a8cdd8bb9af" providerId="ADAL" clId="{8DD42881-0CC0-416D-A793-74BCEF13BBD6}" dt="2021-06-07T18:43:47.668" v="3495" actId="179"/>
        <pc:sldMkLst>
          <pc:docMk/>
          <pc:sldMk cId="483143373" sldId="450"/>
        </pc:sldMkLst>
        <pc:spChg chg="mod">
          <ac:chgData name="Perryman, Michael D CIV USARMY CEIWR-HEC (USA)" userId="176e3b1d-abf9-4f4d-8d38-1a8cdd8bb9af" providerId="ADAL" clId="{8DD42881-0CC0-416D-A793-74BCEF13BBD6}" dt="2021-06-07T18:43:47.668" v="3495" actId="179"/>
          <ac:spMkLst>
            <pc:docMk/>
            <pc:sldMk cId="483143373" sldId="450"/>
            <ac:spMk id="2" creationId="{C984BC9A-41E5-47DC-A44F-660034BD91B7}"/>
          </ac:spMkLst>
        </pc:spChg>
        <pc:spChg chg="mod">
          <ac:chgData name="Perryman, Michael D CIV USARMY CEIWR-HEC (USA)" userId="176e3b1d-abf9-4f4d-8d38-1a8cdd8bb9af" providerId="ADAL" clId="{8DD42881-0CC0-416D-A793-74BCEF13BBD6}" dt="2021-06-07T15:19:45.277" v="361" actId="14100"/>
          <ac:spMkLst>
            <pc:docMk/>
            <pc:sldMk cId="483143373" sldId="450"/>
            <ac:spMk id="8" creationId="{5D508A9D-4C38-48B5-BF2E-7AFFD4FDDAF0}"/>
          </ac:spMkLst>
        </pc:spChg>
        <pc:spChg chg="mod">
          <ac:chgData name="Perryman, Michael D CIV USARMY CEIWR-HEC (USA)" userId="176e3b1d-abf9-4f4d-8d38-1a8cdd8bb9af" providerId="ADAL" clId="{8DD42881-0CC0-416D-A793-74BCEF13BBD6}" dt="2021-06-07T15:19:49.343" v="381" actId="1035"/>
          <ac:spMkLst>
            <pc:docMk/>
            <pc:sldMk cId="483143373" sldId="450"/>
            <ac:spMk id="9" creationId="{57670079-8F6E-4B14-9A43-F7BFFC61BC72}"/>
          </ac:spMkLst>
        </pc:spChg>
      </pc:sldChg>
      <pc:sldChg chg="modSp add mod">
        <pc:chgData name="Perryman, Michael D CIV USARMY CEIWR-HEC (USA)" userId="176e3b1d-abf9-4f4d-8d38-1a8cdd8bb9af" providerId="ADAL" clId="{8DD42881-0CC0-416D-A793-74BCEF13BBD6}" dt="2021-06-07T18:43:56.918" v="3497" actId="179"/>
        <pc:sldMkLst>
          <pc:docMk/>
          <pc:sldMk cId="3286813134" sldId="451"/>
        </pc:sldMkLst>
        <pc:spChg chg="mod">
          <ac:chgData name="Perryman, Michael D CIV USARMY CEIWR-HEC (USA)" userId="176e3b1d-abf9-4f4d-8d38-1a8cdd8bb9af" providerId="ADAL" clId="{8DD42881-0CC0-416D-A793-74BCEF13BBD6}" dt="2021-06-07T18:43:56.918" v="3497" actId="179"/>
          <ac:spMkLst>
            <pc:docMk/>
            <pc:sldMk cId="3286813134" sldId="451"/>
            <ac:spMk id="2" creationId="{C984BC9A-41E5-47DC-A44F-660034BD91B7}"/>
          </ac:spMkLst>
        </pc:spChg>
        <pc:spChg chg="mod">
          <ac:chgData name="Perryman, Michael D CIV USARMY CEIWR-HEC (USA)" userId="176e3b1d-abf9-4f4d-8d38-1a8cdd8bb9af" providerId="ADAL" clId="{8DD42881-0CC0-416D-A793-74BCEF13BBD6}" dt="2021-06-07T15:20:09.534" v="415" actId="14100"/>
          <ac:spMkLst>
            <pc:docMk/>
            <pc:sldMk cId="3286813134" sldId="451"/>
            <ac:spMk id="8" creationId="{5D508A9D-4C38-48B5-BF2E-7AFFD4FDDAF0}"/>
          </ac:spMkLst>
        </pc:spChg>
        <pc:spChg chg="mod">
          <ac:chgData name="Perryman, Michael D CIV USARMY CEIWR-HEC (USA)" userId="176e3b1d-abf9-4f4d-8d38-1a8cdd8bb9af" providerId="ADAL" clId="{8DD42881-0CC0-416D-A793-74BCEF13BBD6}" dt="2021-06-07T15:20:29.763" v="457" actId="14100"/>
          <ac:spMkLst>
            <pc:docMk/>
            <pc:sldMk cId="3286813134" sldId="451"/>
            <ac:spMk id="9" creationId="{57670079-8F6E-4B14-9A43-F7BFFC61BC72}"/>
          </ac:spMkLst>
        </pc:spChg>
      </pc:sldChg>
      <pc:sldChg chg="delSp modSp add mod">
        <pc:chgData name="Perryman, Michael D CIV USARMY CEIWR-HEC (USA)" userId="176e3b1d-abf9-4f4d-8d38-1a8cdd8bb9af" providerId="ADAL" clId="{8DD42881-0CC0-416D-A793-74BCEF13BBD6}" dt="2021-06-07T18:51:39.189" v="3583" actId="255"/>
        <pc:sldMkLst>
          <pc:docMk/>
          <pc:sldMk cId="3218420739" sldId="452"/>
        </pc:sldMkLst>
        <pc:spChg chg="mod">
          <ac:chgData name="Perryman, Michael D CIV USARMY CEIWR-HEC (USA)" userId="176e3b1d-abf9-4f4d-8d38-1a8cdd8bb9af" providerId="ADAL" clId="{8DD42881-0CC0-416D-A793-74BCEF13BBD6}" dt="2021-06-07T18:51:39.189" v="3583" actId="255"/>
          <ac:spMkLst>
            <pc:docMk/>
            <pc:sldMk cId="3218420739" sldId="452"/>
            <ac:spMk id="2" creationId="{C984BC9A-41E5-47DC-A44F-660034BD91B7}"/>
          </ac:spMkLst>
        </pc:spChg>
        <pc:cxnChg chg="del">
          <ac:chgData name="Perryman, Michael D CIV USARMY CEIWR-HEC (USA)" userId="176e3b1d-abf9-4f4d-8d38-1a8cdd8bb9af" providerId="ADAL" clId="{8DD42881-0CC0-416D-A793-74BCEF13BBD6}" dt="2021-06-07T15:41:08.346" v="671" actId="478"/>
          <ac:cxnSpMkLst>
            <pc:docMk/>
            <pc:sldMk cId="3218420739" sldId="452"/>
            <ac:cxnSpMk id="6" creationId="{AA8327EA-7C2F-45B0-A9CC-DFB49FB2CE0C}"/>
          </ac:cxnSpMkLst>
        </pc:cxnChg>
        <pc:cxnChg chg="del">
          <ac:chgData name="Perryman, Michael D CIV USARMY CEIWR-HEC (USA)" userId="176e3b1d-abf9-4f4d-8d38-1a8cdd8bb9af" providerId="ADAL" clId="{8DD42881-0CC0-416D-A793-74BCEF13BBD6}" dt="2021-06-07T15:41:08.346" v="671" actId="478"/>
          <ac:cxnSpMkLst>
            <pc:docMk/>
            <pc:sldMk cId="3218420739" sldId="452"/>
            <ac:cxnSpMk id="10" creationId="{8991D480-6050-4361-BB07-AAE72D2FE2C3}"/>
          </ac:cxnSpMkLst>
        </pc:cxnChg>
        <pc:cxnChg chg="del">
          <ac:chgData name="Perryman, Michael D CIV USARMY CEIWR-HEC (USA)" userId="176e3b1d-abf9-4f4d-8d38-1a8cdd8bb9af" providerId="ADAL" clId="{8DD42881-0CC0-416D-A793-74BCEF13BBD6}" dt="2021-06-07T15:41:08.346" v="671" actId="478"/>
          <ac:cxnSpMkLst>
            <pc:docMk/>
            <pc:sldMk cId="3218420739" sldId="452"/>
            <ac:cxnSpMk id="27" creationId="{7781621A-5B48-4077-B7B6-11438C559A0A}"/>
          </ac:cxnSpMkLst>
        </pc:cxnChg>
        <pc:cxnChg chg="del">
          <ac:chgData name="Perryman, Michael D CIV USARMY CEIWR-HEC (USA)" userId="176e3b1d-abf9-4f4d-8d38-1a8cdd8bb9af" providerId="ADAL" clId="{8DD42881-0CC0-416D-A793-74BCEF13BBD6}" dt="2021-06-07T15:41:08.346" v="671" actId="478"/>
          <ac:cxnSpMkLst>
            <pc:docMk/>
            <pc:sldMk cId="3218420739" sldId="452"/>
            <ac:cxnSpMk id="41" creationId="{92409239-CDE0-4E12-A80D-BEC44C545BB9}"/>
          </ac:cxnSpMkLst>
        </pc:cxnChg>
        <pc:cxnChg chg="del">
          <ac:chgData name="Perryman, Michael D CIV USARMY CEIWR-HEC (USA)" userId="176e3b1d-abf9-4f4d-8d38-1a8cdd8bb9af" providerId="ADAL" clId="{8DD42881-0CC0-416D-A793-74BCEF13BBD6}" dt="2021-06-07T15:41:08.346" v="671" actId="478"/>
          <ac:cxnSpMkLst>
            <pc:docMk/>
            <pc:sldMk cId="3218420739" sldId="452"/>
            <ac:cxnSpMk id="45" creationId="{B3D2066B-6670-4245-9B1F-ED4A69EF2566}"/>
          </ac:cxnSpMkLst>
        </pc:cxnChg>
      </pc:sldChg>
      <pc:sldChg chg="delSp modSp add mod">
        <pc:chgData name="Perryman, Michael D CIV USARMY CEIWR-HEC (USA)" userId="176e3b1d-abf9-4f4d-8d38-1a8cdd8bb9af" providerId="ADAL" clId="{8DD42881-0CC0-416D-A793-74BCEF13BBD6}" dt="2021-06-07T18:52:02.703" v="3586" actId="255"/>
        <pc:sldMkLst>
          <pc:docMk/>
          <pc:sldMk cId="4063845724" sldId="453"/>
        </pc:sldMkLst>
        <pc:spChg chg="mod">
          <ac:chgData name="Perryman, Michael D CIV USARMY CEIWR-HEC (USA)" userId="176e3b1d-abf9-4f4d-8d38-1a8cdd8bb9af" providerId="ADAL" clId="{8DD42881-0CC0-416D-A793-74BCEF13BBD6}" dt="2021-06-07T18:52:02.703" v="3586" actId="255"/>
          <ac:spMkLst>
            <pc:docMk/>
            <pc:sldMk cId="4063845724" sldId="453"/>
            <ac:spMk id="2" creationId="{C984BC9A-41E5-47DC-A44F-660034BD91B7}"/>
          </ac:spMkLst>
        </pc:spChg>
        <pc:cxnChg chg="del">
          <ac:chgData name="Perryman, Michael D CIV USARMY CEIWR-HEC (USA)" userId="176e3b1d-abf9-4f4d-8d38-1a8cdd8bb9af" providerId="ADAL" clId="{8DD42881-0CC0-416D-A793-74BCEF13BBD6}" dt="2021-06-07T15:42:09.155" v="691" actId="478"/>
          <ac:cxnSpMkLst>
            <pc:docMk/>
            <pc:sldMk cId="4063845724" sldId="453"/>
            <ac:cxnSpMk id="6" creationId="{AA8327EA-7C2F-45B0-A9CC-DFB49FB2CE0C}"/>
          </ac:cxnSpMkLst>
        </pc:cxnChg>
        <pc:cxnChg chg="del">
          <ac:chgData name="Perryman, Michael D CIV USARMY CEIWR-HEC (USA)" userId="176e3b1d-abf9-4f4d-8d38-1a8cdd8bb9af" providerId="ADAL" clId="{8DD42881-0CC0-416D-A793-74BCEF13BBD6}" dt="2021-06-07T15:42:09.155" v="691" actId="478"/>
          <ac:cxnSpMkLst>
            <pc:docMk/>
            <pc:sldMk cId="4063845724" sldId="453"/>
            <ac:cxnSpMk id="10" creationId="{8991D480-6050-4361-BB07-AAE72D2FE2C3}"/>
          </ac:cxnSpMkLst>
        </pc:cxnChg>
        <pc:cxnChg chg="del">
          <ac:chgData name="Perryman, Michael D CIV USARMY CEIWR-HEC (USA)" userId="176e3b1d-abf9-4f4d-8d38-1a8cdd8bb9af" providerId="ADAL" clId="{8DD42881-0CC0-416D-A793-74BCEF13BBD6}" dt="2021-06-07T15:42:09.155" v="691" actId="478"/>
          <ac:cxnSpMkLst>
            <pc:docMk/>
            <pc:sldMk cId="4063845724" sldId="453"/>
            <ac:cxnSpMk id="16" creationId="{47E85580-782F-4789-B397-9E36FD380BA5}"/>
          </ac:cxnSpMkLst>
        </pc:cxnChg>
        <pc:cxnChg chg="del">
          <ac:chgData name="Perryman, Michael D CIV USARMY CEIWR-HEC (USA)" userId="176e3b1d-abf9-4f4d-8d38-1a8cdd8bb9af" providerId="ADAL" clId="{8DD42881-0CC0-416D-A793-74BCEF13BBD6}" dt="2021-06-07T15:42:09.155" v="691" actId="478"/>
          <ac:cxnSpMkLst>
            <pc:docMk/>
            <pc:sldMk cId="4063845724" sldId="453"/>
            <ac:cxnSpMk id="22" creationId="{FF1D095F-C6EB-4631-A63F-340FB46F7ED9}"/>
          </ac:cxnSpMkLst>
        </pc:cxnChg>
        <pc:cxnChg chg="del">
          <ac:chgData name="Perryman, Michael D CIV USARMY CEIWR-HEC (USA)" userId="176e3b1d-abf9-4f4d-8d38-1a8cdd8bb9af" providerId="ADAL" clId="{8DD42881-0CC0-416D-A793-74BCEF13BBD6}" dt="2021-06-07T15:42:09.155" v="691" actId="478"/>
          <ac:cxnSpMkLst>
            <pc:docMk/>
            <pc:sldMk cId="4063845724" sldId="453"/>
            <ac:cxnSpMk id="27" creationId="{7781621A-5B48-4077-B7B6-11438C559A0A}"/>
          </ac:cxnSpMkLst>
        </pc:cxnChg>
        <pc:cxnChg chg="del">
          <ac:chgData name="Perryman, Michael D CIV USARMY CEIWR-HEC (USA)" userId="176e3b1d-abf9-4f4d-8d38-1a8cdd8bb9af" providerId="ADAL" clId="{8DD42881-0CC0-416D-A793-74BCEF13BBD6}" dt="2021-06-07T15:42:09.155" v="691" actId="478"/>
          <ac:cxnSpMkLst>
            <pc:docMk/>
            <pc:sldMk cId="4063845724" sldId="453"/>
            <ac:cxnSpMk id="31" creationId="{659938F3-155F-4836-8AB8-CB39A7585693}"/>
          </ac:cxnSpMkLst>
        </pc:cxnChg>
        <pc:cxnChg chg="del">
          <ac:chgData name="Perryman, Michael D CIV USARMY CEIWR-HEC (USA)" userId="176e3b1d-abf9-4f4d-8d38-1a8cdd8bb9af" providerId="ADAL" clId="{8DD42881-0CC0-416D-A793-74BCEF13BBD6}" dt="2021-06-07T15:42:09.155" v="691" actId="478"/>
          <ac:cxnSpMkLst>
            <pc:docMk/>
            <pc:sldMk cId="4063845724" sldId="453"/>
            <ac:cxnSpMk id="35" creationId="{719B7A43-F327-4AFF-92DA-3E6065664C93}"/>
          </ac:cxnSpMkLst>
        </pc:cxnChg>
        <pc:cxnChg chg="del">
          <ac:chgData name="Perryman, Michael D CIV USARMY CEIWR-HEC (USA)" userId="176e3b1d-abf9-4f4d-8d38-1a8cdd8bb9af" providerId="ADAL" clId="{8DD42881-0CC0-416D-A793-74BCEF13BBD6}" dt="2021-06-07T15:42:09.155" v="691" actId="478"/>
          <ac:cxnSpMkLst>
            <pc:docMk/>
            <pc:sldMk cId="4063845724" sldId="453"/>
            <ac:cxnSpMk id="38" creationId="{117E5A83-76F0-44D2-BE15-41B115123E2D}"/>
          </ac:cxnSpMkLst>
        </pc:cxnChg>
      </pc:sldChg>
      <pc:sldChg chg="modSp add mod">
        <pc:chgData name="Perryman, Michael D CIV USARMY CEIWR-HEC (USA)" userId="176e3b1d-abf9-4f4d-8d38-1a8cdd8bb9af" providerId="ADAL" clId="{8DD42881-0CC0-416D-A793-74BCEF13BBD6}" dt="2021-06-07T18:52:21.985" v="3591" actId="255"/>
        <pc:sldMkLst>
          <pc:docMk/>
          <pc:sldMk cId="1023439900" sldId="454"/>
        </pc:sldMkLst>
        <pc:spChg chg="mod">
          <ac:chgData name="Perryman, Michael D CIV USARMY CEIWR-HEC (USA)" userId="176e3b1d-abf9-4f4d-8d38-1a8cdd8bb9af" providerId="ADAL" clId="{8DD42881-0CC0-416D-A793-74BCEF13BBD6}" dt="2021-06-07T18:52:21.985" v="3591" actId="255"/>
          <ac:spMkLst>
            <pc:docMk/>
            <pc:sldMk cId="1023439900" sldId="454"/>
            <ac:spMk id="2" creationId="{C984BC9A-41E5-47DC-A44F-660034BD91B7}"/>
          </ac:spMkLst>
        </pc:spChg>
      </pc:sldChg>
      <pc:sldChg chg="addSp modSp new del mod">
        <pc:chgData name="Perryman, Michael D CIV USARMY CEIWR-HEC (USA)" userId="176e3b1d-abf9-4f4d-8d38-1a8cdd8bb9af" providerId="ADAL" clId="{8DD42881-0CC0-416D-A793-74BCEF13BBD6}" dt="2021-06-07T15:58:42.356" v="758" actId="47"/>
        <pc:sldMkLst>
          <pc:docMk/>
          <pc:sldMk cId="1606405227" sldId="455"/>
        </pc:sldMkLst>
        <pc:graphicFrameChg chg="add modGraphic">
          <ac:chgData name="Perryman, Michael D CIV USARMY CEIWR-HEC (USA)" userId="176e3b1d-abf9-4f4d-8d38-1a8cdd8bb9af" providerId="ADAL" clId="{8DD42881-0CC0-416D-A793-74BCEF13BBD6}" dt="2021-06-07T15:56:12.817" v="756" actId="27022"/>
          <ac:graphicFrameMkLst>
            <pc:docMk/>
            <pc:sldMk cId="1606405227" sldId="455"/>
            <ac:graphicFrameMk id="5" creationId="{30D07DB3-99A5-4735-BC06-4916A79F6432}"/>
          </ac:graphicFrameMkLst>
        </pc:graphicFrameChg>
      </pc:sldChg>
      <pc:sldChg chg="new del">
        <pc:chgData name="Perryman, Michael D CIV USARMY CEIWR-HEC (USA)" userId="176e3b1d-abf9-4f4d-8d38-1a8cdd8bb9af" providerId="ADAL" clId="{8DD42881-0CC0-416D-A793-74BCEF13BBD6}" dt="2021-06-07T15:51:09.893" v="743" actId="680"/>
        <pc:sldMkLst>
          <pc:docMk/>
          <pc:sldMk cId="2616738600" sldId="455"/>
        </pc:sldMkLst>
      </pc:sldChg>
      <pc:sldChg chg="addSp modSp new del mod">
        <pc:chgData name="Perryman, Michael D CIV USARMY CEIWR-HEC (USA)" userId="176e3b1d-abf9-4f4d-8d38-1a8cdd8bb9af" providerId="ADAL" clId="{8DD42881-0CC0-416D-A793-74BCEF13BBD6}" dt="2021-06-07T21:53:46.815" v="6999" actId="47"/>
        <pc:sldMkLst>
          <pc:docMk/>
          <pc:sldMk cId="2936432421" sldId="455"/>
        </pc:sldMkLst>
        <pc:spChg chg="mod">
          <ac:chgData name="Perryman, Michael D CIV USARMY CEIWR-HEC (USA)" userId="176e3b1d-abf9-4f4d-8d38-1a8cdd8bb9af" providerId="ADAL" clId="{8DD42881-0CC0-416D-A793-74BCEF13BBD6}" dt="2021-06-07T16:00:29.406" v="809" actId="20577"/>
          <ac:spMkLst>
            <pc:docMk/>
            <pc:sldMk cId="2936432421" sldId="455"/>
            <ac:spMk id="2" creationId="{65D1A67C-31A3-444C-99E2-E265D650C3C8}"/>
          </ac:spMkLst>
        </pc:spChg>
        <pc:graphicFrameChg chg="add modGraphic">
          <ac:chgData name="Perryman, Michael D CIV USARMY CEIWR-HEC (USA)" userId="176e3b1d-abf9-4f4d-8d38-1a8cdd8bb9af" providerId="ADAL" clId="{8DD42881-0CC0-416D-A793-74BCEF13BBD6}" dt="2021-06-07T15:59:50.109" v="762" actId="27022"/>
          <ac:graphicFrameMkLst>
            <pc:docMk/>
            <pc:sldMk cId="2936432421" sldId="455"/>
            <ac:graphicFrameMk id="5" creationId="{88BF7D1B-3F19-42E3-98A1-1254AE4CBE2F}"/>
          </ac:graphicFrameMkLst>
        </pc:graphicFrameChg>
      </pc:sldChg>
      <pc:sldChg chg="modSp add mod">
        <pc:chgData name="Perryman, Michael D CIV USARMY CEIWR-HEC (USA)" userId="176e3b1d-abf9-4f4d-8d38-1a8cdd8bb9af" providerId="ADAL" clId="{8DD42881-0CC0-416D-A793-74BCEF13BBD6}" dt="2021-06-07T16:31:03.086" v="2043" actId="20577"/>
        <pc:sldMkLst>
          <pc:docMk/>
          <pc:sldMk cId="2536454063" sldId="456"/>
        </pc:sldMkLst>
        <pc:spChg chg="mod">
          <ac:chgData name="Perryman, Michael D CIV USARMY CEIWR-HEC (USA)" userId="176e3b1d-abf9-4f4d-8d38-1a8cdd8bb9af" providerId="ADAL" clId="{8DD42881-0CC0-416D-A793-74BCEF13BBD6}" dt="2021-06-07T16:15:03.960" v="864" actId="20577"/>
          <ac:spMkLst>
            <pc:docMk/>
            <pc:sldMk cId="2536454063" sldId="456"/>
            <ac:spMk id="2" creationId="{C984BC9A-41E5-47DC-A44F-660034BD91B7}"/>
          </ac:spMkLst>
        </pc:spChg>
        <pc:spChg chg="mod">
          <ac:chgData name="Perryman, Michael D CIV USARMY CEIWR-HEC (USA)" userId="176e3b1d-abf9-4f4d-8d38-1a8cdd8bb9af" providerId="ADAL" clId="{8DD42881-0CC0-416D-A793-74BCEF13BBD6}" dt="2021-06-07T16:31:03.086" v="2043" actId="20577"/>
          <ac:spMkLst>
            <pc:docMk/>
            <pc:sldMk cId="2536454063" sldId="456"/>
            <ac:spMk id="3" creationId="{1A1B85F3-43AE-49DE-A81A-82BD5913FB44}"/>
          </ac:spMkLst>
        </pc:spChg>
      </pc:sldChg>
      <pc:sldChg chg="modSp add mod">
        <pc:chgData name="Perryman, Michael D CIV USARMY CEIWR-HEC (USA)" userId="176e3b1d-abf9-4f4d-8d38-1a8cdd8bb9af" providerId="ADAL" clId="{8DD42881-0CC0-416D-A793-74BCEF13BBD6}" dt="2021-06-07T16:53:50.496" v="2576" actId="20577"/>
        <pc:sldMkLst>
          <pc:docMk/>
          <pc:sldMk cId="3401821612" sldId="457"/>
        </pc:sldMkLst>
        <pc:spChg chg="mod">
          <ac:chgData name="Perryman, Michael D CIV USARMY CEIWR-HEC (USA)" userId="176e3b1d-abf9-4f4d-8d38-1a8cdd8bb9af" providerId="ADAL" clId="{8DD42881-0CC0-416D-A793-74BCEF13BBD6}" dt="2021-06-07T16:53:50.496" v="2576" actId="20577"/>
          <ac:spMkLst>
            <pc:docMk/>
            <pc:sldMk cId="3401821612" sldId="457"/>
            <ac:spMk id="2" creationId="{C984BC9A-41E5-47DC-A44F-660034BD91B7}"/>
          </ac:spMkLst>
        </pc:spChg>
        <pc:spChg chg="mod">
          <ac:chgData name="Perryman, Michael D CIV USARMY CEIWR-HEC (USA)" userId="176e3b1d-abf9-4f4d-8d38-1a8cdd8bb9af" providerId="ADAL" clId="{8DD42881-0CC0-416D-A793-74BCEF13BBD6}" dt="2021-06-07T16:52:51.337" v="2558" actId="2711"/>
          <ac:spMkLst>
            <pc:docMk/>
            <pc:sldMk cId="3401821612" sldId="457"/>
            <ac:spMk id="3" creationId="{BD46F2DB-DBDA-4B3C-8FBA-2756119CBAD8}"/>
          </ac:spMkLst>
        </pc:spChg>
      </pc:sldChg>
      <pc:sldChg chg="modSp add mod">
        <pc:chgData name="Perryman, Michael D CIV USARMY CEIWR-HEC (USA)" userId="176e3b1d-abf9-4f4d-8d38-1a8cdd8bb9af" providerId="ADAL" clId="{8DD42881-0CC0-416D-A793-74BCEF13BBD6}" dt="2021-06-07T17:03:04.864" v="3008" actId="20577"/>
        <pc:sldMkLst>
          <pc:docMk/>
          <pc:sldMk cId="1847355923" sldId="458"/>
        </pc:sldMkLst>
        <pc:spChg chg="mod">
          <ac:chgData name="Perryman, Michael D CIV USARMY CEIWR-HEC (USA)" userId="176e3b1d-abf9-4f4d-8d38-1a8cdd8bb9af" providerId="ADAL" clId="{8DD42881-0CC0-416D-A793-74BCEF13BBD6}" dt="2021-06-07T17:00:23.863" v="2731" actId="20577"/>
          <ac:spMkLst>
            <pc:docMk/>
            <pc:sldMk cId="1847355923" sldId="458"/>
            <ac:spMk id="2" creationId="{C984BC9A-41E5-47DC-A44F-660034BD91B7}"/>
          </ac:spMkLst>
        </pc:spChg>
        <pc:spChg chg="mod">
          <ac:chgData name="Perryman, Michael D CIV USARMY CEIWR-HEC (USA)" userId="176e3b1d-abf9-4f4d-8d38-1a8cdd8bb9af" providerId="ADAL" clId="{8DD42881-0CC0-416D-A793-74BCEF13BBD6}" dt="2021-06-07T17:03:04.864" v="3008" actId="20577"/>
          <ac:spMkLst>
            <pc:docMk/>
            <pc:sldMk cId="1847355923" sldId="458"/>
            <ac:spMk id="3" creationId="{BD46F2DB-DBDA-4B3C-8FBA-2756119CBAD8}"/>
          </ac:spMkLst>
        </pc:spChg>
      </pc:sldChg>
      <pc:sldChg chg="addSp delSp modSp add mod">
        <pc:chgData name="Perryman, Michael D CIV USARMY CEIWR-HEC (USA)" userId="176e3b1d-abf9-4f4d-8d38-1a8cdd8bb9af" providerId="ADAL" clId="{8DD42881-0CC0-416D-A793-74BCEF13BBD6}" dt="2021-06-07T18:42:03.431" v="3477" actId="113"/>
        <pc:sldMkLst>
          <pc:docMk/>
          <pc:sldMk cId="1384293100" sldId="459"/>
        </pc:sldMkLst>
        <pc:spChg chg="mod">
          <ac:chgData name="Perryman, Michael D CIV USARMY CEIWR-HEC (USA)" userId="176e3b1d-abf9-4f4d-8d38-1a8cdd8bb9af" providerId="ADAL" clId="{8DD42881-0CC0-416D-A793-74BCEF13BBD6}" dt="2021-06-07T18:42:03.431" v="3477" actId="113"/>
          <ac:spMkLst>
            <pc:docMk/>
            <pc:sldMk cId="1384293100" sldId="459"/>
            <ac:spMk id="2" creationId="{C984BC9A-41E5-47DC-A44F-660034BD91B7}"/>
          </ac:spMkLst>
        </pc:spChg>
        <pc:spChg chg="mod">
          <ac:chgData name="Perryman, Michael D CIV USARMY CEIWR-HEC (USA)" userId="176e3b1d-abf9-4f4d-8d38-1a8cdd8bb9af" providerId="ADAL" clId="{8DD42881-0CC0-416D-A793-74BCEF13BBD6}" dt="2021-06-07T18:39:00.028" v="3351" actId="1076"/>
          <ac:spMkLst>
            <pc:docMk/>
            <pc:sldMk cId="1384293100" sldId="459"/>
            <ac:spMk id="8" creationId="{5D508A9D-4C38-48B5-BF2E-7AFFD4FDDAF0}"/>
          </ac:spMkLst>
        </pc:spChg>
        <pc:spChg chg="mod">
          <ac:chgData name="Perryman, Michael D CIV USARMY CEIWR-HEC (USA)" userId="176e3b1d-abf9-4f4d-8d38-1a8cdd8bb9af" providerId="ADAL" clId="{8DD42881-0CC0-416D-A793-74BCEF13BBD6}" dt="2021-06-07T18:39:33.590" v="3356" actId="1035"/>
          <ac:spMkLst>
            <pc:docMk/>
            <pc:sldMk cId="1384293100" sldId="459"/>
            <ac:spMk id="9" creationId="{57670079-8F6E-4B14-9A43-F7BFFC61BC72}"/>
          </ac:spMkLst>
        </pc:spChg>
        <pc:picChg chg="del">
          <ac:chgData name="Perryman, Michael D CIV USARMY CEIWR-HEC (USA)" userId="176e3b1d-abf9-4f4d-8d38-1a8cdd8bb9af" providerId="ADAL" clId="{8DD42881-0CC0-416D-A793-74BCEF13BBD6}" dt="2021-06-07T18:37:46.229" v="3346" actId="478"/>
          <ac:picMkLst>
            <pc:docMk/>
            <pc:sldMk cId="1384293100" sldId="459"/>
            <ac:picMk id="1026" creationId="{2F38AE1B-E5BF-4C1B-95C1-70DA94EFDCAE}"/>
          </ac:picMkLst>
        </pc:picChg>
        <pc:picChg chg="del">
          <ac:chgData name="Perryman, Michael D CIV USARMY CEIWR-HEC (USA)" userId="176e3b1d-abf9-4f4d-8d38-1a8cdd8bb9af" providerId="ADAL" clId="{8DD42881-0CC0-416D-A793-74BCEF13BBD6}" dt="2021-06-07T18:39:10.966" v="3353" actId="478"/>
          <ac:picMkLst>
            <pc:docMk/>
            <pc:sldMk cId="1384293100" sldId="459"/>
            <ac:picMk id="1028" creationId="{4073F7E3-E007-45F0-B788-7D777489B55E}"/>
          </ac:picMkLst>
        </pc:picChg>
        <pc:picChg chg="add mod">
          <ac:chgData name="Perryman, Michael D CIV USARMY CEIWR-HEC (USA)" userId="176e3b1d-abf9-4f4d-8d38-1a8cdd8bb9af" providerId="ADAL" clId="{8DD42881-0CC0-416D-A793-74BCEF13BBD6}" dt="2021-06-07T18:37:55.987" v="3347" actId="167"/>
          <ac:picMkLst>
            <pc:docMk/>
            <pc:sldMk cId="1384293100" sldId="459"/>
            <ac:picMk id="2050" creationId="{F9A6EB96-4E28-4B3C-970A-E5F5E22E5AE8}"/>
          </ac:picMkLst>
        </pc:picChg>
        <pc:picChg chg="add mod">
          <ac:chgData name="Perryman, Michael D CIV USARMY CEIWR-HEC (USA)" userId="176e3b1d-abf9-4f4d-8d38-1a8cdd8bb9af" providerId="ADAL" clId="{8DD42881-0CC0-416D-A793-74BCEF13BBD6}" dt="2021-06-07T18:39:16.437" v="3354" actId="167"/>
          <ac:picMkLst>
            <pc:docMk/>
            <pc:sldMk cId="1384293100" sldId="459"/>
            <ac:picMk id="2052" creationId="{779D2DE6-C9A1-4D4A-B371-A8A726970C0C}"/>
          </ac:picMkLst>
        </pc:picChg>
      </pc:sldChg>
      <pc:sldChg chg="modSp add mod">
        <pc:chgData name="Perryman, Michael D CIV USARMY CEIWR-HEC (USA)" userId="176e3b1d-abf9-4f4d-8d38-1a8cdd8bb9af" providerId="ADAL" clId="{8DD42881-0CC0-416D-A793-74BCEF13BBD6}" dt="2021-06-07T18:42:30.327" v="3480" actId="179"/>
        <pc:sldMkLst>
          <pc:docMk/>
          <pc:sldMk cId="686886789" sldId="460"/>
        </pc:sldMkLst>
        <pc:spChg chg="mod">
          <ac:chgData name="Perryman, Michael D CIV USARMY CEIWR-HEC (USA)" userId="176e3b1d-abf9-4f4d-8d38-1a8cdd8bb9af" providerId="ADAL" clId="{8DD42881-0CC0-416D-A793-74BCEF13BBD6}" dt="2021-06-07T18:42:30.327" v="3480" actId="179"/>
          <ac:spMkLst>
            <pc:docMk/>
            <pc:sldMk cId="686886789" sldId="460"/>
            <ac:spMk id="2" creationId="{C984BC9A-41E5-47DC-A44F-660034BD91B7}"/>
          </ac:spMkLst>
        </pc:spChg>
        <pc:spChg chg="mod">
          <ac:chgData name="Perryman, Michael D CIV USARMY CEIWR-HEC (USA)" userId="176e3b1d-abf9-4f4d-8d38-1a8cdd8bb9af" providerId="ADAL" clId="{8DD42881-0CC0-416D-A793-74BCEF13BBD6}" dt="2021-06-07T18:39:43.603" v="3380" actId="1036"/>
          <ac:spMkLst>
            <pc:docMk/>
            <pc:sldMk cId="686886789" sldId="460"/>
            <ac:spMk id="8" creationId="{5D508A9D-4C38-48B5-BF2E-7AFFD4FDDAF0}"/>
          </ac:spMkLst>
        </pc:spChg>
        <pc:spChg chg="mod">
          <ac:chgData name="Perryman, Michael D CIV USARMY CEIWR-HEC (USA)" userId="176e3b1d-abf9-4f4d-8d38-1a8cdd8bb9af" providerId="ADAL" clId="{8DD42881-0CC0-416D-A793-74BCEF13BBD6}" dt="2021-06-07T18:39:52.971" v="3409" actId="1036"/>
          <ac:spMkLst>
            <pc:docMk/>
            <pc:sldMk cId="686886789" sldId="460"/>
            <ac:spMk id="9" creationId="{57670079-8F6E-4B14-9A43-F7BFFC61BC72}"/>
          </ac:spMkLst>
        </pc:spChg>
      </pc:sldChg>
      <pc:sldChg chg="modSp add mod">
        <pc:chgData name="Perryman, Michael D CIV USARMY CEIWR-HEC (USA)" userId="176e3b1d-abf9-4f4d-8d38-1a8cdd8bb9af" providerId="ADAL" clId="{8DD42881-0CC0-416D-A793-74BCEF13BBD6}" dt="2021-06-07T18:42:41.561" v="3482" actId="179"/>
        <pc:sldMkLst>
          <pc:docMk/>
          <pc:sldMk cId="1527275258" sldId="461"/>
        </pc:sldMkLst>
        <pc:spChg chg="mod">
          <ac:chgData name="Perryman, Michael D CIV USARMY CEIWR-HEC (USA)" userId="176e3b1d-abf9-4f4d-8d38-1a8cdd8bb9af" providerId="ADAL" clId="{8DD42881-0CC0-416D-A793-74BCEF13BBD6}" dt="2021-06-07T18:42:41.561" v="3482" actId="179"/>
          <ac:spMkLst>
            <pc:docMk/>
            <pc:sldMk cId="1527275258" sldId="461"/>
            <ac:spMk id="2" creationId="{C984BC9A-41E5-47DC-A44F-660034BD91B7}"/>
          </ac:spMkLst>
        </pc:spChg>
        <pc:spChg chg="mod">
          <ac:chgData name="Perryman, Michael D CIV USARMY CEIWR-HEC (USA)" userId="176e3b1d-abf9-4f4d-8d38-1a8cdd8bb9af" providerId="ADAL" clId="{8DD42881-0CC0-416D-A793-74BCEF13BBD6}" dt="2021-06-07T18:40:13.644" v="3436" actId="14100"/>
          <ac:spMkLst>
            <pc:docMk/>
            <pc:sldMk cId="1527275258" sldId="461"/>
            <ac:spMk id="8" creationId="{5D508A9D-4C38-48B5-BF2E-7AFFD4FDDAF0}"/>
          </ac:spMkLst>
        </pc:spChg>
        <pc:spChg chg="mod">
          <ac:chgData name="Perryman, Michael D CIV USARMY CEIWR-HEC (USA)" userId="176e3b1d-abf9-4f4d-8d38-1a8cdd8bb9af" providerId="ADAL" clId="{8DD42881-0CC0-416D-A793-74BCEF13BBD6}" dt="2021-06-07T18:40:23.323" v="3458" actId="14100"/>
          <ac:spMkLst>
            <pc:docMk/>
            <pc:sldMk cId="1527275258" sldId="461"/>
            <ac:spMk id="9" creationId="{57670079-8F6E-4B14-9A43-F7BFFC61BC72}"/>
          </ac:spMkLst>
        </pc:spChg>
      </pc:sldChg>
      <pc:sldChg chg="modSp add mod">
        <pc:chgData name="Perryman, Michael D CIV USARMY CEIWR-HEC (USA)" userId="176e3b1d-abf9-4f4d-8d38-1a8cdd8bb9af" providerId="ADAL" clId="{8DD42881-0CC0-416D-A793-74BCEF13BBD6}" dt="2021-06-07T21:59:10.847" v="7075" actId="20577"/>
        <pc:sldMkLst>
          <pc:docMk/>
          <pc:sldMk cId="1710861300" sldId="462"/>
        </pc:sldMkLst>
        <pc:spChg chg="mod">
          <ac:chgData name="Perryman, Michael D CIV USARMY CEIWR-HEC (USA)" userId="176e3b1d-abf9-4f4d-8d38-1a8cdd8bb9af" providerId="ADAL" clId="{8DD42881-0CC0-416D-A793-74BCEF13BBD6}" dt="2021-06-07T19:43:18.977" v="3952" actId="20577"/>
          <ac:spMkLst>
            <pc:docMk/>
            <pc:sldMk cId="1710861300" sldId="462"/>
            <ac:spMk id="5" creationId="{CCAE3B58-3D5D-4A4C-AE66-BDF19AFBB6BA}"/>
          </ac:spMkLst>
        </pc:spChg>
        <pc:spChg chg="mod">
          <ac:chgData name="Perryman, Michael D CIV USARMY CEIWR-HEC (USA)" userId="176e3b1d-abf9-4f4d-8d38-1a8cdd8bb9af" providerId="ADAL" clId="{8DD42881-0CC0-416D-A793-74BCEF13BBD6}" dt="2021-06-07T21:59:10.847" v="7075" actId="20577"/>
          <ac:spMkLst>
            <pc:docMk/>
            <pc:sldMk cId="1710861300" sldId="462"/>
            <ac:spMk id="6" creationId="{80EFC2F8-8B8D-4882-8E83-61D9D6105F89}"/>
          </ac:spMkLst>
        </pc:spChg>
      </pc:sldChg>
      <pc:sldChg chg="addSp delSp modSp add mod">
        <pc:chgData name="Perryman, Michael D CIV USARMY CEIWR-HEC (USA)" userId="176e3b1d-abf9-4f4d-8d38-1a8cdd8bb9af" providerId="ADAL" clId="{8DD42881-0CC0-416D-A793-74BCEF13BBD6}" dt="2021-06-07T19:42:11.258" v="3930" actId="6549"/>
        <pc:sldMkLst>
          <pc:docMk/>
          <pc:sldMk cId="1713810556" sldId="463"/>
        </pc:sldMkLst>
        <pc:spChg chg="mod">
          <ac:chgData name="Perryman, Michael D CIV USARMY CEIWR-HEC (USA)" userId="176e3b1d-abf9-4f4d-8d38-1a8cdd8bb9af" providerId="ADAL" clId="{8DD42881-0CC0-416D-A793-74BCEF13BBD6}" dt="2021-06-07T19:42:11.258" v="3930" actId="6549"/>
          <ac:spMkLst>
            <pc:docMk/>
            <pc:sldMk cId="1713810556" sldId="463"/>
            <ac:spMk id="5" creationId="{CCAE3B58-3D5D-4A4C-AE66-BDF19AFBB6BA}"/>
          </ac:spMkLst>
        </pc:spChg>
        <pc:picChg chg="add mod">
          <ac:chgData name="Perryman, Michael D CIV USARMY CEIWR-HEC (USA)" userId="176e3b1d-abf9-4f4d-8d38-1a8cdd8bb9af" providerId="ADAL" clId="{8DD42881-0CC0-416D-A793-74BCEF13BBD6}" dt="2021-06-07T19:37:30.762" v="3901" actId="1076"/>
          <ac:picMkLst>
            <pc:docMk/>
            <pc:sldMk cId="1713810556" sldId="463"/>
            <ac:picMk id="2" creationId="{6B9B9B49-16D6-428F-A5BE-023E2DEBEF70}"/>
          </ac:picMkLst>
        </pc:picChg>
        <pc:picChg chg="del">
          <ac:chgData name="Perryman, Michael D CIV USARMY CEIWR-HEC (USA)" userId="176e3b1d-abf9-4f4d-8d38-1a8cdd8bb9af" providerId="ADAL" clId="{8DD42881-0CC0-416D-A793-74BCEF13BBD6}" dt="2021-06-07T19:37:33.105" v="3902" actId="478"/>
          <ac:picMkLst>
            <pc:docMk/>
            <pc:sldMk cId="1713810556" sldId="463"/>
            <ac:picMk id="8" creationId="{30417DCF-BED9-4D6F-9708-D7EB27577E96}"/>
          </ac:picMkLst>
        </pc:picChg>
      </pc:sldChg>
      <pc:sldChg chg="addSp delSp modSp add mod">
        <pc:chgData name="Perryman, Michael D CIV USARMY CEIWR-HEC (USA)" userId="176e3b1d-abf9-4f4d-8d38-1a8cdd8bb9af" providerId="ADAL" clId="{8DD42881-0CC0-416D-A793-74BCEF13BBD6}" dt="2021-06-07T19:42:28.649" v="3935" actId="6549"/>
        <pc:sldMkLst>
          <pc:docMk/>
          <pc:sldMk cId="83171957" sldId="464"/>
        </pc:sldMkLst>
        <pc:spChg chg="mod">
          <ac:chgData name="Perryman, Michael D CIV USARMY CEIWR-HEC (USA)" userId="176e3b1d-abf9-4f4d-8d38-1a8cdd8bb9af" providerId="ADAL" clId="{8DD42881-0CC0-416D-A793-74BCEF13BBD6}" dt="2021-06-07T19:42:28.649" v="3935" actId="6549"/>
          <ac:spMkLst>
            <pc:docMk/>
            <pc:sldMk cId="83171957" sldId="464"/>
            <ac:spMk id="5" creationId="{CCAE3B58-3D5D-4A4C-AE66-BDF19AFBB6BA}"/>
          </ac:spMkLst>
        </pc:spChg>
        <pc:picChg chg="add mod ord">
          <ac:chgData name="Perryman, Michael D CIV USARMY CEIWR-HEC (USA)" userId="176e3b1d-abf9-4f4d-8d38-1a8cdd8bb9af" providerId="ADAL" clId="{8DD42881-0CC0-416D-A793-74BCEF13BBD6}" dt="2021-06-07T19:34:56.480" v="3892" actId="14861"/>
          <ac:picMkLst>
            <pc:docMk/>
            <pc:sldMk cId="83171957" sldId="464"/>
            <ac:picMk id="2" creationId="{F6C1FF19-EAAE-49D2-A0FD-1FFEC18AB818}"/>
          </ac:picMkLst>
        </pc:picChg>
        <pc:picChg chg="del">
          <ac:chgData name="Perryman, Michael D CIV USARMY CEIWR-HEC (USA)" userId="176e3b1d-abf9-4f4d-8d38-1a8cdd8bb9af" providerId="ADAL" clId="{8DD42881-0CC0-416D-A793-74BCEF13BBD6}" dt="2021-06-07T19:34:46.664" v="3891" actId="478"/>
          <ac:picMkLst>
            <pc:docMk/>
            <pc:sldMk cId="83171957" sldId="464"/>
            <ac:picMk id="8" creationId="{30417DCF-BED9-4D6F-9708-D7EB27577E96}"/>
          </ac:picMkLst>
        </pc:picChg>
      </pc:sldChg>
      <pc:sldChg chg="addSp delSp modSp add mod">
        <pc:chgData name="Perryman, Michael D CIV USARMY CEIWR-HEC (USA)" userId="176e3b1d-abf9-4f4d-8d38-1a8cdd8bb9af" providerId="ADAL" clId="{8DD42881-0CC0-416D-A793-74BCEF13BBD6}" dt="2021-06-07T20:18:24.775" v="4696" actId="6549"/>
        <pc:sldMkLst>
          <pc:docMk/>
          <pc:sldMk cId="2441762494" sldId="465"/>
        </pc:sldMkLst>
        <pc:spChg chg="add mod">
          <ac:chgData name="Perryman, Michael D CIV USARMY CEIWR-HEC (USA)" userId="176e3b1d-abf9-4f4d-8d38-1a8cdd8bb9af" providerId="ADAL" clId="{8DD42881-0CC0-416D-A793-74BCEF13BBD6}" dt="2021-06-07T20:17:03.578" v="4686" actId="20577"/>
          <ac:spMkLst>
            <pc:docMk/>
            <pc:sldMk cId="2441762494" sldId="465"/>
            <ac:spMk id="3" creationId="{1DFC7BB4-96D5-4AD4-8624-F70F3677C502}"/>
          </ac:spMkLst>
        </pc:spChg>
        <pc:spChg chg="mod">
          <ac:chgData name="Perryman, Michael D CIV USARMY CEIWR-HEC (USA)" userId="176e3b1d-abf9-4f4d-8d38-1a8cdd8bb9af" providerId="ADAL" clId="{8DD42881-0CC0-416D-A793-74BCEF13BBD6}" dt="2021-06-07T20:18:24.775" v="4696" actId="6549"/>
          <ac:spMkLst>
            <pc:docMk/>
            <pc:sldMk cId="2441762494" sldId="465"/>
            <ac:spMk id="4" creationId="{BB776298-9A9F-4E7C-A4EA-7A74D45F2551}"/>
          </ac:spMkLst>
        </pc:spChg>
        <pc:spChg chg="del">
          <ac:chgData name="Perryman, Michael D CIV USARMY CEIWR-HEC (USA)" userId="176e3b1d-abf9-4f4d-8d38-1a8cdd8bb9af" providerId="ADAL" clId="{8DD42881-0CC0-416D-A793-74BCEF13BBD6}" dt="2021-06-07T19:49:03.274" v="4039" actId="478"/>
          <ac:spMkLst>
            <pc:docMk/>
            <pc:sldMk cId="2441762494" sldId="465"/>
            <ac:spMk id="5" creationId="{3D318795-5816-4E49-8B72-4A28BB94DDE2}"/>
          </ac:spMkLst>
        </pc:spChg>
      </pc:sldChg>
      <pc:sldChg chg="modSp add mod">
        <pc:chgData name="Perryman, Michael D CIV USARMY CEIWR-HEC (USA)" userId="176e3b1d-abf9-4f4d-8d38-1a8cdd8bb9af" providerId="ADAL" clId="{8DD42881-0CC0-416D-A793-74BCEF13BBD6}" dt="2021-06-07T20:30:28.160" v="5573" actId="5793"/>
        <pc:sldMkLst>
          <pc:docMk/>
          <pc:sldMk cId="3710583975" sldId="466"/>
        </pc:sldMkLst>
        <pc:spChg chg="mod">
          <ac:chgData name="Perryman, Michael D CIV USARMY CEIWR-HEC (USA)" userId="176e3b1d-abf9-4f4d-8d38-1a8cdd8bb9af" providerId="ADAL" clId="{8DD42881-0CC0-416D-A793-74BCEF13BBD6}" dt="2021-06-07T20:30:28.160" v="5573" actId="5793"/>
          <ac:spMkLst>
            <pc:docMk/>
            <pc:sldMk cId="3710583975" sldId="466"/>
            <ac:spMk id="3" creationId="{1DFC7BB4-96D5-4AD4-8624-F70F3677C502}"/>
          </ac:spMkLst>
        </pc:spChg>
        <pc:spChg chg="mod">
          <ac:chgData name="Perryman, Michael D CIV USARMY CEIWR-HEC (USA)" userId="176e3b1d-abf9-4f4d-8d38-1a8cdd8bb9af" providerId="ADAL" clId="{8DD42881-0CC0-416D-A793-74BCEF13BBD6}" dt="2021-06-07T20:18:49.507" v="4708" actId="20577"/>
          <ac:spMkLst>
            <pc:docMk/>
            <pc:sldMk cId="3710583975" sldId="466"/>
            <ac:spMk id="4" creationId="{BB776298-9A9F-4E7C-A4EA-7A74D45F2551}"/>
          </ac:spMkLst>
        </pc:spChg>
      </pc:sldChg>
      <pc:sldChg chg="modSp add mod">
        <pc:chgData name="Perryman, Michael D CIV USARMY CEIWR-HEC (USA)" userId="176e3b1d-abf9-4f4d-8d38-1a8cdd8bb9af" providerId="ADAL" clId="{8DD42881-0CC0-416D-A793-74BCEF13BBD6}" dt="2021-06-07T20:33:00.165" v="5591" actId="6549"/>
        <pc:sldMkLst>
          <pc:docMk/>
          <pc:sldMk cId="1166883236" sldId="467"/>
        </pc:sldMkLst>
        <pc:spChg chg="mod">
          <ac:chgData name="Perryman, Michael D CIV USARMY CEIWR-HEC (USA)" userId="176e3b1d-abf9-4f4d-8d38-1a8cdd8bb9af" providerId="ADAL" clId="{8DD42881-0CC0-416D-A793-74BCEF13BBD6}" dt="2021-06-07T20:33:00.165" v="5591" actId="6549"/>
          <ac:spMkLst>
            <pc:docMk/>
            <pc:sldMk cId="1166883236" sldId="467"/>
            <ac:spMk id="3" creationId="{1DFC7BB4-96D5-4AD4-8624-F70F3677C502}"/>
          </ac:spMkLst>
        </pc:spChg>
        <pc:spChg chg="mod">
          <ac:chgData name="Perryman, Michael D CIV USARMY CEIWR-HEC (USA)" userId="176e3b1d-abf9-4f4d-8d38-1a8cdd8bb9af" providerId="ADAL" clId="{8DD42881-0CC0-416D-A793-74BCEF13BBD6}" dt="2021-06-07T20:32:47.990" v="5585" actId="20577"/>
          <ac:spMkLst>
            <pc:docMk/>
            <pc:sldMk cId="1166883236" sldId="467"/>
            <ac:spMk id="4" creationId="{BB776298-9A9F-4E7C-A4EA-7A74D45F2551}"/>
          </ac:spMkLst>
        </pc:spChg>
      </pc:sldChg>
      <pc:sldChg chg="modSp add mod">
        <pc:chgData name="Perryman, Michael D CIV USARMY CEIWR-HEC (USA)" userId="176e3b1d-abf9-4f4d-8d38-1a8cdd8bb9af" providerId="ADAL" clId="{8DD42881-0CC0-416D-A793-74BCEF13BBD6}" dt="2021-06-07T20:33:13.655" v="5598" actId="20577"/>
        <pc:sldMkLst>
          <pc:docMk/>
          <pc:sldMk cId="300845229" sldId="468"/>
        </pc:sldMkLst>
        <pc:spChg chg="mod">
          <ac:chgData name="Perryman, Michael D CIV USARMY CEIWR-HEC (USA)" userId="176e3b1d-abf9-4f4d-8d38-1a8cdd8bb9af" providerId="ADAL" clId="{8DD42881-0CC0-416D-A793-74BCEF13BBD6}" dt="2021-06-07T20:33:13.655" v="5598" actId="20577"/>
          <ac:spMkLst>
            <pc:docMk/>
            <pc:sldMk cId="300845229" sldId="468"/>
            <ac:spMk id="4" creationId="{BB776298-9A9F-4E7C-A4EA-7A74D45F2551}"/>
          </ac:spMkLst>
        </pc:spChg>
      </pc:sldChg>
      <pc:sldChg chg="modSp add mod">
        <pc:chgData name="Perryman, Michael D CIV USARMY CEIWR-HEC (USA)" userId="176e3b1d-abf9-4f4d-8d38-1a8cdd8bb9af" providerId="ADAL" clId="{8DD42881-0CC0-416D-A793-74BCEF13BBD6}" dt="2021-06-07T21:27:52.919" v="6580" actId="27636"/>
        <pc:sldMkLst>
          <pc:docMk/>
          <pc:sldMk cId="1751426176" sldId="469"/>
        </pc:sldMkLst>
        <pc:spChg chg="mod">
          <ac:chgData name="Perryman, Michael D CIV USARMY CEIWR-HEC (USA)" userId="176e3b1d-abf9-4f4d-8d38-1a8cdd8bb9af" providerId="ADAL" clId="{8DD42881-0CC0-416D-A793-74BCEF13BBD6}" dt="2021-06-07T21:27:52.919" v="6580" actId="27636"/>
          <ac:spMkLst>
            <pc:docMk/>
            <pc:sldMk cId="1751426176" sldId="469"/>
            <ac:spMk id="3" creationId="{1DFC7BB4-96D5-4AD4-8624-F70F3677C502}"/>
          </ac:spMkLst>
        </pc:spChg>
        <pc:spChg chg="mod">
          <ac:chgData name="Perryman, Michael D CIV USARMY CEIWR-HEC (USA)" userId="176e3b1d-abf9-4f4d-8d38-1a8cdd8bb9af" providerId="ADAL" clId="{8DD42881-0CC0-416D-A793-74BCEF13BBD6}" dt="2021-06-07T20:33:54.371" v="5637" actId="20577"/>
          <ac:spMkLst>
            <pc:docMk/>
            <pc:sldMk cId="1751426176" sldId="469"/>
            <ac:spMk id="4" creationId="{BB776298-9A9F-4E7C-A4EA-7A74D45F2551}"/>
          </ac:spMkLst>
        </pc:spChg>
      </pc:sldChg>
      <pc:sldChg chg="modSp add mod">
        <pc:chgData name="Perryman, Michael D CIV USARMY CEIWR-HEC (USA)" userId="176e3b1d-abf9-4f4d-8d38-1a8cdd8bb9af" providerId="ADAL" clId="{8DD42881-0CC0-416D-A793-74BCEF13BBD6}" dt="2021-06-07T21:31:34.153" v="6748" actId="20577"/>
        <pc:sldMkLst>
          <pc:docMk/>
          <pc:sldMk cId="1567617056" sldId="470"/>
        </pc:sldMkLst>
        <pc:spChg chg="mod">
          <ac:chgData name="Perryman, Michael D CIV USARMY CEIWR-HEC (USA)" userId="176e3b1d-abf9-4f4d-8d38-1a8cdd8bb9af" providerId="ADAL" clId="{8DD42881-0CC0-416D-A793-74BCEF13BBD6}" dt="2021-06-07T21:31:34.153" v="6748" actId="20577"/>
          <ac:spMkLst>
            <pc:docMk/>
            <pc:sldMk cId="1567617056" sldId="470"/>
            <ac:spMk id="3" creationId="{1DFC7BB4-96D5-4AD4-8624-F70F3677C502}"/>
          </ac:spMkLst>
        </pc:spChg>
        <pc:spChg chg="mod">
          <ac:chgData name="Perryman, Michael D CIV USARMY CEIWR-HEC (USA)" userId="176e3b1d-abf9-4f4d-8d38-1a8cdd8bb9af" providerId="ADAL" clId="{8DD42881-0CC0-416D-A793-74BCEF13BBD6}" dt="2021-06-07T20:34:09.315" v="5646" actId="20577"/>
          <ac:spMkLst>
            <pc:docMk/>
            <pc:sldMk cId="1567617056" sldId="470"/>
            <ac:spMk id="4" creationId="{BB776298-9A9F-4E7C-A4EA-7A74D45F2551}"/>
          </ac:spMkLst>
        </pc:spChg>
      </pc:sldChg>
    </pc:docChg>
  </pc:docChgLst>
  <pc:docChgLst>
    <pc:chgData name="Perryman, Michael D CIV USARMY CEIWR-HEC (USA)" userId="176e3b1d-abf9-4f4d-8d38-1a8cdd8bb9af" providerId="ADAL" clId="{AEDB20C7-25A1-4C71-96F6-E1AE248CD707}"/>
    <pc:docChg chg="undo custSel addSld delSld modSld sldOrd">
      <pc:chgData name="Perryman, Michael D CIV USARMY CEIWR-HEC (USA)" userId="176e3b1d-abf9-4f4d-8d38-1a8cdd8bb9af" providerId="ADAL" clId="{AEDB20C7-25A1-4C71-96F6-E1AE248CD707}" dt="2021-06-10T17:04:48.700" v="6027" actId="20577"/>
      <pc:docMkLst>
        <pc:docMk/>
      </pc:docMkLst>
      <pc:sldChg chg="addSp delSp modSp mod">
        <pc:chgData name="Perryman, Michael D CIV USARMY CEIWR-HEC (USA)" userId="176e3b1d-abf9-4f4d-8d38-1a8cdd8bb9af" providerId="ADAL" clId="{AEDB20C7-25A1-4C71-96F6-E1AE248CD707}" dt="2021-06-10T15:33:47.220" v="5130" actId="27636"/>
        <pc:sldMkLst>
          <pc:docMk/>
          <pc:sldMk cId="2010169646" sldId="306"/>
        </pc:sldMkLst>
        <pc:spChg chg="mod">
          <ac:chgData name="Perryman, Michael D CIV USARMY CEIWR-HEC (USA)" userId="176e3b1d-abf9-4f4d-8d38-1a8cdd8bb9af" providerId="ADAL" clId="{AEDB20C7-25A1-4C71-96F6-E1AE248CD707}" dt="2021-06-10T15:33:47.220" v="5130" actId="27636"/>
          <ac:spMkLst>
            <pc:docMk/>
            <pc:sldMk cId="2010169646" sldId="306"/>
            <ac:spMk id="3" creationId="{04375AE6-A6EF-4AF2-A37C-59ED76FF4882}"/>
          </ac:spMkLst>
        </pc:spChg>
        <pc:spChg chg="add mod">
          <ac:chgData name="Perryman, Michael D CIV USARMY CEIWR-HEC (USA)" userId="176e3b1d-abf9-4f4d-8d38-1a8cdd8bb9af" providerId="ADAL" clId="{AEDB20C7-25A1-4C71-96F6-E1AE248CD707}" dt="2021-06-10T15:33:40.702" v="5128" actId="1076"/>
          <ac:spMkLst>
            <pc:docMk/>
            <pc:sldMk cId="2010169646" sldId="306"/>
            <ac:spMk id="4" creationId="{8D5E6A21-CCE2-4BBC-9FDB-7F0940BADB5A}"/>
          </ac:spMkLst>
        </pc:spChg>
        <pc:picChg chg="add mod">
          <ac:chgData name="Perryman, Michael D CIV USARMY CEIWR-HEC (USA)" userId="176e3b1d-abf9-4f4d-8d38-1a8cdd8bb9af" providerId="ADAL" clId="{AEDB20C7-25A1-4C71-96F6-E1AE248CD707}" dt="2021-06-10T15:33:40.702" v="5128" actId="1076"/>
          <ac:picMkLst>
            <pc:docMk/>
            <pc:sldMk cId="2010169646" sldId="306"/>
            <ac:picMk id="2050" creationId="{CBCC139A-E29F-42F4-A694-9BF7A8EED442}"/>
          </ac:picMkLst>
        </pc:picChg>
        <pc:picChg chg="add del">
          <ac:chgData name="Perryman, Michael D CIV USARMY CEIWR-HEC (USA)" userId="176e3b1d-abf9-4f4d-8d38-1a8cdd8bb9af" providerId="ADAL" clId="{AEDB20C7-25A1-4C71-96F6-E1AE248CD707}" dt="2021-06-10T14:36:14.018" v="5073"/>
          <ac:picMkLst>
            <pc:docMk/>
            <pc:sldMk cId="2010169646" sldId="306"/>
            <ac:picMk id="2052" creationId="{BD940967-A1F5-4D01-B2DC-BC2163F29D0C}"/>
          </ac:picMkLst>
        </pc:picChg>
        <pc:picChg chg="add del">
          <ac:chgData name="Perryman, Michael D CIV USARMY CEIWR-HEC (USA)" userId="176e3b1d-abf9-4f4d-8d38-1a8cdd8bb9af" providerId="ADAL" clId="{AEDB20C7-25A1-4C71-96F6-E1AE248CD707}" dt="2021-06-10T14:36:35.622" v="5075"/>
          <ac:picMkLst>
            <pc:docMk/>
            <pc:sldMk cId="2010169646" sldId="306"/>
            <ac:picMk id="2054" creationId="{9620430F-584A-41AE-8228-DA6486216D82}"/>
          </ac:picMkLst>
        </pc:picChg>
        <pc:picChg chg="add mod">
          <ac:chgData name="Perryman, Michael D CIV USARMY CEIWR-HEC (USA)" userId="176e3b1d-abf9-4f4d-8d38-1a8cdd8bb9af" providerId="ADAL" clId="{AEDB20C7-25A1-4C71-96F6-E1AE248CD707}" dt="2021-06-10T15:33:40.702" v="5128" actId="1076"/>
          <ac:picMkLst>
            <pc:docMk/>
            <pc:sldMk cId="2010169646" sldId="306"/>
            <ac:picMk id="2056" creationId="{27E83E01-F051-4BF3-B869-10F67AF0C8BD}"/>
          </ac:picMkLst>
        </pc:picChg>
        <pc:picChg chg="add del">
          <ac:chgData name="Perryman, Michael D CIV USARMY CEIWR-HEC (USA)" userId="176e3b1d-abf9-4f4d-8d38-1a8cdd8bb9af" providerId="ADAL" clId="{AEDB20C7-25A1-4C71-96F6-E1AE248CD707}" dt="2021-06-10T14:40:46.888" v="5084"/>
          <ac:picMkLst>
            <pc:docMk/>
            <pc:sldMk cId="2010169646" sldId="306"/>
            <ac:picMk id="2058" creationId="{7E0E5426-C791-41B9-84DA-2CD2EB373EBD}"/>
          </ac:picMkLst>
        </pc:picChg>
        <pc:picChg chg="add mod">
          <ac:chgData name="Perryman, Michael D CIV USARMY CEIWR-HEC (USA)" userId="176e3b1d-abf9-4f4d-8d38-1a8cdd8bb9af" providerId="ADAL" clId="{AEDB20C7-25A1-4C71-96F6-E1AE248CD707}" dt="2021-06-10T15:33:40.702" v="5128" actId="1076"/>
          <ac:picMkLst>
            <pc:docMk/>
            <pc:sldMk cId="2010169646" sldId="306"/>
            <ac:picMk id="2060" creationId="{9DDD8510-BC70-4999-A6C8-03F18D600AC4}"/>
          </ac:picMkLst>
        </pc:picChg>
      </pc:sldChg>
      <pc:sldChg chg="modSp mod">
        <pc:chgData name="Perryman, Michael D CIV USARMY CEIWR-HEC (USA)" userId="176e3b1d-abf9-4f4d-8d38-1a8cdd8bb9af" providerId="ADAL" clId="{AEDB20C7-25A1-4C71-96F6-E1AE248CD707}" dt="2021-06-09T14:03:16.051" v="1133" actId="20577"/>
        <pc:sldMkLst>
          <pc:docMk/>
          <pc:sldMk cId="196885241" sldId="309"/>
        </pc:sldMkLst>
        <pc:spChg chg="mod">
          <ac:chgData name="Perryman, Michael D CIV USARMY CEIWR-HEC (USA)" userId="176e3b1d-abf9-4f4d-8d38-1a8cdd8bb9af" providerId="ADAL" clId="{AEDB20C7-25A1-4C71-96F6-E1AE248CD707}" dt="2021-06-09T14:03:16.051" v="1133" actId="20577"/>
          <ac:spMkLst>
            <pc:docMk/>
            <pc:sldMk cId="196885241" sldId="309"/>
            <ac:spMk id="3" creationId="{D4E66DE9-17D8-4D54-A7C7-DB3433993EAF}"/>
          </ac:spMkLst>
        </pc:spChg>
      </pc:sldChg>
      <pc:sldChg chg="addSp modSp mod modNotesTx">
        <pc:chgData name="Perryman, Michael D CIV USARMY CEIWR-HEC (USA)" userId="176e3b1d-abf9-4f4d-8d38-1a8cdd8bb9af" providerId="ADAL" clId="{AEDB20C7-25A1-4C71-96F6-E1AE248CD707}" dt="2021-06-10T16:02:46.343" v="5724" actId="1076"/>
        <pc:sldMkLst>
          <pc:docMk/>
          <pc:sldMk cId="304426309" sldId="318"/>
        </pc:sldMkLst>
        <pc:spChg chg="mod">
          <ac:chgData name="Perryman, Michael D CIV USARMY CEIWR-HEC (USA)" userId="176e3b1d-abf9-4f4d-8d38-1a8cdd8bb9af" providerId="ADAL" clId="{AEDB20C7-25A1-4C71-96F6-E1AE248CD707}" dt="2021-06-10T15:58:01.640" v="5705" actId="122"/>
          <ac:spMkLst>
            <pc:docMk/>
            <pc:sldMk cId="304426309" sldId="318"/>
            <ac:spMk id="4" creationId="{98E515F4-CF20-4E49-AA6C-02C0BD7328C5}"/>
          </ac:spMkLst>
        </pc:spChg>
        <pc:spChg chg="add mod">
          <ac:chgData name="Perryman, Michael D CIV USARMY CEIWR-HEC (USA)" userId="176e3b1d-abf9-4f4d-8d38-1a8cdd8bb9af" providerId="ADAL" clId="{AEDB20C7-25A1-4C71-96F6-E1AE248CD707}" dt="2021-06-10T15:58:10.943" v="5707" actId="122"/>
          <ac:spMkLst>
            <pc:docMk/>
            <pc:sldMk cId="304426309" sldId="318"/>
            <ac:spMk id="5" creationId="{46BCB278-BFF2-4E9F-9C06-61FDD95AC4FC}"/>
          </ac:spMkLst>
        </pc:spChg>
        <pc:spChg chg="mod">
          <ac:chgData name="Perryman, Michael D CIV USARMY CEIWR-HEC (USA)" userId="176e3b1d-abf9-4f4d-8d38-1a8cdd8bb9af" providerId="ADAL" clId="{AEDB20C7-25A1-4C71-96F6-E1AE248CD707}" dt="2021-06-10T16:00:12.137" v="5721" actId="207"/>
          <ac:spMkLst>
            <pc:docMk/>
            <pc:sldMk cId="304426309" sldId="318"/>
            <ac:spMk id="7" creationId="{2DADB3C3-234E-4890-9AA1-F00055EED503}"/>
          </ac:spMkLst>
        </pc:spChg>
        <pc:picChg chg="add mod">
          <ac:chgData name="Perryman, Michael D CIV USARMY CEIWR-HEC (USA)" userId="176e3b1d-abf9-4f4d-8d38-1a8cdd8bb9af" providerId="ADAL" clId="{AEDB20C7-25A1-4C71-96F6-E1AE248CD707}" dt="2021-06-10T16:02:46.343" v="5724" actId="1076"/>
          <ac:picMkLst>
            <pc:docMk/>
            <pc:sldMk cId="304426309" sldId="318"/>
            <ac:picMk id="4098" creationId="{283AA808-6C3E-4AE8-A03B-9C29A2CCBEE2}"/>
          </ac:picMkLst>
        </pc:picChg>
        <pc:cxnChg chg="add mod">
          <ac:chgData name="Perryman, Michael D CIV USARMY CEIWR-HEC (USA)" userId="176e3b1d-abf9-4f4d-8d38-1a8cdd8bb9af" providerId="ADAL" clId="{AEDB20C7-25A1-4C71-96F6-E1AE248CD707}" dt="2021-06-10T15:59:28.649" v="5720" actId="692"/>
          <ac:cxnSpMkLst>
            <pc:docMk/>
            <pc:sldMk cId="304426309" sldId="318"/>
            <ac:cxnSpMk id="6" creationId="{7EA3917A-4625-4E2E-9829-117023EC207A}"/>
          </ac:cxnSpMkLst>
        </pc:cxnChg>
        <pc:cxnChg chg="add mod">
          <ac:chgData name="Perryman, Michael D CIV USARMY CEIWR-HEC (USA)" userId="176e3b1d-abf9-4f4d-8d38-1a8cdd8bb9af" providerId="ADAL" clId="{AEDB20C7-25A1-4C71-96F6-E1AE248CD707}" dt="2021-06-10T15:59:24.018" v="5716" actId="692"/>
          <ac:cxnSpMkLst>
            <pc:docMk/>
            <pc:sldMk cId="304426309" sldId="318"/>
            <ac:cxnSpMk id="9" creationId="{969DB0BA-48E7-45D3-98DE-314502F3F316}"/>
          </ac:cxnSpMkLst>
        </pc:cxnChg>
      </pc:sldChg>
      <pc:sldChg chg="addSp modSp">
        <pc:chgData name="Perryman, Michael D CIV USARMY CEIWR-HEC (USA)" userId="176e3b1d-abf9-4f4d-8d38-1a8cdd8bb9af" providerId="ADAL" clId="{AEDB20C7-25A1-4C71-96F6-E1AE248CD707}" dt="2021-06-10T16:20:50.823" v="5747" actId="1076"/>
        <pc:sldMkLst>
          <pc:docMk/>
          <pc:sldMk cId="2483850685" sldId="319"/>
        </pc:sldMkLst>
        <pc:spChg chg="mod">
          <ac:chgData name="Perryman, Michael D CIV USARMY CEIWR-HEC (USA)" userId="176e3b1d-abf9-4f4d-8d38-1a8cdd8bb9af" providerId="ADAL" clId="{AEDB20C7-25A1-4C71-96F6-E1AE248CD707}" dt="2021-06-10T16:14:44.737" v="5735" actId="1076"/>
          <ac:spMkLst>
            <pc:docMk/>
            <pc:sldMk cId="2483850685" sldId="319"/>
            <ac:spMk id="3" creationId="{BD46F2DB-DBDA-4B3C-8FBA-2756119CBAD8}"/>
          </ac:spMkLst>
        </pc:spChg>
        <pc:picChg chg="add mod">
          <ac:chgData name="Perryman, Michael D CIV USARMY CEIWR-HEC (USA)" userId="176e3b1d-abf9-4f4d-8d38-1a8cdd8bb9af" providerId="ADAL" clId="{AEDB20C7-25A1-4C71-96F6-E1AE248CD707}" dt="2021-06-10T16:20:50.823" v="5747" actId="1076"/>
          <ac:picMkLst>
            <pc:docMk/>
            <pc:sldMk cId="2483850685" sldId="319"/>
            <ac:picMk id="8194" creationId="{8E1A7B35-80BF-41B2-B026-677EBB9C4407}"/>
          </ac:picMkLst>
        </pc:picChg>
      </pc:sldChg>
      <pc:sldChg chg="addSp delSp modSp">
        <pc:chgData name="Perryman, Michael D CIV USARMY CEIWR-HEC (USA)" userId="176e3b1d-abf9-4f4d-8d38-1a8cdd8bb9af" providerId="ADAL" clId="{AEDB20C7-25A1-4C71-96F6-E1AE248CD707}" dt="2021-06-10T16:24:18.599" v="5754" actId="1076"/>
        <pc:sldMkLst>
          <pc:docMk/>
          <pc:sldMk cId="1030147659" sldId="320"/>
        </pc:sldMkLst>
        <pc:picChg chg="add del mod">
          <ac:chgData name="Perryman, Michael D CIV USARMY CEIWR-HEC (USA)" userId="176e3b1d-abf9-4f4d-8d38-1a8cdd8bb9af" providerId="ADAL" clId="{AEDB20C7-25A1-4C71-96F6-E1AE248CD707}" dt="2021-06-10T16:23:34.036" v="5752" actId="478"/>
          <ac:picMkLst>
            <pc:docMk/>
            <pc:sldMk cId="1030147659" sldId="320"/>
            <ac:picMk id="11266" creationId="{5A365FA9-65E7-425A-A454-27C7BFF77FB4}"/>
          </ac:picMkLst>
        </pc:picChg>
        <pc:picChg chg="add mod">
          <ac:chgData name="Perryman, Michael D CIV USARMY CEIWR-HEC (USA)" userId="176e3b1d-abf9-4f4d-8d38-1a8cdd8bb9af" providerId="ADAL" clId="{AEDB20C7-25A1-4C71-96F6-E1AE248CD707}" dt="2021-06-10T16:24:18.599" v="5754" actId="1076"/>
          <ac:picMkLst>
            <pc:docMk/>
            <pc:sldMk cId="1030147659" sldId="320"/>
            <ac:picMk id="11268" creationId="{26CDB849-77BD-462C-B4C1-523ACD5760CD}"/>
          </ac:picMkLst>
        </pc:picChg>
      </pc:sldChg>
      <pc:sldChg chg="addSp modSp mod">
        <pc:chgData name="Perryman, Michael D CIV USARMY CEIWR-HEC (USA)" userId="176e3b1d-abf9-4f4d-8d38-1a8cdd8bb9af" providerId="ADAL" clId="{AEDB20C7-25A1-4C71-96F6-E1AE248CD707}" dt="2021-06-10T16:27:19.209" v="5756" actId="1076"/>
        <pc:sldMkLst>
          <pc:docMk/>
          <pc:sldMk cId="3907013560" sldId="322"/>
        </pc:sldMkLst>
        <pc:spChg chg="mod">
          <ac:chgData name="Perryman, Michael D CIV USARMY CEIWR-HEC (USA)" userId="176e3b1d-abf9-4f4d-8d38-1a8cdd8bb9af" providerId="ADAL" clId="{AEDB20C7-25A1-4C71-96F6-E1AE248CD707}" dt="2021-06-09T13:41:53.723" v="1116" actId="20577"/>
          <ac:spMkLst>
            <pc:docMk/>
            <pc:sldMk cId="3907013560" sldId="322"/>
            <ac:spMk id="3" creationId="{39F7696A-308A-4B03-85F6-EC17DE1E93CD}"/>
          </ac:spMkLst>
        </pc:spChg>
        <pc:picChg chg="add mod">
          <ac:chgData name="Perryman, Michael D CIV USARMY CEIWR-HEC (USA)" userId="176e3b1d-abf9-4f4d-8d38-1a8cdd8bb9af" providerId="ADAL" clId="{AEDB20C7-25A1-4C71-96F6-E1AE248CD707}" dt="2021-06-10T16:27:19.209" v="5756" actId="1076"/>
          <ac:picMkLst>
            <pc:docMk/>
            <pc:sldMk cId="3907013560" sldId="322"/>
            <ac:picMk id="12290" creationId="{1CE2DCAB-0AF9-4197-9645-27914B387912}"/>
          </ac:picMkLst>
        </pc:picChg>
      </pc:sldChg>
      <pc:sldChg chg="addSp delSp modSp">
        <pc:chgData name="Perryman, Michael D CIV USARMY CEIWR-HEC (USA)" userId="176e3b1d-abf9-4f4d-8d38-1a8cdd8bb9af" providerId="ADAL" clId="{AEDB20C7-25A1-4C71-96F6-E1AE248CD707}" dt="2021-06-10T15:39:41.080" v="5136" actId="1076"/>
        <pc:sldMkLst>
          <pc:docMk/>
          <pc:sldMk cId="2962524878" sldId="325"/>
        </pc:sldMkLst>
        <pc:picChg chg="add del mod">
          <ac:chgData name="Perryman, Michael D CIV USARMY CEIWR-HEC (USA)" userId="176e3b1d-abf9-4f4d-8d38-1a8cdd8bb9af" providerId="ADAL" clId="{AEDB20C7-25A1-4C71-96F6-E1AE248CD707}" dt="2021-06-10T15:37:43.773" v="5134" actId="478"/>
          <ac:picMkLst>
            <pc:docMk/>
            <pc:sldMk cId="2962524878" sldId="325"/>
            <ac:picMk id="3074" creationId="{778B3E04-43FB-4018-8D48-0464F5949750}"/>
          </ac:picMkLst>
        </pc:picChg>
        <pc:picChg chg="add mod">
          <ac:chgData name="Perryman, Michael D CIV USARMY CEIWR-HEC (USA)" userId="176e3b1d-abf9-4f4d-8d38-1a8cdd8bb9af" providerId="ADAL" clId="{AEDB20C7-25A1-4C71-96F6-E1AE248CD707}" dt="2021-06-10T15:39:41.080" v="5136" actId="1076"/>
          <ac:picMkLst>
            <pc:docMk/>
            <pc:sldMk cId="2962524878" sldId="325"/>
            <ac:picMk id="3076" creationId="{A9387EB7-5708-44A0-84DF-17037C4DF1D8}"/>
          </ac:picMkLst>
        </pc:picChg>
      </pc:sldChg>
      <pc:sldChg chg="addSp modSp modNotesTx">
        <pc:chgData name="Perryman, Michael D CIV USARMY CEIWR-HEC (USA)" userId="176e3b1d-abf9-4f4d-8d38-1a8cdd8bb9af" providerId="ADAL" clId="{AEDB20C7-25A1-4C71-96F6-E1AE248CD707}" dt="2021-06-10T16:05:56.782" v="5728" actId="1076"/>
        <pc:sldMkLst>
          <pc:docMk/>
          <pc:sldMk cId="2928162583" sldId="326"/>
        </pc:sldMkLst>
        <pc:spChg chg="mod">
          <ac:chgData name="Perryman, Michael D CIV USARMY CEIWR-HEC (USA)" userId="176e3b1d-abf9-4f4d-8d38-1a8cdd8bb9af" providerId="ADAL" clId="{AEDB20C7-25A1-4C71-96F6-E1AE248CD707}" dt="2021-06-10T16:05:44.459" v="5727" actId="1076"/>
          <ac:spMkLst>
            <pc:docMk/>
            <pc:sldMk cId="2928162583" sldId="326"/>
            <ac:spMk id="2" creationId="{C984BC9A-41E5-47DC-A44F-660034BD91B7}"/>
          </ac:spMkLst>
        </pc:spChg>
        <pc:picChg chg="add mod">
          <ac:chgData name="Perryman, Michael D CIV USARMY CEIWR-HEC (USA)" userId="176e3b1d-abf9-4f4d-8d38-1a8cdd8bb9af" providerId="ADAL" clId="{AEDB20C7-25A1-4C71-96F6-E1AE248CD707}" dt="2021-06-10T16:05:56.782" v="5728" actId="1076"/>
          <ac:picMkLst>
            <pc:docMk/>
            <pc:sldMk cId="2928162583" sldId="326"/>
            <ac:picMk id="5122" creationId="{E55A9B0C-BD80-4331-8E99-15BC42B79E2A}"/>
          </ac:picMkLst>
        </pc:picChg>
      </pc:sldChg>
      <pc:sldChg chg="modNotesTx">
        <pc:chgData name="Perryman, Michael D CIV USARMY CEIWR-HEC (USA)" userId="176e3b1d-abf9-4f4d-8d38-1a8cdd8bb9af" providerId="ADAL" clId="{AEDB20C7-25A1-4C71-96F6-E1AE248CD707}" dt="2021-06-09T14:39:22.239" v="1450" actId="20577"/>
        <pc:sldMkLst>
          <pc:docMk/>
          <pc:sldMk cId="1036712878" sldId="327"/>
        </pc:sldMkLst>
      </pc:sldChg>
      <pc:sldChg chg="addSp modSp modNotesTx">
        <pc:chgData name="Perryman, Michael D CIV USARMY CEIWR-HEC (USA)" userId="176e3b1d-abf9-4f4d-8d38-1a8cdd8bb9af" providerId="ADAL" clId="{AEDB20C7-25A1-4C71-96F6-E1AE248CD707}" dt="2021-06-10T16:08:49.597" v="5730" actId="1076"/>
        <pc:sldMkLst>
          <pc:docMk/>
          <pc:sldMk cId="1077791809" sldId="328"/>
        </pc:sldMkLst>
        <pc:picChg chg="add mod">
          <ac:chgData name="Perryman, Michael D CIV USARMY CEIWR-HEC (USA)" userId="176e3b1d-abf9-4f4d-8d38-1a8cdd8bb9af" providerId="ADAL" clId="{AEDB20C7-25A1-4C71-96F6-E1AE248CD707}" dt="2021-06-10T16:08:49.597" v="5730" actId="1076"/>
          <ac:picMkLst>
            <pc:docMk/>
            <pc:sldMk cId="1077791809" sldId="328"/>
            <ac:picMk id="6146" creationId="{50AEE481-FA52-433C-B60F-80EDF9F54F92}"/>
          </ac:picMkLst>
        </pc:picChg>
      </pc:sldChg>
      <pc:sldChg chg="addSp modSp">
        <pc:chgData name="Perryman, Michael D CIV USARMY CEIWR-HEC (USA)" userId="176e3b1d-abf9-4f4d-8d38-1a8cdd8bb9af" providerId="ADAL" clId="{AEDB20C7-25A1-4C71-96F6-E1AE248CD707}" dt="2021-06-10T16:11:15.411" v="5732" actId="1076"/>
        <pc:sldMkLst>
          <pc:docMk/>
          <pc:sldMk cId="61429314" sldId="329"/>
        </pc:sldMkLst>
        <pc:picChg chg="add mod">
          <ac:chgData name="Perryman, Michael D CIV USARMY CEIWR-HEC (USA)" userId="176e3b1d-abf9-4f4d-8d38-1a8cdd8bb9af" providerId="ADAL" clId="{AEDB20C7-25A1-4C71-96F6-E1AE248CD707}" dt="2021-06-10T16:11:15.411" v="5732" actId="1076"/>
          <ac:picMkLst>
            <pc:docMk/>
            <pc:sldMk cId="61429314" sldId="329"/>
            <ac:picMk id="7170" creationId="{107CA2BE-C965-41CA-A870-4D7A304B4F03}"/>
          </ac:picMkLst>
        </pc:picChg>
      </pc:sldChg>
      <pc:sldChg chg="addSp modSp modNotesTx">
        <pc:chgData name="Perryman, Michael D CIV USARMY CEIWR-HEC (USA)" userId="176e3b1d-abf9-4f4d-8d38-1a8cdd8bb9af" providerId="ADAL" clId="{AEDB20C7-25A1-4C71-96F6-E1AE248CD707}" dt="2021-06-10T16:28:52.303" v="5758" actId="1076"/>
        <pc:sldMkLst>
          <pc:docMk/>
          <pc:sldMk cId="2460664655" sldId="349"/>
        </pc:sldMkLst>
        <pc:picChg chg="add mod">
          <ac:chgData name="Perryman, Michael D CIV USARMY CEIWR-HEC (USA)" userId="176e3b1d-abf9-4f4d-8d38-1a8cdd8bb9af" providerId="ADAL" clId="{AEDB20C7-25A1-4C71-96F6-E1AE248CD707}" dt="2021-06-10T16:28:52.303" v="5758" actId="1076"/>
          <ac:picMkLst>
            <pc:docMk/>
            <pc:sldMk cId="2460664655" sldId="349"/>
            <ac:picMk id="13314" creationId="{6CA9F842-84C9-4025-9E65-C1F128CBEA4D}"/>
          </ac:picMkLst>
        </pc:picChg>
      </pc:sldChg>
      <pc:sldChg chg="modNotesTx">
        <pc:chgData name="Perryman, Michael D CIV USARMY CEIWR-HEC (USA)" userId="176e3b1d-abf9-4f4d-8d38-1a8cdd8bb9af" providerId="ADAL" clId="{AEDB20C7-25A1-4C71-96F6-E1AE248CD707}" dt="2021-06-09T14:51:27.407" v="1726" actId="20577"/>
        <pc:sldMkLst>
          <pc:docMk/>
          <pc:sldMk cId="2527358821" sldId="352"/>
        </pc:sldMkLst>
      </pc:sldChg>
      <pc:sldChg chg="addSp delSp modSp modNotesTx">
        <pc:chgData name="Perryman, Michael D CIV USARMY CEIWR-HEC (USA)" userId="176e3b1d-abf9-4f4d-8d38-1a8cdd8bb9af" providerId="ADAL" clId="{AEDB20C7-25A1-4C71-96F6-E1AE248CD707}" dt="2021-06-10T16:37:42.983" v="5771" actId="1076"/>
        <pc:sldMkLst>
          <pc:docMk/>
          <pc:sldMk cId="3848162249" sldId="358"/>
        </pc:sldMkLst>
        <pc:picChg chg="add del mod">
          <ac:chgData name="Perryman, Michael D CIV USARMY CEIWR-HEC (USA)" userId="176e3b1d-abf9-4f4d-8d38-1a8cdd8bb9af" providerId="ADAL" clId="{AEDB20C7-25A1-4C71-96F6-E1AE248CD707}" dt="2021-06-10T16:37:35.528" v="5770" actId="478"/>
          <ac:picMkLst>
            <pc:docMk/>
            <pc:sldMk cId="3848162249" sldId="358"/>
            <ac:picMk id="17410" creationId="{68C4F8FB-E942-47AD-806D-DE9F19572F2F}"/>
          </ac:picMkLst>
        </pc:picChg>
        <pc:picChg chg="add mod">
          <ac:chgData name="Perryman, Michael D CIV USARMY CEIWR-HEC (USA)" userId="176e3b1d-abf9-4f4d-8d38-1a8cdd8bb9af" providerId="ADAL" clId="{AEDB20C7-25A1-4C71-96F6-E1AE248CD707}" dt="2021-06-10T16:37:42.983" v="5771" actId="1076"/>
          <ac:picMkLst>
            <pc:docMk/>
            <pc:sldMk cId="3848162249" sldId="358"/>
            <ac:picMk id="17412" creationId="{7FF87CE0-A103-40CC-B181-9C7D6F59E071}"/>
          </ac:picMkLst>
        </pc:picChg>
      </pc:sldChg>
      <pc:sldChg chg="addSp modSp">
        <pc:chgData name="Perryman, Michael D CIV USARMY CEIWR-HEC (USA)" userId="176e3b1d-abf9-4f4d-8d38-1a8cdd8bb9af" providerId="ADAL" clId="{AEDB20C7-25A1-4C71-96F6-E1AE248CD707}" dt="2021-06-10T16:32:33.905" v="5764" actId="1076"/>
        <pc:sldMkLst>
          <pc:docMk/>
          <pc:sldMk cId="2684355236" sldId="363"/>
        </pc:sldMkLst>
        <pc:picChg chg="add mod">
          <ac:chgData name="Perryman, Michael D CIV USARMY CEIWR-HEC (USA)" userId="176e3b1d-abf9-4f4d-8d38-1a8cdd8bb9af" providerId="ADAL" clId="{AEDB20C7-25A1-4C71-96F6-E1AE248CD707}" dt="2021-06-10T16:32:33.905" v="5764" actId="1076"/>
          <ac:picMkLst>
            <pc:docMk/>
            <pc:sldMk cId="2684355236" sldId="363"/>
            <ac:picMk id="15362" creationId="{063CCBA2-A56D-4679-9D12-BCF54E938F55}"/>
          </ac:picMkLst>
        </pc:picChg>
      </pc:sldChg>
      <pc:sldChg chg="modNotesTx">
        <pc:chgData name="Perryman, Michael D CIV USARMY CEIWR-HEC (USA)" userId="176e3b1d-abf9-4f4d-8d38-1a8cdd8bb9af" providerId="ADAL" clId="{AEDB20C7-25A1-4C71-96F6-E1AE248CD707}" dt="2021-06-09T17:01:59.536" v="1836" actId="20577"/>
        <pc:sldMkLst>
          <pc:docMk/>
          <pc:sldMk cId="1906570186" sldId="364"/>
        </pc:sldMkLst>
      </pc:sldChg>
      <pc:sldChg chg="modNotesTx">
        <pc:chgData name="Perryman, Michael D CIV USARMY CEIWR-HEC (USA)" userId="176e3b1d-abf9-4f4d-8d38-1a8cdd8bb9af" providerId="ADAL" clId="{AEDB20C7-25A1-4C71-96F6-E1AE248CD707}" dt="2021-06-09T17:01:54.057" v="1835" actId="20577"/>
        <pc:sldMkLst>
          <pc:docMk/>
          <pc:sldMk cId="1777305643" sldId="365"/>
        </pc:sldMkLst>
      </pc:sldChg>
      <pc:sldChg chg="modNotesTx">
        <pc:chgData name="Perryman, Michael D CIV USARMY CEIWR-HEC (USA)" userId="176e3b1d-abf9-4f4d-8d38-1a8cdd8bb9af" providerId="ADAL" clId="{AEDB20C7-25A1-4C71-96F6-E1AE248CD707}" dt="2021-06-09T17:02:21.713" v="1904" actId="20577"/>
        <pc:sldMkLst>
          <pc:docMk/>
          <pc:sldMk cId="1532449740" sldId="366"/>
        </pc:sldMkLst>
      </pc:sldChg>
      <pc:sldChg chg="addSp modSp">
        <pc:chgData name="Perryman, Michael D CIV USARMY CEIWR-HEC (USA)" userId="176e3b1d-abf9-4f4d-8d38-1a8cdd8bb9af" providerId="ADAL" clId="{AEDB20C7-25A1-4C71-96F6-E1AE248CD707}" dt="2021-06-10T16:34:51.008" v="5766" actId="1076"/>
        <pc:sldMkLst>
          <pc:docMk/>
          <pc:sldMk cId="2903855448" sldId="367"/>
        </pc:sldMkLst>
        <pc:picChg chg="add mod">
          <ac:chgData name="Perryman, Michael D CIV USARMY CEIWR-HEC (USA)" userId="176e3b1d-abf9-4f4d-8d38-1a8cdd8bb9af" providerId="ADAL" clId="{AEDB20C7-25A1-4C71-96F6-E1AE248CD707}" dt="2021-06-10T16:34:51.008" v="5766" actId="1076"/>
          <ac:picMkLst>
            <pc:docMk/>
            <pc:sldMk cId="2903855448" sldId="367"/>
            <ac:picMk id="16386" creationId="{F9334150-A3A0-4E2C-8BFD-00CD78CB3BD0}"/>
          </ac:picMkLst>
        </pc:picChg>
      </pc:sldChg>
      <pc:sldChg chg="modNotesTx">
        <pc:chgData name="Perryman, Michael D CIV USARMY CEIWR-HEC (USA)" userId="176e3b1d-abf9-4f4d-8d38-1a8cdd8bb9af" providerId="ADAL" clId="{AEDB20C7-25A1-4C71-96F6-E1AE248CD707}" dt="2021-06-09T17:03:47.231" v="1961" actId="6549"/>
        <pc:sldMkLst>
          <pc:docMk/>
          <pc:sldMk cId="1884626840" sldId="368"/>
        </pc:sldMkLst>
      </pc:sldChg>
      <pc:sldChg chg="modNotesTx">
        <pc:chgData name="Perryman, Michael D CIV USARMY CEIWR-HEC (USA)" userId="176e3b1d-abf9-4f4d-8d38-1a8cdd8bb9af" providerId="ADAL" clId="{AEDB20C7-25A1-4C71-96F6-E1AE248CD707}" dt="2021-06-09T17:03:53.617" v="1968" actId="20577"/>
        <pc:sldMkLst>
          <pc:docMk/>
          <pc:sldMk cId="4183383571" sldId="369"/>
        </pc:sldMkLst>
      </pc:sldChg>
      <pc:sldChg chg="modNotesTx">
        <pc:chgData name="Perryman, Michael D CIV USARMY CEIWR-HEC (USA)" userId="176e3b1d-abf9-4f4d-8d38-1a8cdd8bb9af" providerId="ADAL" clId="{AEDB20C7-25A1-4C71-96F6-E1AE248CD707}" dt="2021-06-09T17:04:08.200" v="2002" actId="20577"/>
        <pc:sldMkLst>
          <pc:docMk/>
          <pc:sldMk cId="4216457512" sldId="370"/>
        </pc:sldMkLst>
      </pc:sldChg>
      <pc:sldChg chg="modNotesTx">
        <pc:chgData name="Perryman, Michael D CIV USARMY CEIWR-HEC (USA)" userId="176e3b1d-abf9-4f4d-8d38-1a8cdd8bb9af" providerId="ADAL" clId="{AEDB20C7-25A1-4C71-96F6-E1AE248CD707}" dt="2021-06-09T17:04:24.360" v="2038" actId="20577"/>
        <pc:sldMkLst>
          <pc:docMk/>
          <pc:sldMk cId="803783965" sldId="371"/>
        </pc:sldMkLst>
      </pc:sldChg>
      <pc:sldChg chg="modNotesTx">
        <pc:chgData name="Perryman, Michael D CIV USARMY CEIWR-HEC (USA)" userId="176e3b1d-abf9-4f4d-8d38-1a8cdd8bb9af" providerId="ADAL" clId="{AEDB20C7-25A1-4C71-96F6-E1AE248CD707}" dt="2021-06-09T17:04:52.138" v="2093" actId="20577"/>
        <pc:sldMkLst>
          <pc:docMk/>
          <pc:sldMk cId="540777691" sldId="372"/>
        </pc:sldMkLst>
      </pc:sldChg>
      <pc:sldChg chg="modNotesTx">
        <pc:chgData name="Perryman, Michael D CIV USARMY CEIWR-HEC (USA)" userId="176e3b1d-abf9-4f4d-8d38-1a8cdd8bb9af" providerId="ADAL" clId="{AEDB20C7-25A1-4C71-96F6-E1AE248CD707}" dt="2021-06-09T17:05:39.396" v="2159" actId="20577"/>
        <pc:sldMkLst>
          <pc:docMk/>
          <pc:sldMk cId="259816224" sldId="373"/>
        </pc:sldMkLst>
      </pc:sldChg>
      <pc:sldChg chg="modNotesTx">
        <pc:chgData name="Perryman, Michael D CIV USARMY CEIWR-HEC (USA)" userId="176e3b1d-abf9-4f4d-8d38-1a8cdd8bb9af" providerId="ADAL" clId="{AEDB20C7-25A1-4C71-96F6-E1AE248CD707}" dt="2021-06-09T17:06:00.082" v="2181" actId="20577"/>
        <pc:sldMkLst>
          <pc:docMk/>
          <pc:sldMk cId="1670762530" sldId="374"/>
        </pc:sldMkLst>
      </pc:sldChg>
      <pc:sldChg chg="modNotesTx">
        <pc:chgData name="Perryman, Michael D CIV USARMY CEIWR-HEC (USA)" userId="176e3b1d-abf9-4f4d-8d38-1a8cdd8bb9af" providerId="ADAL" clId="{AEDB20C7-25A1-4C71-96F6-E1AE248CD707}" dt="2021-06-09T17:06:17.781" v="2203" actId="20577"/>
        <pc:sldMkLst>
          <pc:docMk/>
          <pc:sldMk cId="3287447615" sldId="375"/>
        </pc:sldMkLst>
      </pc:sldChg>
      <pc:sldChg chg="modSp mod">
        <pc:chgData name="Perryman, Michael D CIV USARMY CEIWR-HEC (USA)" userId="176e3b1d-abf9-4f4d-8d38-1a8cdd8bb9af" providerId="ADAL" clId="{AEDB20C7-25A1-4C71-96F6-E1AE248CD707}" dt="2021-06-09T14:42:51.241" v="1472" actId="6549"/>
        <pc:sldMkLst>
          <pc:docMk/>
          <pc:sldMk cId="2002514446" sldId="383"/>
        </pc:sldMkLst>
        <pc:spChg chg="mod">
          <ac:chgData name="Perryman, Michael D CIV USARMY CEIWR-HEC (USA)" userId="176e3b1d-abf9-4f4d-8d38-1a8cdd8bb9af" providerId="ADAL" clId="{AEDB20C7-25A1-4C71-96F6-E1AE248CD707}" dt="2021-06-09T14:42:51.241" v="1472" actId="6549"/>
          <ac:spMkLst>
            <pc:docMk/>
            <pc:sldMk cId="2002514446" sldId="383"/>
            <ac:spMk id="3" creationId="{BD46F2DB-DBDA-4B3C-8FBA-2756119CBAD8}"/>
          </ac:spMkLst>
        </pc:spChg>
      </pc:sldChg>
      <pc:sldChg chg="modNotesTx">
        <pc:chgData name="Perryman, Michael D CIV USARMY CEIWR-HEC (USA)" userId="176e3b1d-abf9-4f4d-8d38-1a8cdd8bb9af" providerId="ADAL" clId="{AEDB20C7-25A1-4C71-96F6-E1AE248CD707}" dt="2021-06-09T14:43:47.877" v="1492" actId="20577"/>
        <pc:sldMkLst>
          <pc:docMk/>
          <pc:sldMk cId="1863460369" sldId="384"/>
        </pc:sldMkLst>
      </pc:sldChg>
      <pc:sldChg chg="modNotesTx">
        <pc:chgData name="Perryman, Michael D CIV USARMY CEIWR-HEC (USA)" userId="176e3b1d-abf9-4f4d-8d38-1a8cdd8bb9af" providerId="ADAL" clId="{AEDB20C7-25A1-4C71-96F6-E1AE248CD707}" dt="2021-06-09T14:43:57.297" v="1513" actId="20577"/>
        <pc:sldMkLst>
          <pc:docMk/>
          <pc:sldMk cId="1711771988" sldId="385"/>
        </pc:sldMkLst>
      </pc:sldChg>
      <pc:sldChg chg="modNotesTx">
        <pc:chgData name="Perryman, Michael D CIV USARMY CEIWR-HEC (USA)" userId="176e3b1d-abf9-4f4d-8d38-1a8cdd8bb9af" providerId="ADAL" clId="{AEDB20C7-25A1-4C71-96F6-E1AE248CD707}" dt="2021-06-09T14:44:41.823" v="1574" actId="20577"/>
        <pc:sldMkLst>
          <pc:docMk/>
          <pc:sldMk cId="3815223229" sldId="386"/>
        </pc:sldMkLst>
      </pc:sldChg>
      <pc:sldChg chg="modNotesTx">
        <pc:chgData name="Perryman, Michael D CIV USARMY CEIWR-HEC (USA)" userId="176e3b1d-abf9-4f4d-8d38-1a8cdd8bb9af" providerId="ADAL" clId="{AEDB20C7-25A1-4C71-96F6-E1AE248CD707}" dt="2021-06-09T14:44:55.126" v="1610" actId="20577"/>
        <pc:sldMkLst>
          <pc:docMk/>
          <pc:sldMk cId="3772176570" sldId="387"/>
        </pc:sldMkLst>
      </pc:sldChg>
      <pc:sldChg chg="modNotesTx">
        <pc:chgData name="Perryman, Michael D CIV USARMY CEIWR-HEC (USA)" userId="176e3b1d-abf9-4f4d-8d38-1a8cdd8bb9af" providerId="ADAL" clId="{AEDB20C7-25A1-4C71-96F6-E1AE248CD707}" dt="2021-06-09T14:45:05.394" v="1611" actId="20577"/>
        <pc:sldMkLst>
          <pc:docMk/>
          <pc:sldMk cId="2005981749" sldId="388"/>
        </pc:sldMkLst>
      </pc:sldChg>
      <pc:sldChg chg="modNotesTx">
        <pc:chgData name="Perryman, Michael D CIV USARMY CEIWR-HEC (USA)" userId="176e3b1d-abf9-4f4d-8d38-1a8cdd8bb9af" providerId="ADAL" clId="{AEDB20C7-25A1-4C71-96F6-E1AE248CD707}" dt="2021-06-08T20:02:13.729" v="773" actId="20577"/>
        <pc:sldMkLst>
          <pc:docMk/>
          <pc:sldMk cId="214732050" sldId="389"/>
        </pc:sldMkLst>
      </pc:sldChg>
      <pc:sldChg chg="addSp modSp modNotesTx">
        <pc:chgData name="Perryman, Michael D CIV USARMY CEIWR-HEC (USA)" userId="176e3b1d-abf9-4f4d-8d38-1a8cdd8bb9af" providerId="ADAL" clId="{AEDB20C7-25A1-4C71-96F6-E1AE248CD707}" dt="2021-06-10T16:49:58.067" v="5790" actId="1076"/>
        <pc:sldMkLst>
          <pc:docMk/>
          <pc:sldMk cId="2257908831" sldId="390"/>
        </pc:sldMkLst>
        <pc:picChg chg="add mod">
          <ac:chgData name="Perryman, Michael D CIV USARMY CEIWR-HEC (USA)" userId="176e3b1d-abf9-4f4d-8d38-1a8cdd8bb9af" providerId="ADAL" clId="{AEDB20C7-25A1-4C71-96F6-E1AE248CD707}" dt="2021-06-10T16:49:58.067" v="5790" actId="1076"/>
          <ac:picMkLst>
            <pc:docMk/>
            <pc:sldMk cId="2257908831" sldId="390"/>
            <ac:picMk id="24578" creationId="{85EAF8F6-6F6E-476A-82DF-A91697783864}"/>
          </ac:picMkLst>
        </pc:picChg>
      </pc:sldChg>
      <pc:sldChg chg="addSp delSp modSp mod modNotesTx">
        <pc:chgData name="Perryman, Michael D CIV USARMY CEIWR-HEC (USA)" userId="176e3b1d-abf9-4f4d-8d38-1a8cdd8bb9af" providerId="ADAL" clId="{AEDB20C7-25A1-4C71-96F6-E1AE248CD707}" dt="2021-06-10T16:51:38.993" v="5795" actId="1076"/>
        <pc:sldMkLst>
          <pc:docMk/>
          <pc:sldMk cId="2994351570" sldId="392"/>
        </pc:sldMkLst>
        <pc:spChg chg="mod">
          <ac:chgData name="Perryman, Michael D CIV USARMY CEIWR-HEC (USA)" userId="176e3b1d-abf9-4f4d-8d38-1a8cdd8bb9af" providerId="ADAL" clId="{AEDB20C7-25A1-4C71-96F6-E1AE248CD707}" dt="2021-06-08T20:04:07.421" v="787" actId="114"/>
          <ac:spMkLst>
            <pc:docMk/>
            <pc:sldMk cId="2994351570" sldId="392"/>
            <ac:spMk id="6" creationId="{61E53D2C-5F7C-4EE1-8DEE-2D69E0AF6AB1}"/>
          </ac:spMkLst>
        </pc:spChg>
        <pc:picChg chg="add del mod">
          <ac:chgData name="Perryman, Michael D CIV USARMY CEIWR-HEC (USA)" userId="176e3b1d-abf9-4f4d-8d38-1a8cdd8bb9af" providerId="ADAL" clId="{AEDB20C7-25A1-4C71-96F6-E1AE248CD707}" dt="2021-06-10T16:51:09.911" v="5793" actId="478"/>
          <ac:picMkLst>
            <pc:docMk/>
            <pc:sldMk cId="2994351570" sldId="392"/>
            <ac:picMk id="25602" creationId="{E080D862-A597-4A54-9667-D8BCA538105D}"/>
          </ac:picMkLst>
        </pc:picChg>
        <pc:picChg chg="add mod">
          <ac:chgData name="Perryman, Michael D CIV USARMY CEIWR-HEC (USA)" userId="176e3b1d-abf9-4f4d-8d38-1a8cdd8bb9af" providerId="ADAL" clId="{AEDB20C7-25A1-4C71-96F6-E1AE248CD707}" dt="2021-06-10T16:51:38.993" v="5795" actId="1076"/>
          <ac:picMkLst>
            <pc:docMk/>
            <pc:sldMk cId="2994351570" sldId="392"/>
            <ac:picMk id="25604" creationId="{448D0869-6B0F-4F30-810E-0FCFF6823317}"/>
          </ac:picMkLst>
        </pc:picChg>
      </pc:sldChg>
      <pc:sldChg chg="addSp modSp">
        <pc:chgData name="Perryman, Michael D CIV USARMY CEIWR-HEC (USA)" userId="176e3b1d-abf9-4f4d-8d38-1a8cdd8bb9af" providerId="ADAL" clId="{AEDB20C7-25A1-4C71-96F6-E1AE248CD707}" dt="2021-06-10T16:52:52.049" v="5797" actId="1076"/>
        <pc:sldMkLst>
          <pc:docMk/>
          <pc:sldMk cId="113255766" sldId="393"/>
        </pc:sldMkLst>
        <pc:picChg chg="add mod">
          <ac:chgData name="Perryman, Michael D CIV USARMY CEIWR-HEC (USA)" userId="176e3b1d-abf9-4f4d-8d38-1a8cdd8bb9af" providerId="ADAL" clId="{AEDB20C7-25A1-4C71-96F6-E1AE248CD707}" dt="2021-06-10T16:52:52.049" v="5797" actId="1076"/>
          <ac:picMkLst>
            <pc:docMk/>
            <pc:sldMk cId="113255766" sldId="393"/>
            <ac:picMk id="26626" creationId="{66022FE4-B837-4737-8EC0-595F7F41D0DD}"/>
          </ac:picMkLst>
        </pc:picChg>
      </pc:sldChg>
      <pc:sldChg chg="addSp modSp mod modNotesTx">
        <pc:chgData name="Perryman, Michael D CIV USARMY CEIWR-HEC (USA)" userId="176e3b1d-abf9-4f4d-8d38-1a8cdd8bb9af" providerId="ADAL" clId="{AEDB20C7-25A1-4C71-96F6-E1AE248CD707}" dt="2021-06-09T17:28:47.901" v="2719" actId="14100"/>
        <pc:sldMkLst>
          <pc:docMk/>
          <pc:sldMk cId="2328777964" sldId="395"/>
        </pc:sldMkLst>
        <pc:spChg chg="add mod">
          <ac:chgData name="Perryman, Michael D CIV USARMY CEIWR-HEC (USA)" userId="176e3b1d-abf9-4f4d-8d38-1a8cdd8bb9af" providerId="ADAL" clId="{AEDB20C7-25A1-4C71-96F6-E1AE248CD707}" dt="2021-06-09T17:27:17.793" v="2661" actId="14100"/>
          <ac:spMkLst>
            <pc:docMk/>
            <pc:sldMk cId="2328777964" sldId="395"/>
            <ac:spMk id="5" creationId="{71986247-D9D3-4AA8-93BC-E062CCA5CDE6}"/>
          </ac:spMkLst>
        </pc:spChg>
        <pc:spChg chg="add mod">
          <ac:chgData name="Perryman, Michael D CIV USARMY CEIWR-HEC (USA)" userId="176e3b1d-abf9-4f4d-8d38-1a8cdd8bb9af" providerId="ADAL" clId="{AEDB20C7-25A1-4C71-96F6-E1AE248CD707}" dt="2021-06-09T17:28:47.901" v="2719" actId="14100"/>
          <ac:spMkLst>
            <pc:docMk/>
            <pc:sldMk cId="2328777964" sldId="395"/>
            <ac:spMk id="6" creationId="{BDFCD6A0-FE7E-48AD-B645-AC50537AEF56}"/>
          </ac:spMkLst>
        </pc:spChg>
        <pc:spChg chg="add mod">
          <ac:chgData name="Perryman, Michael D CIV USARMY CEIWR-HEC (USA)" userId="176e3b1d-abf9-4f4d-8d38-1a8cdd8bb9af" providerId="ADAL" clId="{AEDB20C7-25A1-4C71-96F6-E1AE248CD707}" dt="2021-06-09T17:28:15.453" v="2707" actId="208"/>
          <ac:spMkLst>
            <pc:docMk/>
            <pc:sldMk cId="2328777964" sldId="395"/>
            <ac:spMk id="7" creationId="{9FA85D2F-CE8B-4213-AACF-8200445F1FB8}"/>
          </ac:spMkLst>
        </pc:spChg>
        <pc:spChg chg="add mod">
          <ac:chgData name="Perryman, Michael D CIV USARMY CEIWR-HEC (USA)" userId="176e3b1d-abf9-4f4d-8d38-1a8cdd8bb9af" providerId="ADAL" clId="{AEDB20C7-25A1-4C71-96F6-E1AE248CD707}" dt="2021-06-09T17:28:43.160" v="2718" actId="208"/>
          <ac:spMkLst>
            <pc:docMk/>
            <pc:sldMk cId="2328777964" sldId="395"/>
            <ac:spMk id="8" creationId="{C57CA320-EA5D-41E0-9107-8C00414B29D1}"/>
          </ac:spMkLst>
        </pc:spChg>
      </pc:sldChg>
      <pc:sldChg chg="addSp modSp mod modNotesTx">
        <pc:chgData name="Perryman, Michael D CIV USARMY CEIWR-HEC (USA)" userId="176e3b1d-abf9-4f4d-8d38-1a8cdd8bb9af" providerId="ADAL" clId="{AEDB20C7-25A1-4C71-96F6-E1AE248CD707}" dt="2021-06-09T17:30:55.878" v="2764" actId="14100"/>
        <pc:sldMkLst>
          <pc:docMk/>
          <pc:sldMk cId="2708219702" sldId="396"/>
        </pc:sldMkLst>
        <pc:spChg chg="add mod">
          <ac:chgData name="Perryman, Michael D CIV USARMY CEIWR-HEC (USA)" userId="176e3b1d-abf9-4f4d-8d38-1a8cdd8bb9af" providerId="ADAL" clId="{AEDB20C7-25A1-4C71-96F6-E1AE248CD707}" dt="2021-06-09T17:30:16.629" v="2748" actId="1035"/>
          <ac:spMkLst>
            <pc:docMk/>
            <pc:sldMk cId="2708219702" sldId="396"/>
            <ac:spMk id="5" creationId="{3D77C69B-BFCA-4B89-A748-5F0B8EBEE06B}"/>
          </ac:spMkLst>
        </pc:spChg>
        <pc:spChg chg="add mod">
          <ac:chgData name="Perryman, Michael D CIV USARMY CEIWR-HEC (USA)" userId="176e3b1d-abf9-4f4d-8d38-1a8cdd8bb9af" providerId="ADAL" clId="{AEDB20C7-25A1-4C71-96F6-E1AE248CD707}" dt="2021-06-09T17:30:35.280" v="2762" actId="14100"/>
          <ac:spMkLst>
            <pc:docMk/>
            <pc:sldMk cId="2708219702" sldId="396"/>
            <ac:spMk id="6" creationId="{1CC9931E-1F0A-4253-BCDC-A1B2E5D00FA9}"/>
          </ac:spMkLst>
        </pc:spChg>
        <pc:spChg chg="add mod">
          <ac:chgData name="Perryman, Michael D CIV USARMY CEIWR-HEC (USA)" userId="176e3b1d-abf9-4f4d-8d38-1a8cdd8bb9af" providerId="ADAL" clId="{AEDB20C7-25A1-4C71-96F6-E1AE248CD707}" dt="2021-06-09T17:30:21.269" v="2760" actId="1036"/>
          <ac:spMkLst>
            <pc:docMk/>
            <pc:sldMk cId="2708219702" sldId="396"/>
            <ac:spMk id="7" creationId="{C8BB7D4E-6FDF-461D-AA1B-E81E8CEF9596}"/>
          </ac:spMkLst>
        </pc:spChg>
        <pc:spChg chg="add mod">
          <ac:chgData name="Perryman, Michael D CIV USARMY CEIWR-HEC (USA)" userId="176e3b1d-abf9-4f4d-8d38-1a8cdd8bb9af" providerId="ADAL" clId="{AEDB20C7-25A1-4C71-96F6-E1AE248CD707}" dt="2021-06-09T17:30:55.878" v="2764" actId="14100"/>
          <ac:spMkLst>
            <pc:docMk/>
            <pc:sldMk cId="2708219702" sldId="396"/>
            <ac:spMk id="8" creationId="{5441C0B2-3045-4BA9-8069-8BD110BF6249}"/>
          </ac:spMkLst>
        </pc:spChg>
        <pc:picChg chg="mod">
          <ac:chgData name="Perryman, Michael D CIV USARMY CEIWR-HEC (USA)" userId="176e3b1d-abf9-4f4d-8d38-1a8cdd8bb9af" providerId="ADAL" clId="{AEDB20C7-25A1-4C71-96F6-E1AE248CD707}" dt="2021-06-09T17:30:12.767" v="2734" actId="167"/>
          <ac:picMkLst>
            <pc:docMk/>
            <pc:sldMk cId="2708219702" sldId="396"/>
            <ac:picMk id="64514" creationId="{A683CE76-4A8A-4E32-A525-C76FF46E7D3A}"/>
          </ac:picMkLst>
        </pc:picChg>
      </pc:sldChg>
      <pc:sldChg chg="addSp delSp modSp mod modNotesTx">
        <pc:chgData name="Perryman, Michael D CIV USARMY CEIWR-HEC (USA)" userId="176e3b1d-abf9-4f4d-8d38-1a8cdd8bb9af" providerId="ADAL" clId="{AEDB20C7-25A1-4C71-96F6-E1AE248CD707}" dt="2021-06-09T17:34:48.792" v="2894" actId="14100"/>
        <pc:sldMkLst>
          <pc:docMk/>
          <pc:sldMk cId="2406390913" sldId="397"/>
        </pc:sldMkLst>
        <pc:spChg chg="add mod">
          <ac:chgData name="Perryman, Michael D CIV USARMY CEIWR-HEC (USA)" userId="176e3b1d-abf9-4f4d-8d38-1a8cdd8bb9af" providerId="ADAL" clId="{AEDB20C7-25A1-4C71-96F6-E1AE248CD707}" dt="2021-06-09T17:34:12.996" v="2876" actId="1036"/>
          <ac:spMkLst>
            <pc:docMk/>
            <pc:sldMk cId="2406390913" sldId="397"/>
            <ac:spMk id="5" creationId="{A1AD0ACA-7626-420B-B2EF-E403EEEB02D3}"/>
          </ac:spMkLst>
        </pc:spChg>
        <pc:spChg chg="add del mod">
          <ac:chgData name="Perryman, Michael D CIV USARMY CEIWR-HEC (USA)" userId="176e3b1d-abf9-4f4d-8d38-1a8cdd8bb9af" providerId="ADAL" clId="{AEDB20C7-25A1-4C71-96F6-E1AE248CD707}" dt="2021-06-09T17:34:23.541" v="2877" actId="478"/>
          <ac:spMkLst>
            <pc:docMk/>
            <pc:sldMk cId="2406390913" sldId="397"/>
            <ac:spMk id="6" creationId="{5AD801A7-9E13-4825-A4AB-0C524955D327}"/>
          </ac:spMkLst>
        </pc:spChg>
        <pc:spChg chg="add mod">
          <ac:chgData name="Perryman, Michael D CIV USARMY CEIWR-HEC (USA)" userId="176e3b1d-abf9-4f4d-8d38-1a8cdd8bb9af" providerId="ADAL" clId="{AEDB20C7-25A1-4C71-96F6-E1AE248CD707}" dt="2021-06-09T17:34:12.996" v="2876" actId="1036"/>
          <ac:spMkLst>
            <pc:docMk/>
            <pc:sldMk cId="2406390913" sldId="397"/>
            <ac:spMk id="7" creationId="{42219B0A-9E61-443E-AD21-BF28F0C40A98}"/>
          </ac:spMkLst>
        </pc:spChg>
        <pc:spChg chg="add del mod">
          <ac:chgData name="Perryman, Michael D CIV USARMY CEIWR-HEC (USA)" userId="176e3b1d-abf9-4f4d-8d38-1a8cdd8bb9af" providerId="ADAL" clId="{AEDB20C7-25A1-4C71-96F6-E1AE248CD707}" dt="2021-06-09T17:34:23.541" v="2877" actId="478"/>
          <ac:spMkLst>
            <pc:docMk/>
            <pc:sldMk cId="2406390913" sldId="397"/>
            <ac:spMk id="8" creationId="{E63094DC-30D4-493C-91D7-2C2255DF355E}"/>
          </ac:spMkLst>
        </pc:spChg>
        <pc:spChg chg="add mod">
          <ac:chgData name="Perryman, Michael D CIV USARMY CEIWR-HEC (USA)" userId="176e3b1d-abf9-4f4d-8d38-1a8cdd8bb9af" providerId="ADAL" clId="{AEDB20C7-25A1-4C71-96F6-E1AE248CD707}" dt="2021-06-09T17:34:48.792" v="2894" actId="14100"/>
          <ac:spMkLst>
            <pc:docMk/>
            <pc:sldMk cId="2406390913" sldId="397"/>
            <ac:spMk id="9" creationId="{AF07EB40-7EEE-4D52-90C3-D2EE4D3D0754}"/>
          </ac:spMkLst>
        </pc:spChg>
        <pc:spChg chg="add mod">
          <ac:chgData name="Perryman, Michael D CIV USARMY CEIWR-HEC (USA)" userId="176e3b1d-abf9-4f4d-8d38-1a8cdd8bb9af" providerId="ADAL" clId="{AEDB20C7-25A1-4C71-96F6-E1AE248CD707}" dt="2021-06-09T17:34:44.478" v="2893" actId="14100"/>
          <ac:spMkLst>
            <pc:docMk/>
            <pc:sldMk cId="2406390913" sldId="397"/>
            <ac:spMk id="10" creationId="{34269E71-3671-494C-895E-F9F5A34389D2}"/>
          </ac:spMkLst>
        </pc:spChg>
      </pc:sldChg>
      <pc:sldChg chg="addSp modSp mod modNotesTx">
        <pc:chgData name="Perryman, Michael D CIV USARMY CEIWR-HEC (USA)" userId="176e3b1d-abf9-4f4d-8d38-1a8cdd8bb9af" providerId="ADAL" clId="{AEDB20C7-25A1-4C71-96F6-E1AE248CD707}" dt="2021-06-09T17:36:22.873" v="3019" actId="20577"/>
        <pc:sldMkLst>
          <pc:docMk/>
          <pc:sldMk cId="3387965735" sldId="398"/>
        </pc:sldMkLst>
        <pc:spChg chg="add mod">
          <ac:chgData name="Perryman, Michael D CIV USARMY CEIWR-HEC (USA)" userId="176e3b1d-abf9-4f4d-8d38-1a8cdd8bb9af" providerId="ADAL" clId="{AEDB20C7-25A1-4C71-96F6-E1AE248CD707}" dt="2021-06-09T17:35:13.185" v="2895"/>
          <ac:spMkLst>
            <pc:docMk/>
            <pc:sldMk cId="3387965735" sldId="398"/>
            <ac:spMk id="5" creationId="{4B3207C1-FAEC-4615-86E7-14535DF8D816}"/>
          </ac:spMkLst>
        </pc:spChg>
        <pc:spChg chg="add mod">
          <ac:chgData name="Perryman, Michael D CIV USARMY CEIWR-HEC (USA)" userId="176e3b1d-abf9-4f4d-8d38-1a8cdd8bb9af" providerId="ADAL" clId="{AEDB20C7-25A1-4C71-96F6-E1AE248CD707}" dt="2021-06-09T17:35:13.185" v="2895"/>
          <ac:spMkLst>
            <pc:docMk/>
            <pc:sldMk cId="3387965735" sldId="398"/>
            <ac:spMk id="6" creationId="{83AD0EF4-1BAC-45B9-8C6B-FE66415091D6}"/>
          </ac:spMkLst>
        </pc:spChg>
        <pc:spChg chg="add mod">
          <ac:chgData name="Perryman, Michael D CIV USARMY CEIWR-HEC (USA)" userId="176e3b1d-abf9-4f4d-8d38-1a8cdd8bb9af" providerId="ADAL" clId="{AEDB20C7-25A1-4C71-96F6-E1AE248CD707}" dt="2021-06-09T17:35:30.956" v="2921" actId="1037"/>
          <ac:spMkLst>
            <pc:docMk/>
            <pc:sldMk cId="3387965735" sldId="398"/>
            <ac:spMk id="7" creationId="{BF65DDE0-865F-415F-A4D0-F5869002EFF4}"/>
          </ac:spMkLst>
        </pc:spChg>
        <pc:spChg chg="add mod">
          <ac:chgData name="Perryman, Michael D CIV USARMY CEIWR-HEC (USA)" userId="176e3b1d-abf9-4f4d-8d38-1a8cdd8bb9af" providerId="ADAL" clId="{AEDB20C7-25A1-4C71-96F6-E1AE248CD707}" dt="2021-06-09T17:35:30.956" v="2921" actId="1037"/>
          <ac:spMkLst>
            <pc:docMk/>
            <pc:sldMk cId="3387965735" sldId="398"/>
            <ac:spMk id="8" creationId="{10D2CCA4-21CC-4597-8D3E-280C95070262}"/>
          </ac:spMkLst>
        </pc:spChg>
      </pc:sldChg>
      <pc:sldChg chg="addSp modSp mod">
        <pc:chgData name="Perryman, Michael D CIV USARMY CEIWR-HEC (USA)" userId="176e3b1d-abf9-4f4d-8d38-1a8cdd8bb9af" providerId="ADAL" clId="{AEDB20C7-25A1-4C71-96F6-E1AE248CD707}" dt="2021-06-10T16:53:54.174" v="5799" actId="1076"/>
        <pc:sldMkLst>
          <pc:docMk/>
          <pc:sldMk cId="3652917988" sldId="399"/>
        </pc:sldMkLst>
        <pc:spChg chg="mod">
          <ac:chgData name="Perryman, Michael D CIV USARMY CEIWR-HEC (USA)" userId="176e3b1d-abf9-4f4d-8d38-1a8cdd8bb9af" providerId="ADAL" clId="{AEDB20C7-25A1-4C71-96F6-E1AE248CD707}" dt="2021-06-08T20:08:21.767" v="944" actId="2711"/>
          <ac:spMkLst>
            <pc:docMk/>
            <pc:sldMk cId="3652917988" sldId="399"/>
            <ac:spMk id="6" creationId="{61E53D2C-5F7C-4EE1-8DEE-2D69E0AF6AB1}"/>
          </ac:spMkLst>
        </pc:spChg>
        <pc:picChg chg="add mod">
          <ac:chgData name="Perryman, Michael D CIV USARMY CEIWR-HEC (USA)" userId="176e3b1d-abf9-4f4d-8d38-1a8cdd8bb9af" providerId="ADAL" clId="{AEDB20C7-25A1-4C71-96F6-E1AE248CD707}" dt="2021-06-10T16:53:54.174" v="5799" actId="1076"/>
          <ac:picMkLst>
            <pc:docMk/>
            <pc:sldMk cId="3652917988" sldId="399"/>
            <ac:picMk id="27650" creationId="{0275B4D5-3842-432A-A61A-46FA5F495FE1}"/>
          </ac:picMkLst>
        </pc:picChg>
      </pc:sldChg>
      <pc:sldChg chg="addSp modSp mod modNotesTx">
        <pc:chgData name="Perryman, Michael D CIV USARMY CEIWR-HEC (USA)" userId="176e3b1d-abf9-4f4d-8d38-1a8cdd8bb9af" providerId="ADAL" clId="{AEDB20C7-25A1-4C71-96F6-E1AE248CD707}" dt="2021-06-09T17:54:53.513" v="3296" actId="20577"/>
        <pc:sldMkLst>
          <pc:docMk/>
          <pc:sldMk cId="2435192957" sldId="400"/>
        </pc:sldMkLst>
        <pc:spChg chg="add mod">
          <ac:chgData name="Perryman, Michael D CIV USARMY CEIWR-HEC (USA)" userId="176e3b1d-abf9-4f4d-8d38-1a8cdd8bb9af" providerId="ADAL" clId="{AEDB20C7-25A1-4C71-96F6-E1AE248CD707}" dt="2021-06-09T17:46:48.005" v="3024" actId="14100"/>
          <ac:spMkLst>
            <pc:docMk/>
            <pc:sldMk cId="2435192957" sldId="400"/>
            <ac:spMk id="5" creationId="{C6D20840-9E8E-4F60-A2C0-83B837A38F5A}"/>
          </ac:spMkLst>
        </pc:spChg>
        <pc:spChg chg="add mod">
          <ac:chgData name="Perryman, Michael D CIV USARMY CEIWR-HEC (USA)" userId="176e3b1d-abf9-4f4d-8d38-1a8cdd8bb9af" providerId="ADAL" clId="{AEDB20C7-25A1-4C71-96F6-E1AE248CD707}" dt="2021-06-09T17:47:15.295" v="3027" actId="208"/>
          <ac:spMkLst>
            <pc:docMk/>
            <pc:sldMk cId="2435192957" sldId="400"/>
            <ac:spMk id="6" creationId="{BF6B071E-42C5-4CE8-92C7-46EA4B7277EB}"/>
          </ac:spMkLst>
        </pc:spChg>
        <pc:spChg chg="add mod">
          <ac:chgData name="Perryman, Michael D CIV USARMY CEIWR-HEC (USA)" userId="176e3b1d-abf9-4f4d-8d38-1a8cdd8bb9af" providerId="ADAL" clId="{AEDB20C7-25A1-4C71-96F6-E1AE248CD707}" dt="2021-06-09T17:48:34.976" v="3039" actId="1036"/>
          <ac:spMkLst>
            <pc:docMk/>
            <pc:sldMk cId="2435192957" sldId="400"/>
            <ac:spMk id="7" creationId="{A1F4C8EA-DA01-4452-88A5-F75AC936B21F}"/>
          </ac:spMkLst>
        </pc:spChg>
        <pc:spChg chg="add mod">
          <ac:chgData name="Perryman, Michael D CIV USARMY CEIWR-HEC (USA)" userId="176e3b1d-abf9-4f4d-8d38-1a8cdd8bb9af" providerId="ADAL" clId="{AEDB20C7-25A1-4C71-96F6-E1AE248CD707}" dt="2021-06-09T17:47:59.788" v="3038" actId="208"/>
          <ac:spMkLst>
            <pc:docMk/>
            <pc:sldMk cId="2435192957" sldId="400"/>
            <ac:spMk id="8" creationId="{A0138A20-62DE-45AE-BA8D-CCB44C21DE49}"/>
          </ac:spMkLst>
        </pc:spChg>
        <pc:spChg chg="add mod">
          <ac:chgData name="Perryman, Michael D CIV USARMY CEIWR-HEC (USA)" userId="176e3b1d-abf9-4f4d-8d38-1a8cdd8bb9af" providerId="ADAL" clId="{AEDB20C7-25A1-4C71-96F6-E1AE248CD707}" dt="2021-06-09T17:49:20.119" v="3046" actId="14100"/>
          <ac:spMkLst>
            <pc:docMk/>
            <pc:sldMk cId="2435192957" sldId="400"/>
            <ac:spMk id="9" creationId="{2FBE68C9-B38B-49D6-968B-D7A73BDA24D4}"/>
          </ac:spMkLst>
        </pc:spChg>
        <pc:spChg chg="add mod">
          <ac:chgData name="Perryman, Michael D CIV USARMY CEIWR-HEC (USA)" userId="176e3b1d-abf9-4f4d-8d38-1a8cdd8bb9af" providerId="ADAL" clId="{AEDB20C7-25A1-4C71-96F6-E1AE248CD707}" dt="2021-06-09T17:49:41.792" v="3051" actId="14100"/>
          <ac:spMkLst>
            <pc:docMk/>
            <pc:sldMk cId="2435192957" sldId="400"/>
            <ac:spMk id="10" creationId="{CCF7BC58-BAB3-43DE-B8DA-4B8ED0AE06F0}"/>
          </ac:spMkLst>
        </pc:spChg>
        <pc:spChg chg="add mod">
          <ac:chgData name="Perryman, Michael D CIV USARMY CEIWR-HEC (USA)" userId="176e3b1d-abf9-4f4d-8d38-1a8cdd8bb9af" providerId="ADAL" clId="{AEDB20C7-25A1-4C71-96F6-E1AE248CD707}" dt="2021-06-09T17:50:11.864" v="3058" actId="1035"/>
          <ac:spMkLst>
            <pc:docMk/>
            <pc:sldMk cId="2435192957" sldId="400"/>
            <ac:spMk id="11" creationId="{A3704DC2-D258-4653-A917-B58475C5FF22}"/>
          </ac:spMkLst>
        </pc:spChg>
        <pc:spChg chg="add mod">
          <ac:chgData name="Perryman, Michael D CIV USARMY CEIWR-HEC (USA)" userId="176e3b1d-abf9-4f4d-8d38-1a8cdd8bb9af" providerId="ADAL" clId="{AEDB20C7-25A1-4C71-96F6-E1AE248CD707}" dt="2021-06-09T17:50:36.523" v="3061" actId="14100"/>
          <ac:spMkLst>
            <pc:docMk/>
            <pc:sldMk cId="2435192957" sldId="400"/>
            <ac:spMk id="12" creationId="{4AFB0AE3-CFBF-4210-91E9-7AC030D836A4}"/>
          </ac:spMkLst>
        </pc:spChg>
      </pc:sldChg>
      <pc:sldChg chg="addSp modSp mod modNotesTx">
        <pc:chgData name="Perryman, Michael D CIV USARMY CEIWR-HEC (USA)" userId="176e3b1d-abf9-4f4d-8d38-1a8cdd8bb9af" providerId="ADAL" clId="{AEDB20C7-25A1-4C71-96F6-E1AE248CD707}" dt="2021-06-09T17:56:36.656" v="3420" actId="20577"/>
        <pc:sldMkLst>
          <pc:docMk/>
          <pc:sldMk cId="232455053" sldId="401"/>
        </pc:sldMkLst>
        <pc:spChg chg="add mod">
          <ac:chgData name="Perryman, Michael D CIV USARMY CEIWR-HEC (USA)" userId="176e3b1d-abf9-4f4d-8d38-1a8cdd8bb9af" providerId="ADAL" clId="{AEDB20C7-25A1-4C71-96F6-E1AE248CD707}" dt="2021-06-09T17:53:17.817" v="3244"/>
          <ac:spMkLst>
            <pc:docMk/>
            <pc:sldMk cId="232455053" sldId="401"/>
            <ac:spMk id="5" creationId="{A3F7F84C-A14E-4963-8E05-C65C74E6D74A}"/>
          </ac:spMkLst>
        </pc:spChg>
        <pc:spChg chg="add mod">
          <ac:chgData name="Perryman, Michael D CIV USARMY CEIWR-HEC (USA)" userId="176e3b1d-abf9-4f4d-8d38-1a8cdd8bb9af" providerId="ADAL" clId="{AEDB20C7-25A1-4C71-96F6-E1AE248CD707}" dt="2021-06-09T17:53:17.817" v="3244"/>
          <ac:spMkLst>
            <pc:docMk/>
            <pc:sldMk cId="232455053" sldId="401"/>
            <ac:spMk id="6" creationId="{151840A3-4698-4DC3-99B9-0D5E2F1E8D80}"/>
          </ac:spMkLst>
        </pc:spChg>
        <pc:spChg chg="add mod">
          <ac:chgData name="Perryman, Michael D CIV USARMY CEIWR-HEC (USA)" userId="176e3b1d-abf9-4f4d-8d38-1a8cdd8bb9af" providerId="ADAL" clId="{AEDB20C7-25A1-4C71-96F6-E1AE248CD707}" dt="2021-06-09T17:53:17.817" v="3244"/>
          <ac:spMkLst>
            <pc:docMk/>
            <pc:sldMk cId="232455053" sldId="401"/>
            <ac:spMk id="7" creationId="{D5485C34-2614-4668-9242-773403D6195A}"/>
          </ac:spMkLst>
        </pc:spChg>
        <pc:spChg chg="add mod">
          <ac:chgData name="Perryman, Michael D CIV USARMY CEIWR-HEC (USA)" userId="176e3b1d-abf9-4f4d-8d38-1a8cdd8bb9af" providerId="ADAL" clId="{AEDB20C7-25A1-4C71-96F6-E1AE248CD707}" dt="2021-06-09T17:53:17.817" v="3244"/>
          <ac:spMkLst>
            <pc:docMk/>
            <pc:sldMk cId="232455053" sldId="401"/>
            <ac:spMk id="8" creationId="{09FEE2FE-67EE-48C2-8A29-2BE2E30021C4}"/>
          </ac:spMkLst>
        </pc:spChg>
        <pc:spChg chg="add mod">
          <ac:chgData name="Perryman, Michael D CIV USARMY CEIWR-HEC (USA)" userId="176e3b1d-abf9-4f4d-8d38-1a8cdd8bb9af" providerId="ADAL" clId="{AEDB20C7-25A1-4C71-96F6-E1AE248CD707}" dt="2021-06-09T17:53:17.817" v="3244"/>
          <ac:spMkLst>
            <pc:docMk/>
            <pc:sldMk cId="232455053" sldId="401"/>
            <ac:spMk id="9" creationId="{2EB67629-7E06-4BA7-ABCF-74792CE1052E}"/>
          </ac:spMkLst>
        </pc:spChg>
        <pc:spChg chg="add mod">
          <ac:chgData name="Perryman, Michael D CIV USARMY CEIWR-HEC (USA)" userId="176e3b1d-abf9-4f4d-8d38-1a8cdd8bb9af" providerId="ADAL" clId="{AEDB20C7-25A1-4C71-96F6-E1AE248CD707}" dt="2021-06-09T17:53:17.817" v="3244"/>
          <ac:spMkLst>
            <pc:docMk/>
            <pc:sldMk cId="232455053" sldId="401"/>
            <ac:spMk id="10" creationId="{CA23FA3B-C888-4617-96C8-3515D752C700}"/>
          </ac:spMkLst>
        </pc:spChg>
        <pc:spChg chg="add mod">
          <ac:chgData name="Perryman, Michael D CIV USARMY CEIWR-HEC (USA)" userId="176e3b1d-abf9-4f4d-8d38-1a8cdd8bb9af" providerId="ADAL" clId="{AEDB20C7-25A1-4C71-96F6-E1AE248CD707}" dt="2021-06-09T17:54:10.939" v="3247" actId="14100"/>
          <ac:spMkLst>
            <pc:docMk/>
            <pc:sldMk cId="232455053" sldId="401"/>
            <ac:spMk id="11" creationId="{7790E014-0ED5-42DC-8C3C-3FF0BC63BEE7}"/>
          </ac:spMkLst>
        </pc:spChg>
        <pc:spChg chg="add mod">
          <ac:chgData name="Perryman, Michael D CIV USARMY CEIWR-HEC (USA)" userId="176e3b1d-abf9-4f4d-8d38-1a8cdd8bb9af" providerId="ADAL" clId="{AEDB20C7-25A1-4C71-96F6-E1AE248CD707}" dt="2021-06-09T17:54:05.346" v="3246" actId="14100"/>
          <ac:spMkLst>
            <pc:docMk/>
            <pc:sldMk cId="232455053" sldId="401"/>
            <ac:spMk id="12" creationId="{DFFB3F32-53B9-4231-ADEE-0D5E04BF4BCE}"/>
          </ac:spMkLst>
        </pc:spChg>
      </pc:sldChg>
      <pc:sldChg chg="addSp modSp mod modNotesTx">
        <pc:chgData name="Perryman, Michael D CIV USARMY CEIWR-HEC (USA)" userId="176e3b1d-abf9-4f4d-8d38-1a8cdd8bb9af" providerId="ADAL" clId="{AEDB20C7-25A1-4C71-96F6-E1AE248CD707}" dt="2021-06-09T18:01:56.680" v="3616" actId="20577"/>
        <pc:sldMkLst>
          <pc:docMk/>
          <pc:sldMk cId="1642855042" sldId="402"/>
        </pc:sldMkLst>
        <pc:spChg chg="add mod">
          <ac:chgData name="Perryman, Michael D CIV USARMY CEIWR-HEC (USA)" userId="176e3b1d-abf9-4f4d-8d38-1a8cdd8bb9af" providerId="ADAL" clId="{AEDB20C7-25A1-4C71-96F6-E1AE248CD707}" dt="2021-06-09T17:58:08.727" v="3423" actId="14100"/>
          <ac:spMkLst>
            <pc:docMk/>
            <pc:sldMk cId="1642855042" sldId="402"/>
            <ac:spMk id="5" creationId="{9047AEEC-B40D-44D9-85E2-27017826E8A0}"/>
          </ac:spMkLst>
        </pc:spChg>
        <pc:spChg chg="add mod">
          <ac:chgData name="Perryman, Michael D CIV USARMY CEIWR-HEC (USA)" userId="176e3b1d-abf9-4f4d-8d38-1a8cdd8bb9af" providerId="ADAL" clId="{AEDB20C7-25A1-4C71-96F6-E1AE248CD707}" dt="2021-06-09T17:58:08.727" v="3423" actId="14100"/>
          <ac:spMkLst>
            <pc:docMk/>
            <pc:sldMk cId="1642855042" sldId="402"/>
            <ac:spMk id="6" creationId="{A80FBE0F-8316-4AA5-BE06-4B43A07C86D6}"/>
          </ac:spMkLst>
        </pc:spChg>
        <pc:spChg chg="add mod">
          <ac:chgData name="Perryman, Michael D CIV USARMY CEIWR-HEC (USA)" userId="176e3b1d-abf9-4f4d-8d38-1a8cdd8bb9af" providerId="ADAL" clId="{AEDB20C7-25A1-4C71-96F6-E1AE248CD707}" dt="2021-06-09T17:58:08.727" v="3423" actId="14100"/>
          <ac:spMkLst>
            <pc:docMk/>
            <pc:sldMk cId="1642855042" sldId="402"/>
            <ac:spMk id="7" creationId="{25411A2C-6785-4A40-BE20-E5211013ED3B}"/>
          </ac:spMkLst>
        </pc:spChg>
        <pc:spChg chg="add mod">
          <ac:chgData name="Perryman, Michael D CIV USARMY CEIWR-HEC (USA)" userId="176e3b1d-abf9-4f4d-8d38-1a8cdd8bb9af" providerId="ADAL" clId="{AEDB20C7-25A1-4C71-96F6-E1AE248CD707}" dt="2021-06-09T17:59:57.310" v="3453" actId="14100"/>
          <ac:spMkLst>
            <pc:docMk/>
            <pc:sldMk cId="1642855042" sldId="402"/>
            <ac:spMk id="8" creationId="{64ECB8B8-B99C-4BC4-B71B-2A99C52EACE0}"/>
          </ac:spMkLst>
        </pc:spChg>
        <pc:spChg chg="add mod">
          <ac:chgData name="Perryman, Michael D CIV USARMY CEIWR-HEC (USA)" userId="176e3b1d-abf9-4f4d-8d38-1a8cdd8bb9af" providerId="ADAL" clId="{AEDB20C7-25A1-4C71-96F6-E1AE248CD707}" dt="2021-06-09T17:58:08.727" v="3423" actId="14100"/>
          <ac:spMkLst>
            <pc:docMk/>
            <pc:sldMk cId="1642855042" sldId="402"/>
            <ac:spMk id="9" creationId="{E9092ECA-1DE1-4B79-A0B1-163E273687D9}"/>
          </ac:spMkLst>
        </pc:spChg>
        <pc:spChg chg="add mod">
          <ac:chgData name="Perryman, Michael D CIV USARMY CEIWR-HEC (USA)" userId="176e3b1d-abf9-4f4d-8d38-1a8cdd8bb9af" providerId="ADAL" clId="{AEDB20C7-25A1-4C71-96F6-E1AE248CD707}" dt="2021-06-09T17:58:08.727" v="3423" actId="14100"/>
          <ac:spMkLst>
            <pc:docMk/>
            <pc:sldMk cId="1642855042" sldId="402"/>
            <ac:spMk id="10" creationId="{6357EC69-5FAF-4510-BE76-EC01071C26B7}"/>
          </ac:spMkLst>
        </pc:spChg>
        <pc:spChg chg="add mod">
          <ac:chgData name="Perryman, Michael D CIV USARMY CEIWR-HEC (USA)" userId="176e3b1d-abf9-4f4d-8d38-1a8cdd8bb9af" providerId="ADAL" clId="{AEDB20C7-25A1-4C71-96F6-E1AE248CD707}" dt="2021-06-09T17:58:52.767" v="3424" actId="14100"/>
          <ac:spMkLst>
            <pc:docMk/>
            <pc:sldMk cId="1642855042" sldId="402"/>
            <ac:spMk id="11" creationId="{E2BDACCF-4204-4319-A409-E2891208098F}"/>
          </ac:spMkLst>
        </pc:spChg>
        <pc:spChg chg="add mod">
          <ac:chgData name="Perryman, Michael D CIV USARMY CEIWR-HEC (USA)" userId="176e3b1d-abf9-4f4d-8d38-1a8cdd8bb9af" providerId="ADAL" clId="{AEDB20C7-25A1-4C71-96F6-E1AE248CD707}" dt="2021-06-09T17:59:22.025" v="3451" actId="14100"/>
          <ac:spMkLst>
            <pc:docMk/>
            <pc:sldMk cId="1642855042" sldId="402"/>
            <ac:spMk id="12" creationId="{41EA37EB-2E96-44B3-8C00-8132085F4F85}"/>
          </ac:spMkLst>
        </pc:spChg>
        <pc:spChg chg="add mod">
          <ac:chgData name="Perryman, Michael D CIV USARMY CEIWR-HEC (USA)" userId="176e3b1d-abf9-4f4d-8d38-1a8cdd8bb9af" providerId="ADAL" clId="{AEDB20C7-25A1-4C71-96F6-E1AE248CD707}" dt="2021-06-09T18:00:42.605" v="3475" actId="208"/>
          <ac:spMkLst>
            <pc:docMk/>
            <pc:sldMk cId="1642855042" sldId="402"/>
            <ac:spMk id="13" creationId="{642221CB-BC33-47D3-9717-BB1B375A28DC}"/>
          </ac:spMkLst>
        </pc:spChg>
        <pc:spChg chg="add mod">
          <ac:chgData name="Perryman, Michael D CIV USARMY CEIWR-HEC (USA)" userId="176e3b1d-abf9-4f4d-8d38-1a8cdd8bb9af" providerId="ADAL" clId="{AEDB20C7-25A1-4C71-96F6-E1AE248CD707}" dt="2021-06-09T18:01:03.386" v="3479" actId="14100"/>
          <ac:spMkLst>
            <pc:docMk/>
            <pc:sldMk cId="1642855042" sldId="402"/>
            <ac:spMk id="14" creationId="{AFA42943-6C89-4A7F-B57B-1DDF220AE44F}"/>
          </ac:spMkLst>
        </pc:spChg>
      </pc:sldChg>
      <pc:sldChg chg="addSp delSp modSp">
        <pc:chgData name="Perryman, Michael D CIV USARMY CEIWR-HEC (USA)" userId="176e3b1d-abf9-4f4d-8d38-1a8cdd8bb9af" providerId="ADAL" clId="{AEDB20C7-25A1-4C71-96F6-E1AE248CD707}" dt="2021-06-10T16:41:23.837" v="5776" actId="1076"/>
        <pc:sldMkLst>
          <pc:docMk/>
          <pc:sldMk cId="1073491846" sldId="403"/>
        </pc:sldMkLst>
        <pc:picChg chg="add del mod">
          <ac:chgData name="Perryman, Michael D CIV USARMY CEIWR-HEC (USA)" userId="176e3b1d-abf9-4f4d-8d38-1a8cdd8bb9af" providerId="ADAL" clId="{AEDB20C7-25A1-4C71-96F6-E1AE248CD707}" dt="2021-06-10T16:40:49.323" v="5774" actId="478"/>
          <ac:picMkLst>
            <pc:docMk/>
            <pc:sldMk cId="1073491846" sldId="403"/>
            <ac:picMk id="18434" creationId="{0E1B17C3-840F-4832-9961-DE9D1405837C}"/>
          </ac:picMkLst>
        </pc:picChg>
        <pc:picChg chg="add mod">
          <ac:chgData name="Perryman, Michael D CIV USARMY CEIWR-HEC (USA)" userId="176e3b1d-abf9-4f4d-8d38-1a8cdd8bb9af" providerId="ADAL" clId="{AEDB20C7-25A1-4C71-96F6-E1AE248CD707}" dt="2021-06-10T16:41:23.837" v="5776" actId="1076"/>
          <ac:picMkLst>
            <pc:docMk/>
            <pc:sldMk cId="1073491846" sldId="403"/>
            <ac:picMk id="18436" creationId="{54CFB791-445B-4FB5-91F3-C09CEAACA625}"/>
          </ac:picMkLst>
        </pc:picChg>
      </pc:sldChg>
      <pc:sldChg chg="addSp modSp modNotesTx">
        <pc:chgData name="Perryman, Michael D CIV USARMY CEIWR-HEC (USA)" userId="176e3b1d-abf9-4f4d-8d38-1a8cdd8bb9af" providerId="ADAL" clId="{AEDB20C7-25A1-4C71-96F6-E1AE248CD707}" dt="2021-06-10T16:43:02.208" v="5778" actId="1076"/>
        <pc:sldMkLst>
          <pc:docMk/>
          <pc:sldMk cId="1452274953" sldId="404"/>
        </pc:sldMkLst>
        <pc:picChg chg="add mod">
          <ac:chgData name="Perryman, Michael D CIV USARMY CEIWR-HEC (USA)" userId="176e3b1d-abf9-4f4d-8d38-1a8cdd8bb9af" providerId="ADAL" clId="{AEDB20C7-25A1-4C71-96F6-E1AE248CD707}" dt="2021-06-10T16:43:02.208" v="5778" actId="1076"/>
          <ac:picMkLst>
            <pc:docMk/>
            <pc:sldMk cId="1452274953" sldId="404"/>
            <ac:picMk id="19458" creationId="{1A66ECD7-1AEC-47E7-A239-FC7AB3CCF93E}"/>
          </ac:picMkLst>
        </pc:picChg>
      </pc:sldChg>
      <pc:sldChg chg="addSp modSp">
        <pc:chgData name="Perryman, Michael D CIV USARMY CEIWR-HEC (USA)" userId="176e3b1d-abf9-4f4d-8d38-1a8cdd8bb9af" providerId="ADAL" clId="{AEDB20C7-25A1-4C71-96F6-E1AE248CD707}" dt="2021-06-10T16:43:52.458" v="5780" actId="1076"/>
        <pc:sldMkLst>
          <pc:docMk/>
          <pc:sldMk cId="3251958322" sldId="406"/>
        </pc:sldMkLst>
        <pc:picChg chg="add mod">
          <ac:chgData name="Perryman, Michael D CIV USARMY CEIWR-HEC (USA)" userId="176e3b1d-abf9-4f4d-8d38-1a8cdd8bb9af" providerId="ADAL" clId="{AEDB20C7-25A1-4C71-96F6-E1AE248CD707}" dt="2021-06-10T16:43:52.458" v="5780" actId="1076"/>
          <ac:picMkLst>
            <pc:docMk/>
            <pc:sldMk cId="3251958322" sldId="406"/>
            <ac:picMk id="20482" creationId="{BD36377C-9A31-495B-A2C8-D0D2789A8ACB}"/>
          </ac:picMkLst>
        </pc:picChg>
      </pc:sldChg>
      <pc:sldChg chg="addSp modSp mod modNotesTx">
        <pc:chgData name="Perryman, Michael D CIV USARMY CEIWR-HEC (USA)" userId="176e3b1d-abf9-4f4d-8d38-1a8cdd8bb9af" providerId="ADAL" clId="{AEDB20C7-25A1-4C71-96F6-E1AE248CD707}" dt="2021-06-10T16:44:59.054" v="5782" actId="1076"/>
        <pc:sldMkLst>
          <pc:docMk/>
          <pc:sldMk cId="1740809390" sldId="408"/>
        </pc:sldMkLst>
        <pc:spChg chg="mod">
          <ac:chgData name="Perryman, Michael D CIV USARMY CEIWR-HEC (USA)" userId="176e3b1d-abf9-4f4d-8d38-1a8cdd8bb9af" providerId="ADAL" clId="{AEDB20C7-25A1-4C71-96F6-E1AE248CD707}" dt="2021-06-09T13:49:36.207" v="1129" actId="20577"/>
          <ac:spMkLst>
            <pc:docMk/>
            <pc:sldMk cId="1740809390" sldId="408"/>
            <ac:spMk id="3" creationId="{E27D17F1-F05B-4E9E-99AE-3AC05B7BAA7C}"/>
          </ac:spMkLst>
        </pc:spChg>
        <pc:picChg chg="add mod">
          <ac:chgData name="Perryman, Michael D CIV USARMY CEIWR-HEC (USA)" userId="176e3b1d-abf9-4f4d-8d38-1a8cdd8bb9af" providerId="ADAL" clId="{AEDB20C7-25A1-4C71-96F6-E1AE248CD707}" dt="2021-06-10T16:44:59.054" v="5782" actId="1076"/>
          <ac:picMkLst>
            <pc:docMk/>
            <pc:sldMk cId="1740809390" sldId="408"/>
            <ac:picMk id="21506" creationId="{B47CFCC9-F8DF-41E8-9D75-8515C47D76FB}"/>
          </ac:picMkLst>
        </pc:picChg>
      </pc:sldChg>
      <pc:sldChg chg="addSp modSp">
        <pc:chgData name="Perryman, Michael D CIV USARMY CEIWR-HEC (USA)" userId="176e3b1d-abf9-4f4d-8d38-1a8cdd8bb9af" providerId="ADAL" clId="{AEDB20C7-25A1-4C71-96F6-E1AE248CD707}" dt="2021-06-10T16:47:15.877" v="5786" actId="1076"/>
        <pc:sldMkLst>
          <pc:docMk/>
          <pc:sldMk cId="686151228" sldId="415"/>
        </pc:sldMkLst>
        <pc:picChg chg="add mod">
          <ac:chgData name="Perryman, Michael D CIV USARMY CEIWR-HEC (USA)" userId="176e3b1d-abf9-4f4d-8d38-1a8cdd8bb9af" providerId="ADAL" clId="{AEDB20C7-25A1-4C71-96F6-E1AE248CD707}" dt="2021-06-10T16:47:15.877" v="5786" actId="1076"/>
          <ac:picMkLst>
            <pc:docMk/>
            <pc:sldMk cId="686151228" sldId="415"/>
            <ac:picMk id="22530" creationId="{3CB37206-14EA-4DAE-8192-C326C8CE182D}"/>
          </ac:picMkLst>
        </pc:picChg>
      </pc:sldChg>
      <pc:sldChg chg="modNotesTx">
        <pc:chgData name="Perryman, Michael D CIV USARMY CEIWR-HEC (USA)" userId="176e3b1d-abf9-4f4d-8d38-1a8cdd8bb9af" providerId="ADAL" clId="{AEDB20C7-25A1-4C71-96F6-E1AE248CD707}" dt="2021-06-09T17:23:55.153" v="2607" actId="20577"/>
        <pc:sldMkLst>
          <pc:docMk/>
          <pc:sldMk cId="2074605173" sldId="417"/>
        </pc:sldMkLst>
      </pc:sldChg>
      <pc:sldChg chg="addSp modSp">
        <pc:chgData name="Perryman, Michael D CIV USARMY CEIWR-HEC (USA)" userId="176e3b1d-abf9-4f4d-8d38-1a8cdd8bb9af" providerId="ADAL" clId="{AEDB20C7-25A1-4C71-96F6-E1AE248CD707}" dt="2021-06-10T16:57:34.517" v="5803" actId="1076"/>
        <pc:sldMkLst>
          <pc:docMk/>
          <pc:sldMk cId="3112856771" sldId="418"/>
        </pc:sldMkLst>
        <pc:picChg chg="add mod">
          <ac:chgData name="Perryman, Michael D CIV USARMY CEIWR-HEC (USA)" userId="176e3b1d-abf9-4f4d-8d38-1a8cdd8bb9af" providerId="ADAL" clId="{AEDB20C7-25A1-4C71-96F6-E1AE248CD707}" dt="2021-06-10T16:57:34.517" v="5803" actId="1076"/>
          <ac:picMkLst>
            <pc:docMk/>
            <pc:sldMk cId="3112856771" sldId="418"/>
            <ac:picMk id="29698" creationId="{CC7DA6D4-D544-4037-91A5-E0C66CC15A41}"/>
          </ac:picMkLst>
        </pc:picChg>
      </pc:sldChg>
      <pc:sldChg chg="addSp modSp">
        <pc:chgData name="Perryman, Michael D CIV USARMY CEIWR-HEC (USA)" userId="176e3b1d-abf9-4f4d-8d38-1a8cdd8bb9af" providerId="ADAL" clId="{AEDB20C7-25A1-4C71-96F6-E1AE248CD707}" dt="2021-06-10T16:55:32.144" v="5801" actId="1076"/>
        <pc:sldMkLst>
          <pc:docMk/>
          <pc:sldMk cId="461883921" sldId="419"/>
        </pc:sldMkLst>
        <pc:picChg chg="add mod">
          <ac:chgData name="Perryman, Michael D CIV USARMY CEIWR-HEC (USA)" userId="176e3b1d-abf9-4f4d-8d38-1a8cdd8bb9af" providerId="ADAL" clId="{AEDB20C7-25A1-4C71-96F6-E1AE248CD707}" dt="2021-06-10T16:55:32.144" v="5801" actId="1076"/>
          <ac:picMkLst>
            <pc:docMk/>
            <pc:sldMk cId="461883921" sldId="419"/>
            <ac:picMk id="28674" creationId="{568B5E46-817A-43F1-8421-BE2BAF53CEB3}"/>
          </ac:picMkLst>
        </pc:picChg>
      </pc:sldChg>
      <pc:sldChg chg="modSp mod modNotesTx">
        <pc:chgData name="Perryman, Michael D CIV USARMY CEIWR-HEC (USA)" userId="176e3b1d-abf9-4f4d-8d38-1a8cdd8bb9af" providerId="ADAL" clId="{AEDB20C7-25A1-4C71-96F6-E1AE248CD707}" dt="2021-06-09T21:45:45.513" v="5070" actId="1035"/>
        <pc:sldMkLst>
          <pc:docMk/>
          <pc:sldMk cId="3395820904" sldId="420"/>
        </pc:sldMkLst>
        <pc:spChg chg="mod">
          <ac:chgData name="Perryman, Michael D CIV USARMY CEIWR-HEC (USA)" userId="176e3b1d-abf9-4f4d-8d38-1a8cdd8bb9af" providerId="ADAL" clId="{AEDB20C7-25A1-4C71-96F6-E1AE248CD707}" dt="2021-06-09T21:43:55.597" v="5040" actId="14100"/>
          <ac:spMkLst>
            <pc:docMk/>
            <pc:sldMk cId="3395820904" sldId="420"/>
            <ac:spMk id="12" creationId="{331524C8-5D8D-462D-B973-EB2B371F109A}"/>
          </ac:spMkLst>
        </pc:spChg>
        <pc:spChg chg="mod">
          <ac:chgData name="Perryman, Michael D CIV USARMY CEIWR-HEC (USA)" userId="176e3b1d-abf9-4f4d-8d38-1a8cdd8bb9af" providerId="ADAL" clId="{AEDB20C7-25A1-4C71-96F6-E1AE248CD707}" dt="2021-06-09T21:45:17.169" v="5064" actId="1035"/>
          <ac:spMkLst>
            <pc:docMk/>
            <pc:sldMk cId="3395820904" sldId="420"/>
            <ac:spMk id="13" creationId="{448D7800-BF5F-417F-8CF1-91083CF9D1B5}"/>
          </ac:spMkLst>
        </pc:spChg>
        <pc:spChg chg="mod">
          <ac:chgData name="Perryman, Michael D CIV USARMY CEIWR-HEC (USA)" userId="176e3b1d-abf9-4f4d-8d38-1a8cdd8bb9af" providerId="ADAL" clId="{AEDB20C7-25A1-4C71-96F6-E1AE248CD707}" dt="2021-06-09T21:45:45.513" v="5070" actId="1035"/>
          <ac:spMkLst>
            <pc:docMk/>
            <pc:sldMk cId="3395820904" sldId="420"/>
            <ac:spMk id="14" creationId="{865D25AC-2C78-4426-B717-3C35974B7672}"/>
          </ac:spMkLst>
        </pc:spChg>
        <pc:spChg chg="mod">
          <ac:chgData name="Perryman, Michael D CIV USARMY CEIWR-HEC (USA)" userId="176e3b1d-abf9-4f4d-8d38-1a8cdd8bb9af" providerId="ADAL" clId="{AEDB20C7-25A1-4C71-96F6-E1AE248CD707}" dt="2021-06-09T21:45:28.348" v="5066" actId="14100"/>
          <ac:spMkLst>
            <pc:docMk/>
            <pc:sldMk cId="3395820904" sldId="420"/>
            <ac:spMk id="15" creationId="{C2D2E701-A6E6-4481-A76A-44BDB7EA34C0}"/>
          </ac:spMkLst>
        </pc:spChg>
        <pc:spChg chg="mod">
          <ac:chgData name="Perryman, Michael D CIV USARMY CEIWR-HEC (USA)" userId="176e3b1d-abf9-4f4d-8d38-1a8cdd8bb9af" providerId="ADAL" clId="{AEDB20C7-25A1-4C71-96F6-E1AE248CD707}" dt="2021-06-09T21:44:43.986" v="5051" actId="14100"/>
          <ac:spMkLst>
            <pc:docMk/>
            <pc:sldMk cId="3395820904" sldId="420"/>
            <ac:spMk id="16" creationId="{9B42A018-FC87-4F5F-9E16-31238650698E}"/>
          </ac:spMkLst>
        </pc:spChg>
        <pc:spChg chg="mod">
          <ac:chgData name="Perryman, Michael D CIV USARMY CEIWR-HEC (USA)" userId="176e3b1d-abf9-4f4d-8d38-1a8cdd8bb9af" providerId="ADAL" clId="{AEDB20C7-25A1-4C71-96F6-E1AE248CD707}" dt="2021-06-09T21:45:35.865" v="5068" actId="14100"/>
          <ac:spMkLst>
            <pc:docMk/>
            <pc:sldMk cId="3395820904" sldId="420"/>
            <ac:spMk id="17" creationId="{14135233-407C-48A1-A0DC-FAD27998F75F}"/>
          </ac:spMkLst>
        </pc:spChg>
        <pc:picChg chg="mod">
          <ac:chgData name="Perryman, Michael D CIV USARMY CEIWR-HEC (USA)" userId="176e3b1d-abf9-4f4d-8d38-1a8cdd8bb9af" providerId="ADAL" clId="{AEDB20C7-25A1-4C71-96F6-E1AE248CD707}" dt="2021-06-09T21:42:33.429" v="4966" actId="14100"/>
          <ac:picMkLst>
            <pc:docMk/>
            <pc:sldMk cId="3395820904" sldId="420"/>
            <ac:picMk id="87042" creationId="{A65BD8E0-B3D5-4850-B7DC-40A96330B883}"/>
          </ac:picMkLst>
        </pc:picChg>
        <pc:picChg chg="mod">
          <ac:chgData name="Perryman, Michael D CIV USARMY CEIWR-HEC (USA)" userId="176e3b1d-abf9-4f4d-8d38-1a8cdd8bb9af" providerId="ADAL" clId="{AEDB20C7-25A1-4C71-96F6-E1AE248CD707}" dt="2021-06-09T21:43:22.205" v="5012" actId="1038"/>
          <ac:picMkLst>
            <pc:docMk/>
            <pc:sldMk cId="3395820904" sldId="420"/>
            <ac:picMk id="87044" creationId="{2F63EF0A-6AD1-4662-9149-7C1838351DFD}"/>
          </ac:picMkLst>
        </pc:picChg>
        <pc:picChg chg="mod">
          <ac:chgData name="Perryman, Michael D CIV USARMY CEIWR-HEC (USA)" userId="176e3b1d-abf9-4f4d-8d38-1a8cdd8bb9af" providerId="ADAL" clId="{AEDB20C7-25A1-4C71-96F6-E1AE248CD707}" dt="2021-06-09T21:43:11.118" v="5006" actId="1037"/>
          <ac:picMkLst>
            <pc:docMk/>
            <pc:sldMk cId="3395820904" sldId="420"/>
            <ac:picMk id="87046" creationId="{4BE7AB81-31E4-4F71-90B1-DEFF30E8E094}"/>
          </ac:picMkLst>
        </pc:picChg>
        <pc:picChg chg="mod">
          <ac:chgData name="Perryman, Michael D CIV USARMY CEIWR-HEC (USA)" userId="176e3b1d-abf9-4f4d-8d38-1a8cdd8bb9af" providerId="ADAL" clId="{AEDB20C7-25A1-4C71-96F6-E1AE248CD707}" dt="2021-06-09T21:43:03.736" v="4970" actId="14100"/>
          <ac:picMkLst>
            <pc:docMk/>
            <pc:sldMk cId="3395820904" sldId="420"/>
            <ac:picMk id="87048" creationId="{09D6C326-C4C1-4061-BA4F-64E085F85FE3}"/>
          </ac:picMkLst>
        </pc:picChg>
      </pc:sldChg>
      <pc:sldChg chg="addSp modSp">
        <pc:chgData name="Perryman, Michael D CIV USARMY CEIWR-HEC (USA)" userId="176e3b1d-abf9-4f4d-8d38-1a8cdd8bb9af" providerId="ADAL" clId="{AEDB20C7-25A1-4C71-96F6-E1AE248CD707}" dt="2021-06-10T16:48:36.603" v="5788" actId="1076"/>
        <pc:sldMkLst>
          <pc:docMk/>
          <pc:sldMk cId="4289590143" sldId="421"/>
        </pc:sldMkLst>
        <pc:picChg chg="add mod">
          <ac:chgData name="Perryman, Michael D CIV USARMY CEIWR-HEC (USA)" userId="176e3b1d-abf9-4f4d-8d38-1a8cdd8bb9af" providerId="ADAL" clId="{AEDB20C7-25A1-4C71-96F6-E1AE248CD707}" dt="2021-06-10T16:48:36.603" v="5788" actId="1076"/>
          <ac:picMkLst>
            <pc:docMk/>
            <pc:sldMk cId="4289590143" sldId="421"/>
            <ac:picMk id="23554" creationId="{4B4D4D22-7CF2-44B1-A38C-CAE91027912F}"/>
          </ac:picMkLst>
        </pc:picChg>
      </pc:sldChg>
      <pc:sldChg chg="ord modNotesTx">
        <pc:chgData name="Perryman, Michael D CIV USARMY CEIWR-HEC (USA)" userId="176e3b1d-abf9-4f4d-8d38-1a8cdd8bb9af" providerId="ADAL" clId="{AEDB20C7-25A1-4C71-96F6-E1AE248CD707}" dt="2021-06-09T21:26:33.440" v="4553" actId="20577"/>
        <pc:sldMkLst>
          <pc:docMk/>
          <pc:sldMk cId="1961252554" sldId="423"/>
        </pc:sldMkLst>
      </pc:sldChg>
      <pc:sldChg chg="modNotesTx">
        <pc:chgData name="Perryman, Michael D CIV USARMY CEIWR-HEC (USA)" userId="176e3b1d-abf9-4f4d-8d38-1a8cdd8bb9af" providerId="ADAL" clId="{AEDB20C7-25A1-4C71-96F6-E1AE248CD707}" dt="2021-06-10T17:04:48.700" v="6027" actId="20577"/>
        <pc:sldMkLst>
          <pc:docMk/>
          <pc:sldMk cId="2483716382" sldId="424"/>
        </pc:sldMkLst>
      </pc:sldChg>
      <pc:sldChg chg="modNotesTx">
        <pc:chgData name="Perryman, Michael D CIV USARMY CEIWR-HEC (USA)" userId="176e3b1d-abf9-4f4d-8d38-1a8cdd8bb9af" providerId="ADAL" clId="{AEDB20C7-25A1-4C71-96F6-E1AE248CD707}" dt="2021-06-09T21:25:57.465" v="4523" actId="20577"/>
        <pc:sldMkLst>
          <pc:docMk/>
          <pc:sldMk cId="1423290122" sldId="425"/>
        </pc:sldMkLst>
      </pc:sldChg>
      <pc:sldChg chg="modNotesTx">
        <pc:chgData name="Perryman, Michael D CIV USARMY CEIWR-HEC (USA)" userId="176e3b1d-abf9-4f4d-8d38-1a8cdd8bb9af" providerId="ADAL" clId="{AEDB20C7-25A1-4C71-96F6-E1AE248CD707}" dt="2021-06-09T21:30:47.009" v="4746" actId="20577"/>
        <pc:sldMkLst>
          <pc:docMk/>
          <pc:sldMk cId="3008501466" sldId="426"/>
        </pc:sldMkLst>
      </pc:sldChg>
      <pc:sldChg chg="modSp mod modNotesTx">
        <pc:chgData name="Perryman, Michael D CIV USARMY CEIWR-HEC (USA)" userId="176e3b1d-abf9-4f4d-8d38-1a8cdd8bb9af" providerId="ADAL" clId="{AEDB20C7-25A1-4C71-96F6-E1AE248CD707}" dt="2021-06-09T21:31:18.503" v="4817" actId="20577"/>
        <pc:sldMkLst>
          <pc:docMk/>
          <pc:sldMk cId="2538118072" sldId="427"/>
        </pc:sldMkLst>
        <pc:spChg chg="mod">
          <ac:chgData name="Perryman, Michael D CIV USARMY CEIWR-HEC (USA)" userId="176e3b1d-abf9-4f4d-8d38-1a8cdd8bb9af" providerId="ADAL" clId="{AEDB20C7-25A1-4C71-96F6-E1AE248CD707}" dt="2021-06-09T21:20:06.075" v="4167" actId="20577"/>
          <ac:spMkLst>
            <pc:docMk/>
            <pc:sldMk cId="2538118072" sldId="427"/>
            <ac:spMk id="2" creationId="{C984BC9A-41E5-47DC-A44F-660034BD91B7}"/>
          </ac:spMkLst>
        </pc:spChg>
      </pc:sldChg>
      <pc:sldChg chg="modSp mod">
        <pc:chgData name="Perryman, Michael D CIV USARMY CEIWR-HEC (USA)" userId="176e3b1d-abf9-4f4d-8d38-1a8cdd8bb9af" providerId="ADAL" clId="{AEDB20C7-25A1-4C71-96F6-E1AE248CD707}" dt="2021-06-08T20:11:29.022" v="1053" actId="2711"/>
        <pc:sldMkLst>
          <pc:docMk/>
          <pc:sldMk cId="3336726595" sldId="432"/>
        </pc:sldMkLst>
        <pc:spChg chg="mod">
          <ac:chgData name="Perryman, Michael D CIV USARMY CEIWR-HEC (USA)" userId="176e3b1d-abf9-4f4d-8d38-1a8cdd8bb9af" providerId="ADAL" clId="{AEDB20C7-25A1-4C71-96F6-E1AE248CD707}" dt="2021-06-08T20:10:17.532" v="954" actId="20577"/>
          <ac:spMkLst>
            <pc:docMk/>
            <pc:sldMk cId="3336726595" sldId="432"/>
            <ac:spMk id="2" creationId="{471C5CE8-8D6D-41CB-B8E6-3263D448F022}"/>
          </ac:spMkLst>
        </pc:spChg>
        <pc:spChg chg="mod">
          <ac:chgData name="Perryman, Michael D CIV USARMY CEIWR-HEC (USA)" userId="176e3b1d-abf9-4f4d-8d38-1a8cdd8bb9af" providerId="ADAL" clId="{AEDB20C7-25A1-4C71-96F6-E1AE248CD707}" dt="2021-06-08T20:11:29.022" v="1053" actId="2711"/>
          <ac:spMkLst>
            <pc:docMk/>
            <pc:sldMk cId="3336726595" sldId="432"/>
            <ac:spMk id="3" creationId="{D4E66DE9-17D8-4D54-A7C7-DB3433993EAF}"/>
          </ac:spMkLst>
        </pc:spChg>
      </pc:sldChg>
      <pc:sldChg chg="del">
        <pc:chgData name="Perryman, Michael D CIV USARMY CEIWR-HEC (USA)" userId="176e3b1d-abf9-4f4d-8d38-1a8cdd8bb9af" providerId="ADAL" clId="{AEDB20C7-25A1-4C71-96F6-E1AE248CD707}" dt="2021-06-08T20:17:50.510" v="1110" actId="2696"/>
        <pc:sldMkLst>
          <pc:docMk/>
          <pc:sldMk cId="1486356015" sldId="437"/>
        </pc:sldMkLst>
      </pc:sldChg>
      <pc:sldChg chg="add">
        <pc:chgData name="Perryman, Michael D CIV USARMY CEIWR-HEC (USA)" userId="176e3b1d-abf9-4f4d-8d38-1a8cdd8bb9af" providerId="ADAL" clId="{AEDB20C7-25A1-4C71-96F6-E1AE248CD707}" dt="2021-06-08T20:17:54.148" v="1111"/>
        <pc:sldMkLst>
          <pc:docMk/>
          <pc:sldMk cId="1574020306" sldId="437"/>
        </pc:sldMkLst>
      </pc:sldChg>
      <pc:sldChg chg="modSp mod">
        <pc:chgData name="Perryman, Michael D CIV USARMY CEIWR-HEC (USA)" userId="176e3b1d-abf9-4f4d-8d38-1a8cdd8bb9af" providerId="ADAL" clId="{AEDB20C7-25A1-4C71-96F6-E1AE248CD707}" dt="2021-06-08T19:36:21.294" v="57" actId="20577"/>
        <pc:sldMkLst>
          <pc:docMk/>
          <pc:sldMk cId="3753770283" sldId="440"/>
        </pc:sldMkLst>
        <pc:spChg chg="mod">
          <ac:chgData name="Perryman, Michael D CIV USARMY CEIWR-HEC (USA)" userId="176e3b1d-abf9-4f4d-8d38-1a8cdd8bb9af" providerId="ADAL" clId="{AEDB20C7-25A1-4C71-96F6-E1AE248CD707}" dt="2021-06-08T19:36:21.294" v="57" actId="20577"/>
          <ac:spMkLst>
            <pc:docMk/>
            <pc:sldMk cId="3753770283" sldId="440"/>
            <ac:spMk id="5" creationId="{3D318795-5816-4E49-8B72-4A28BB94DDE2}"/>
          </ac:spMkLst>
        </pc:spChg>
      </pc:sldChg>
      <pc:sldChg chg="modSp mod">
        <pc:chgData name="Perryman, Michael D CIV USARMY CEIWR-HEC (USA)" userId="176e3b1d-abf9-4f4d-8d38-1a8cdd8bb9af" providerId="ADAL" clId="{AEDB20C7-25A1-4C71-96F6-E1AE248CD707}" dt="2021-06-08T20:15:21.342" v="1109" actId="15"/>
        <pc:sldMkLst>
          <pc:docMk/>
          <pc:sldMk cId="1912259640" sldId="444"/>
        </pc:sldMkLst>
        <pc:spChg chg="mod">
          <ac:chgData name="Perryman, Michael D CIV USARMY CEIWR-HEC (USA)" userId="176e3b1d-abf9-4f4d-8d38-1a8cdd8bb9af" providerId="ADAL" clId="{AEDB20C7-25A1-4C71-96F6-E1AE248CD707}" dt="2021-06-08T20:15:21.342" v="1109" actId="15"/>
          <ac:spMkLst>
            <pc:docMk/>
            <pc:sldMk cId="1912259640" sldId="444"/>
            <ac:spMk id="6" creationId="{80EFC2F8-8B8D-4882-8E83-61D9D6105F89}"/>
          </ac:spMkLst>
        </pc:spChg>
      </pc:sldChg>
      <pc:sldChg chg="addSp delSp modSp">
        <pc:chgData name="Perryman, Michael D CIV USARMY CEIWR-HEC (USA)" userId="176e3b1d-abf9-4f4d-8d38-1a8cdd8bb9af" providerId="ADAL" clId="{AEDB20C7-25A1-4C71-96F6-E1AE248CD707}" dt="2021-06-10T16:30:41.428" v="5762" actId="1076"/>
        <pc:sldMkLst>
          <pc:docMk/>
          <pc:sldMk cId="2536454063" sldId="456"/>
        </pc:sldMkLst>
        <pc:picChg chg="add del">
          <ac:chgData name="Perryman, Michael D CIV USARMY CEIWR-HEC (USA)" userId="176e3b1d-abf9-4f4d-8d38-1a8cdd8bb9af" providerId="ADAL" clId="{AEDB20C7-25A1-4C71-96F6-E1AE248CD707}" dt="2021-06-10T16:30:16.519" v="5760"/>
          <ac:picMkLst>
            <pc:docMk/>
            <pc:sldMk cId="2536454063" sldId="456"/>
            <ac:picMk id="4" creationId="{85CF351F-9CB3-41B2-8428-884DD5CD6890}"/>
          </ac:picMkLst>
        </pc:picChg>
        <pc:picChg chg="add mod">
          <ac:chgData name="Perryman, Michael D CIV USARMY CEIWR-HEC (USA)" userId="176e3b1d-abf9-4f4d-8d38-1a8cdd8bb9af" providerId="ADAL" clId="{AEDB20C7-25A1-4C71-96F6-E1AE248CD707}" dt="2021-06-10T16:30:41.428" v="5762" actId="1076"/>
          <ac:picMkLst>
            <pc:docMk/>
            <pc:sldMk cId="2536454063" sldId="456"/>
            <ac:picMk id="14338" creationId="{5FCB095E-CCBE-4E2C-AB42-B407A86B2E47}"/>
          </ac:picMkLst>
        </pc:picChg>
      </pc:sldChg>
      <pc:sldChg chg="addSp modSp">
        <pc:chgData name="Perryman, Michael D CIV USARMY CEIWR-HEC (USA)" userId="176e3b1d-abf9-4f4d-8d38-1a8cdd8bb9af" providerId="ADAL" clId="{AEDB20C7-25A1-4C71-96F6-E1AE248CD707}" dt="2021-06-10T16:20:51.494" v="5748" actId="1076"/>
        <pc:sldMkLst>
          <pc:docMk/>
          <pc:sldMk cId="3401821612" sldId="457"/>
        </pc:sldMkLst>
        <pc:picChg chg="add mod">
          <ac:chgData name="Perryman, Michael D CIV USARMY CEIWR-HEC (USA)" userId="176e3b1d-abf9-4f4d-8d38-1a8cdd8bb9af" providerId="ADAL" clId="{AEDB20C7-25A1-4C71-96F6-E1AE248CD707}" dt="2021-06-10T16:20:51.494" v="5748" actId="1076"/>
          <ac:picMkLst>
            <pc:docMk/>
            <pc:sldMk cId="3401821612" sldId="457"/>
            <ac:picMk id="9218" creationId="{3FD7372A-BC5C-4745-9DDD-9CF6D0AAEF03}"/>
          </ac:picMkLst>
        </pc:picChg>
      </pc:sldChg>
      <pc:sldChg chg="addSp delSp modSp">
        <pc:chgData name="Perryman, Michael D CIV USARMY CEIWR-HEC (USA)" userId="176e3b1d-abf9-4f4d-8d38-1a8cdd8bb9af" providerId="ADAL" clId="{AEDB20C7-25A1-4C71-96F6-E1AE248CD707}" dt="2021-06-10T16:20:52.295" v="5749" actId="1076"/>
        <pc:sldMkLst>
          <pc:docMk/>
          <pc:sldMk cId="1847355923" sldId="458"/>
        </pc:sldMkLst>
        <pc:picChg chg="add del mod">
          <ac:chgData name="Perryman, Michael D CIV USARMY CEIWR-HEC (USA)" userId="176e3b1d-abf9-4f4d-8d38-1a8cdd8bb9af" providerId="ADAL" clId="{AEDB20C7-25A1-4C71-96F6-E1AE248CD707}" dt="2021-06-10T16:18:50.308" v="5741" actId="478"/>
          <ac:picMkLst>
            <pc:docMk/>
            <pc:sldMk cId="1847355923" sldId="458"/>
            <ac:picMk id="10242" creationId="{3FCF3F9C-5B12-44B6-939D-6C597C54F148}"/>
          </ac:picMkLst>
        </pc:picChg>
        <pc:picChg chg="add mod">
          <ac:chgData name="Perryman, Michael D CIV USARMY CEIWR-HEC (USA)" userId="176e3b1d-abf9-4f4d-8d38-1a8cdd8bb9af" providerId="ADAL" clId="{AEDB20C7-25A1-4C71-96F6-E1AE248CD707}" dt="2021-06-10T16:20:52.295" v="5749" actId="1076"/>
          <ac:picMkLst>
            <pc:docMk/>
            <pc:sldMk cId="1847355923" sldId="458"/>
            <ac:picMk id="10244" creationId="{6CA5EE8B-A10F-448C-87A1-BE25F18C9822}"/>
          </ac:picMkLst>
        </pc:picChg>
      </pc:sldChg>
      <pc:sldChg chg="modNotesTx">
        <pc:chgData name="Perryman, Michael D CIV USARMY CEIWR-HEC (USA)" userId="176e3b1d-abf9-4f4d-8d38-1a8cdd8bb9af" providerId="ADAL" clId="{AEDB20C7-25A1-4C71-96F6-E1AE248CD707}" dt="2021-06-09T17:12:08.074" v="2236" actId="20577"/>
        <pc:sldMkLst>
          <pc:docMk/>
          <pc:sldMk cId="1527275258" sldId="461"/>
        </pc:sldMkLst>
      </pc:sldChg>
      <pc:sldChg chg="addSp delSp modSp add mod">
        <pc:chgData name="Perryman, Michael D CIV USARMY CEIWR-HEC (USA)" userId="176e3b1d-abf9-4f4d-8d38-1a8cdd8bb9af" providerId="ADAL" clId="{AEDB20C7-25A1-4C71-96F6-E1AE248CD707}" dt="2021-06-09T21:18:37.285" v="4166" actId="113"/>
        <pc:sldMkLst>
          <pc:docMk/>
          <pc:sldMk cId="2910008069" sldId="471"/>
        </pc:sldMkLst>
        <pc:spChg chg="mod">
          <ac:chgData name="Perryman, Michael D CIV USARMY CEIWR-HEC (USA)" userId="176e3b1d-abf9-4f4d-8d38-1a8cdd8bb9af" providerId="ADAL" clId="{AEDB20C7-25A1-4C71-96F6-E1AE248CD707}" dt="2021-06-09T20:52:52.554" v="3657" actId="20577"/>
          <ac:spMkLst>
            <pc:docMk/>
            <pc:sldMk cId="2910008069" sldId="471"/>
            <ac:spMk id="2" creationId="{C984BC9A-41E5-47DC-A44F-660034BD91B7}"/>
          </ac:spMkLst>
        </pc:spChg>
        <pc:spChg chg="add mod">
          <ac:chgData name="Perryman, Michael D CIV USARMY CEIWR-HEC (USA)" userId="176e3b1d-abf9-4f4d-8d38-1a8cdd8bb9af" providerId="ADAL" clId="{AEDB20C7-25A1-4C71-96F6-E1AE248CD707}" dt="2021-06-09T21:18:37.285" v="4166" actId="113"/>
          <ac:spMkLst>
            <pc:docMk/>
            <pc:sldMk cId="2910008069" sldId="471"/>
            <ac:spMk id="3" creationId="{E8C2930E-7BCF-44C3-8819-62F5B1AB9188}"/>
          </ac:spMkLst>
        </pc:spChg>
        <pc:spChg chg="del">
          <ac:chgData name="Perryman, Michael D CIV USARMY CEIWR-HEC (USA)" userId="176e3b1d-abf9-4f4d-8d38-1a8cdd8bb9af" providerId="ADAL" clId="{AEDB20C7-25A1-4C71-96F6-E1AE248CD707}" dt="2021-06-09T20:53:11.567" v="3658" actId="478"/>
          <ac:spMkLst>
            <pc:docMk/>
            <pc:sldMk cId="2910008069" sldId="471"/>
            <ac:spMk id="10" creationId="{BDFFBD69-84BA-441F-8567-698E39480097}"/>
          </ac:spMkLst>
        </pc:spChg>
        <pc:spChg chg="del">
          <ac:chgData name="Perryman, Michael D CIV USARMY CEIWR-HEC (USA)" userId="176e3b1d-abf9-4f4d-8d38-1a8cdd8bb9af" providerId="ADAL" clId="{AEDB20C7-25A1-4C71-96F6-E1AE248CD707}" dt="2021-06-09T20:53:16.827" v="3659" actId="478"/>
          <ac:spMkLst>
            <pc:docMk/>
            <pc:sldMk cId="2910008069" sldId="471"/>
            <ac:spMk id="11" creationId="{512FF750-5CF2-43A2-B47C-7B9CB59EC537}"/>
          </ac:spMkLst>
        </pc:spChg>
        <pc:spChg chg="del">
          <ac:chgData name="Perryman, Michael D CIV USARMY CEIWR-HEC (USA)" userId="176e3b1d-abf9-4f4d-8d38-1a8cdd8bb9af" providerId="ADAL" clId="{AEDB20C7-25A1-4C71-96F6-E1AE248CD707}" dt="2021-06-09T20:53:11.567" v="3658" actId="478"/>
          <ac:spMkLst>
            <pc:docMk/>
            <pc:sldMk cId="2910008069" sldId="471"/>
            <ac:spMk id="12" creationId="{E1B55CE3-8CC0-4347-89B8-7AD31D73A878}"/>
          </ac:spMkLst>
        </pc:spChg>
        <pc:spChg chg="del">
          <ac:chgData name="Perryman, Michael D CIV USARMY CEIWR-HEC (USA)" userId="176e3b1d-abf9-4f4d-8d38-1a8cdd8bb9af" providerId="ADAL" clId="{AEDB20C7-25A1-4C71-96F6-E1AE248CD707}" dt="2021-06-09T20:53:11.567" v="3658" actId="478"/>
          <ac:spMkLst>
            <pc:docMk/>
            <pc:sldMk cId="2910008069" sldId="471"/>
            <ac:spMk id="13" creationId="{BF008808-774B-49DC-95B9-6A11157EE33E}"/>
          </ac:spMkLst>
        </pc:spChg>
        <pc:spChg chg="del">
          <ac:chgData name="Perryman, Michael D CIV USARMY CEIWR-HEC (USA)" userId="176e3b1d-abf9-4f4d-8d38-1a8cdd8bb9af" providerId="ADAL" clId="{AEDB20C7-25A1-4C71-96F6-E1AE248CD707}" dt="2021-06-09T20:53:11.567" v="3658" actId="478"/>
          <ac:spMkLst>
            <pc:docMk/>
            <pc:sldMk cId="2910008069" sldId="471"/>
            <ac:spMk id="14" creationId="{4A4604C2-9C16-4D19-A405-07DB48732083}"/>
          </ac:spMkLst>
        </pc:spChg>
        <pc:spChg chg="del">
          <ac:chgData name="Perryman, Michael D CIV USARMY CEIWR-HEC (USA)" userId="176e3b1d-abf9-4f4d-8d38-1a8cdd8bb9af" providerId="ADAL" clId="{AEDB20C7-25A1-4C71-96F6-E1AE248CD707}" dt="2021-06-09T20:53:11.567" v="3658" actId="478"/>
          <ac:spMkLst>
            <pc:docMk/>
            <pc:sldMk cId="2910008069" sldId="471"/>
            <ac:spMk id="15" creationId="{0B945748-597C-49D7-8C6E-66CD26D9A664}"/>
          </ac:spMkLst>
        </pc:spChg>
        <pc:picChg chg="add del mod">
          <ac:chgData name="Perryman, Michael D CIV USARMY CEIWR-HEC (USA)" userId="176e3b1d-abf9-4f4d-8d38-1a8cdd8bb9af" providerId="ADAL" clId="{AEDB20C7-25A1-4C71-96F6-E1AE248CD707}" dt="2021-06-09T21:14:51.517" v="4095" actId="478"/>
          <ac:picMkLst>
            <pc:docMk/>
            <pc:sldMk cId="2910008069" sldId="471"/>
            <ac:picMk id="1026" creationId="{25217707-C839-4B2C-841E-81BC84E48917}"/>
          </ac:picMkLst>
        </pc:picChg>
        <pc:picChg chg="add del mod">
          <ac:chgData name="Perryman, Michael D CIV USARMY CEIWR-HEC (USA)" userId="176e3b1d-abf9-4f4d-8d38-1a8cdd8bb9af" providerId="ADAL" clId="{AEDB20C7-25A1-4C71-96F6-E1AE248CD707}" dt="2021-06-09T21:14:43.323" v="4093" actId="478"/>
          <ac:picMkLst>
            <pc:docMk/>
            <pc:sldMk cId="2910008069" sldId="471"/>
            <ac:picMk id="1028" creationId="{ACCC8876-A07E-4FDC-9C2F-E65FE275F1D5}"/>
          </ac:picMkLst>
        </pc:picChg>
        <pc:picChg chg="del">
          <ac:chgData name="Perryman, Michael D CIV USARMY CEIWR-HEC (USA)" userId="176e3b1d-abf9-4f4d-8d38-1a8cdd8bb9af" providerId="ADAL" clId="{AEDB20C7-25A1-4C71-96F6-E1AE248CD707}" dt="2021-06-09T20:53:11.567" v="3658" actId="478"/>
          <ac:picMkLst>
            <pc:docMk/>
            <pc:sldMk cId="2910008069" sldId="471"/>
            <ac:picMk id="92162" creationId="{057760DF-E408-477D-9E05-3C17930823E4}"/>
          </ac:picMkLst>
        </pc:picChg>
        <pc:picChg chg="del">
          <ac:chgData name="Perryman, Michael D CIV USARMY CEIWR-HEC (USA)" userId="176e3b1d-abf9-4f4d-8d38-1a8cdd8bb9af" providerId="ADAL" clId="{AEDB20C7-25A1-4C71-96F6-E1AE248CD707}" dt="2021-06-09T20:53:16.827" v="3659" actId="478"/>
          <ac:picMkLst>
            <pc:docMk/>
            <pc:sldMk cId="2910008069" sldId="471"/>
            <ac:picMk id="92164" creationId="{CE7760CC-A1B0-45F0-8E98-F0EE7D125303}"/>
          </ac:picMkLst>
        </pc:picChg>
      </pc:sldChg>
    </pc:docChg>
  </pc:docChgLst>
  <pc:docChgLst>
    <pc:chgData name="Michael" userId="176e3b1d-abf9-4f4d-8d38-1a8cdd8bb9af" providerId="ADAL" clId="{8DD42881-0CC0-416D-A793-74BCEF13BBD6}"/>
    <pc:docChg chg="undo redo custSel addSld delSld modSld sldOrd">
      <pc:chgData name="Michael" userId="176e3b1d-abf9-4f4d-8d38-1a8cdd8bb9af" providerId="ADAL" clId="{8DD42881-0CC0-416D-A793-74BCEF13BBD6}" dt="2021-06-01T20:39:32.944" v="41542" actId="20577"/>
      <pc:docMkLst>
        <pc:docMk/>
      </pc:docMkLst>
      <pc:sldChg chg="modSp mod">
        <pc:chgData name="Michael" userId="176e3b1d-abf9-4f4d-8d38-1a8cdd8bb9af" providerId="ADAL" clId="{8DD42881-0CC0-416D-A793-74BCEF13BBD6}" dt="2021-05-26T13:34:59.543" v="34388" actId="114"/>
        <pc:sldMkLst>
          <pc:docMk/>
          <pc:sldMk cId="2552132606" sldId="286"/>
        </pc:sldMkLst>
        <pc:spChg chg="mod">
          <ac:chgData name="Michael" userId="176e3b1d-abf9-4f4d-8d38-1a8cdd8bb9af" providerId="ADAL" clId="{8DD42881-0CC0-416D-A793-74BCEF13BBD6}" dt="2021-05-26T13:34:59.543" v="34388" actId="114"/>
          <ac:spMkLst>
            <pc:docMk/>
            <pc:sldMk cId="2552132606" sldId="286"/>
            <ac:spMk id="2" creationId="{557D582B-BC91-4826-8261-B4450C6BB766}"/>
          </ac:spMkLst>
        </pc:spChg>
      </pc:sldChg>
      <pc:sldChg chg="addSp delSp modSp">
        <pc:chgData name="Michael" userId="176e3b1d-abf9-4f4d-8d38-1a8cdd8bb9af" providerId="ADAL" clId="{8DD42881-0CC0-416D-A793-74BCEF13BBD6}" dt="2021-05-26T14:05:50.571" v="34456" actId="11529"/>
        <pc:sldMkLst>
          <pc:docMk/>
          <pc:sldMk cId="3828994381" sldId="288"/>
        </pc:sldMkLst>
        <pc:spChg chg="add del mod">
          <ac:chgData name="Michael" userId="176e3b1d-abf9-4f4d-8d38-1a8cdd8bb9af" providerId="ADAL" clId="{8DD42881-0CC0-416D-A793-74BCEF13BBD6}" dt="2021-05-26T14:05:50.571" v="34456" actId="11529"/>
          <ac:spMkLst>
            <pc:docMk/>
            <pc:sldMk cId="3828994381" sldId="288"/>
            <ac:spMk id="3" creationId="{7E463312-B092-4F62-8E3C-97AD97184D85}"/>
          </ac:spMkLst>
        </pc:spChg>
        <pc:spChg chg="add mod">
          <ac:chgData name="Michael" userId="176e3b1d-abf9-4f4d-8d38-1a8cdd8bb9af" providerId="ADAL" clId="{8DD42881-0CC0-416D-A793-74BCEF13BBD6}" dt="2021-05-26T14:04:51.639" v="34454"/>
          <ac:spMkLst>
            <pc:docMk/>
            <pc:sldMk cId="3828994381" sldId="288"/>
            <ac:spMk id="9" creationId="{E6BF7BDC-6D39-4423-A982-69936CA0A2D3}"/>
          </ac:spMkLst>
        </pc:spChg>
        <pc:spChg chg="add mod">
          <ac:chgData name="Michael" userId="176e3b1d-abf9-4f4d-8d38-1a8cdd8bb9af" providerId="ADAL" clId="{8DD42881-0CC0-416D-A793-74BCEF13BBD6}" dt="2021-05-26T14:04:51.639" v="34454"/>
          <ac:spMkLst>
            <pc:docMk/>
            <pc:sldMk cId="3828994381" sldId="288"/>
            <ac:spMk id="11" creationId="{45EE138C-5B11-4767-9079-F38197E0033D}"/>
          </ac:spMkLst>
        </pc:spChg>
        <pc:spChg chg="add mod">
          <ac:chgData name="Michael" userId="176e3b1d-abf9-4f4d-8d38-1a8cdd8bb9af" providerId="ADAL" clId="{8DD42881-0CC0-416D-A793-74BCEF13BBD6}" dt="2021-05-26T14:04:51.639" v="34454"/>
          <ac:spMkLst>
            <pc:docMk/>
            <pc:sldMk cId="3828994381" sldId="288"/>
            <ac:spMk id="12" creationId="{9AAD5778-BDC9-415E-9819-D5FB28893DF9}"/>
          </ac:spMkLst>
        </pc:spChg>
        <pc:spChg chg="add mod">
          <ac:chgData name="Michael" userId="176e3b1d-abf9-4f4d-8d38-1a8cdd8bb9af" providerId="ADAL" clId="{8DD42881-0CC0-416D-A793-74BCEF13BBD6}" dt="2021-05-26T14:04:51.639" v="34454"/>
          <ac:spMkLst>
            <pc:docMk/>
            <pc:sldMk cId="3828994381" sldId="288"/>
            <ac:spMk id="13" creationId="{2DA3E4B9-A2D6-45F6-BC42-6DCE9E000E09}"/>
          </ac:spMkLst>
        </pc:spChg>
      </pc:sldChg>
      <pc:sldChg chg="del">
        <pc:chgData name="Michael" userId="176e3b1d-abf9-4f4d-8d38-1a8cdd8bb9af" providerId="ADAL" clId="{8DD42881-0CC0-416D-A793-74BCEF13BBD6}" dt="2021-06-01T20:39:03.758" v="41540" actId="47"/>
        <pc:sldMkLst>
          <pc:docMk/>
          <pc:sldMk cId="2049581020" sldId="292"/>
        </pc:sldMkLst>
      </pc:sldChg>
      <pc:sldChg chg="del">
        <pc:chgData name="Michael" userId="176e3b1d-abf9-4f4d-8d38-1a8cdd8bb9af" providerId="ADAL" clId="{8DD42881-0CC0-416D-A793-74BCEF13BBD6}" dt="2021-06-01T20:39:07.961" v="41541" actId="47"/>
        <pc:sldMkLst>
          <pc:docMk/>
          <pc:sldMk cId="3143202458" sldId="293"/>
        </pc:sldMkLst>
      </pc:sldChg>
      <pc:sldChg chg="addSp modSp mod">
        <pc:chgData name="Michael" userId="176e3b1d-abf9-4f4d-8d38-1a8cdd8bb9af" providerId="ADAL" clId="{8DD42881-0CC0-416D-A793-74BCEF13BBD6}" dt="2021-05-26T20:43:37.510" v="37214" actId="6549"/>
        <pc:sldMkLst>
          <pc:docMk/>
          <pc:sldMk cId="2848793578" sldId="295"/>
        </pc:sldMkLst>
        <pc:spChg chg="mod">
          <ac:chgData name="Michael" userId="176e3b1d-abf9-4f4d-8d38-1a8cdd8bb9af" providerId="ADAL" clId="{8DD42881-0CC0-416D-A793-74BCEF13BBD6}" dt="2021-05-26T20:43:37.510" v="37214" actId="6549"/>
          <ac:spMkLst>
            <pc:docMk/>
            <pc:sldMk cId="2848793578" sldId="295"/>
            <ac:spMk id="2" creationId="{557D582B-BC91-4826-8261-B4450C6BB766}"/>
          </ac:spMkLst>
        </pc:spChg>
        <pc:spChg chg="add mod">
          <ac:chgData name="Michael" userId="176e3b1d-abf9-4f4d-8d38-1a8cdd8bb9af" providerId="ADAL" clId="{8DD42881-0CC0-416D-A793-74BCEF13BBD6}" dt="2021-05-26T13:55:53.597" v="34417" actId="1038"/>
          <ac:spMkLst>
            <pc:docMk/>
            <pc:sldMk cId="2848793578" sldId="295"/>
            <ac:spMk id="4" creationId="{8509DA01-BFF1-458C-AD57-7D25F6C56DDA}"/>
          </ac:spMkLst>
        </pc:spChg>
        <pc:spChg chg="add mod">
          <ac:chgData name="Michael" userId="176e3b1d-abf9-4f4d-8d38-1a8cdd8bb9af" providerId="ADAL" clId="{8DD42881-0CC0-416D-A793-74BCEF13BBD6}" dt="2021-05-26T13:55:53.597" v="34417" actId="1038"/>
          <ac:spMkLst>
            <pc:docMk/>
            <pc:sldMk cId="2848793578" sldId="295"/>
            <ac:spMk id="5" creationId="{BE7DC921-4B60-4A55-A2B2-3F0A87E7A77B}"/>
          </ac:spMkLst>
        </pc:spChg>
        <pc:spChg chg="add mod">
          <ac:chgData name="Michael" userId="176e3b1d-abf9-4f4d-8d38-1a8cdd8bb9af" providerId="ADAL" clId="{8DD42881-0CC0-416D-A793-74BCEF13BBD6}" dt="2021-05-26T13:55:53.597" v="34417" actId="1038"/>
          <ac:spMkLst>
            <pc:docMk/>
            <pc:sldMk cId="2848793578" sldId="295"/>
            <ac:spMk id="6" creationId="{6ADAC91F-73B5-4904-91C2-4A05A4875B93}"/>
          </ac:spMkLst>
        </pc:spChg>
        <pc:spChg chg="add mod">
          <ac:chgData name="Michael" userId="176e3b1d-abf9-4f4d-8d38-1a8cdd8bb9af" providerId="ADAL" clId="{8DD42881-0CC0-416D-A793-74BCEF13BBD6}" dt="2021-05-26T13:55:53.597" v="34417" actId="1038"/>
          <ac:spMkLst>
            <pc:docMk/>
            <pc:sldMk cId="2848793578" sldId="295"/>
            <ac:spMk id="7" creationId="{DEC4DCC4-BFBC-4DB2-9B7D-E10DF35EC10A}"/>
          </ac:spMkLst>
        </pc:spChg>
      </pc:sldChg>
      <pc:sldChg chg="addSp delSp modSp mod">
        <pc:chgData name="Michael" userId="176e3b1d-abf9-4f4d-8d38-1a8cdd8bb9af" providerId="ADAL" clId="{8DD42881-0CC0-416D-A793-74BCEF13BBD6}" dt="2021-06-01T18:27:18.805" v="39214" actId="27309"/>
        <pc:sldMkLst>
          <pc:docMk/>
          <pc:sldMk cId="1950080495" sldId="296"/>
        </pc:sldMkLst>
        <pc:spChg chg="mod">
          <ac:chgData name="Michael" userId="176e3b1d-abf9-4f4d-8d38-1a8cdd8bb9af" providerId="ADAL" clId="{8DD42881-0CC0-416D-A793-74BCEF13BBD6}" dt="2021-06-01T18:17:32.920" v="38616" actId="20577"/>
          <ac:spMkLst>
            <pc:docMk/>
            <pc:sldMk cId="1950080495" sldId="296"/>
            <ac:spMk id="2" creationId="{557D582B-BC91-4826-8261-B4450C6BB766}"/>
          </ac:spMkLst>
        </pc:spChg>
        <pc:spChg chg="add mod">
          <ac:chgData name="Michael" userId="176e3b1d-abf9-4f4d-8d38-1a8cdd8bb9af" providerId="ADAL" clId="{8DD42881-0CC0-416D-A793-74BCEF13BBD6}" dt="2021-05-26T13:56:00.421" v="34429" actId="1038"/>
          <ac:spMkLst>
            <pc:docMk/>
            <pc:sldMk cId="1950080495" sldId="296"/>
            <ac:spMk id="4" creationId="{ADFEA918-9F36-4009-9DCC-B23665B1FD78}"/>
          </ac:spMkLst>
        </pc:spChg>
        <pc:spChg chg="add mod">
          <ac:chgData name="Michael" userId="176e3b1d-abf9-4f4d-8d38-1a8cdd8bb9af" providerId="ADAL" clId="{8DD42881-0CC0-416D-A793-74BCEF13BBD6}" dt="2021-05-26T13:56:00.421" v="34429" actId="1038"/>
          <ac:spMkLst>
            <pc:docMk/>
            <pc:sldMk cId="1950080495" sldId="296"/>
            <ac:spMk id="5" creationId="{493ADF7E-660F-4185-8A25-001840F85F1C}"/>
          </ac:spMkLst>
        </pc:spChg>
        <pc:spChg chg="add mod">
          <ac:chgData name="Michael" userId="176e3b1d-abf9-4f4d-8d38-1a8cdd8bb9af" providerId="ADAL" clId="{8DD42881-0CC0-416D-A793-74BCEF13BBD6}" dt="2021-05-26T13:56:00.421" v="34429" actId="1038"/>
          <ac:spMkLst>
            <pc:docMk/>
            <pc:sldMk cId="1950080495" sldId="296"/>
            <ac:spMk id="6" creationId="{2B9745A2-0C34-456E-8C07-741F02E36015}"/>
          </ac:spMkLst>
        </pc:spChg>
        <pc:spChg chg="add mod">
          <ac:chgData name="Michael" userId="176e3b1d-abf9-4f4d-8d38-1a8cdd8bb9af" providerId="ADAL" clId="{8DD42881-0CC0-416D-A793-74BCEF13BBD6}" dt="2021-05-26T13:56:00.421" v="34429" actId="1038"/>
          <ac:spMkLst>
            <pc:docMk/>
            <pc:sldMk cId="1950080495" sldId="296"/>
            <ac:spMk id="7" creationId="{8323E491-5DDC-4209-9ADB-25D7E850F191}"/>
          </ac:spMkLst>
        </pc:spChg>
        <pc:graphicFrameChg chg="add del modGraphic">
          <ac:chgData name="Michael" userId="176e3b1d-abf9-4f4d-8d38-1a8cdd8bb9af" providerId="ADAL" clId="{8DD42881-0CC0-416D-A793-74BCEF13BBD6}" dt="2021-06-01T18:27:18.805" v="39214" actId="27309"/>
          <ac:graphicFrameMkLst>
            <pc:docMk/>
            <pc:sldMk cId="1950080495" sldId="296"/>
            <ac:graphicFrameMk id="9" creationId="{B3509F54-1E57-4B98-8CD6-6A33F97906CA}"/>
          </ac:graphicFrameMkLst>
        </pc:graphicFrameChg>
      </pc:sldChg>
      <pc:sldChg chg="addSp modSp mod">
        <pc:chgData name="Michael" userId="176e3b1d-abf9-4f4d-8d38-1a8cdd8bb9af" providerId="ADAL" clId="{8DD42881-0CC0-416D-A793-74BCEF13BBD6}" dt="2021-05-26T13:56:09.810" v="34441" actId="1038"/>
        <pc:sldMkLst>
          <pc:docMk/>
          <pc:sldMk cId="3600211760" sldId="297"/>
        </pc:sldMkLst>
        <pc:spChg chg="add mod">
          <ac:chgData name="Michael" userId="176e3b1d-abf9-4f4d-8d38-1a8cdd8bb9af" providerId="ADAL" clId="{8DD42881-0CC0-416D-A793-74BCEF13BBD6}" dt="2021-05-26T13:56:09.810" v="34441" actId="1038"/>
          <ac:spMkLst>
            <pc:docMk/>
            <pc:sldMk cId="3600211760" sldId="297"/>
            <ac:spMk id="4" creationId="{D24E7E07-B79C-4159-8252-682FAB6AAE82}"/>
          </ac:spMkLst>
        </pc:spChg>
        <pc:spChg chg="add mod">
          <ac:chgData name="Michael" userId="176e3b1d-abf9-4f4d-8d38-1a8cdd8bb9af" providerId="ADAL" clId="{8DD42881-0CC0-416D-A793-74BCEF13BBD6}" dt="2021-05-26T13:56:09.810" v="34441" actId="1038"/>
          <ac:spMkLst>
            <pc:docMk/>
            <pc:sldMk cId="3600211760" sldId="297"/>
            <ac:spMk id="5" creationId="{A51520A0-92C0-4909-A80B-F8D86E362DEF}"/>
          </ac:spMkLst>
        </pc:spChg>
        <pc:spChg chg="add mod">
          <ac:chgData name="Michael" userId="176e3b1d-abf9-4f4d-8d38-1a8cdd8bb9af" providerId="ADAL" clId="{8DD42881-0CC0-416D-A793-74BCEF13BBD6}" dt="2021-05-26T13:56:09.810" v="34441" actId="1038"/>
          <ac:spMkLst>
            <pc:docMk/>
            <pc:sldMk cId="3600211760" sldId="297"/>
            <ac:spMk id="6" creationId="{52CB7844-8A12-4BCC-B0D8-AD74A3B6A95A}"/>
          </ac:spMkLst>
        </pc:spChg>
        <pc:spChg chg="add mod">
          <ac:chgData name="Michael" userId="176e3b1d-abf9-4f4d-8d38-1a8cdd8bb9af" providerId="ADAL" clId="{8DD42881-0CC0-416D-A793-74BCEF13BBD6}" dt="2021-05-26T13:56:09.810" v="34441" actId="1038"/>
          <ac:spMkLst>
            <pc:docMk/>
            <pc:sldMk cId="3600211760" sldId="297"/>
            <ac:spMk id="7" creationId="{75299B82-E4CC-4AD7-9B14-2CA72F9EBE76}"/>
          </ac:spMkLst>
        </pc:spChg>
      </pc:sldChg>
      <pc:sldChg chg="addSp modSp mod">
        <pc:chgData name="Michael" userId="176e3b1d-abf9-4f4d-8d38-1a8cdd8bb9af" providerId="ADAL" clId="{8DD42881-0CC0-416D-A793-74BCEF13BBD6}" dt="2021-06-01T20:39:32.944" v="41542" actId="20577"/>
        <pc:sldMkLst>
          <pc:docMk/>
          <pc:sldMk cId="3586754758" sldId="298"/>
        </pc:sldMkLst>
        <pc:spChg chg="mod">
          <ac:chgData name="Michael" userId="176e3b1d-abf9-4f4d-8d38-1a8cdd8bb9af" providerId="ADAL" clId="{8DD42881-0CC0-416D-A793-74BCEF13BBD6}" dt="2021-06-01T20:39:32.944" v="41542" actId="20577"/>
          <ac:spMkLst>
            <pc:docMk/>
            <pc:sldMk cId="3586754758" sldId="298"/>
            <ac:spMk id="2" creationId="{557D582B-BC91-4826-8261-B4450C6BB766}"/>
          </ac:spMkLst>
        </pc:spChg>
        <pc:spChg chg="add mod">
          <ac:chgData name="Michael" userId="176e3b1d-abf9-4f4d-8d38-1a8cdd8bb9af" providerId="ADAL" clId="{8DD42881-0CC0-416D-A793-74BCEF13BBD6}" dt="2021-05-26T13:56:16.838" v="34453" actId="1038"/>
          <ac:spMkLst>
            <pc:docMk/>
            <pc:sldMk cId="3586754758" sldId="298"/>
            <ac:spMk id="4" creationId="{DEC6D392-F680-4418-A08F-875F4DE98B74}"/>
          </ac:spMkLst>
        </pc:spChg>
        <pc:spChg chg="add mod">
          <ac:chgData name="Michael" userId="176e3b1d-abf9-4f4d-8d38-1a8cdd8bb9af" providerId="ADAL" clId="{8DD42881-0CC0-416D-A793-74BCEF13BBD6}" dt="2021-05-26T13:56:16.838" v="34453" actId="1038"/>
          <ac:spMkLst>
            <pc:docMk/>
            <pc:sldMk cId="3586754758" sldId="298"/>
            <ac:spMk id="5" creationId="{490EE7F9-D6DD-4D4E-BAE5-52E5AF9A247F}"/>
          </ac:spMkLst>
        </pc:spChg>
        <pc:spChg chg="add mod">
          <ac:chgData name="Michael" userId="176e3b1d-abf9-4f4d-8d38-1a8cdd8bb9af" providerId="ADAL" clId="{8DD42881-0CC0-416D-A793-74BCEF13BBD6}" dt="2021-05-26T13:56:16.838" v="34453" actId="1038"/>
          <ac:spMkLst>
            <pc:docMk/>
            <pc:sldMk cId="3586754758" sldId="298"/>
            <ac:spMk id="6" creationId="{AE1352FB-CA6B-4EC0-A9D4-9FADC4561FEC}"/>
          </ac:spMkLst>
        </pc:spChg>
        <pc:spChg chg="add mod">
          <ac:chgData name="Michael" userId="176e3b1d-abf9-4f4d-8d38-1a8cdd8bb9af" providerId="ADAL" clId="{8DD42881-0CC0-416D-A793-74BCEF13BBD6}" dt="2021-05-26T13:56:16.838" v="34453" actId="1038"/>
          <ac:spMkLst>
            <pc:docMk/>
            <pc:sldMk cId="3586754758" sldId="298"/>
            <ac:spMk id="7" creationId="{2F7161B9-49F2-449C-8CB3-3D09CE3097F9}"/>
          </ac:spMkLst>
        </pc:spChg>
      </pc:sldChg>
      <pc:sldChg chg="addSp modSp mod">
        <pc:chgData name="Michael" userId="176e3b1d-abf9-4f4d-8d38-1a8cdd8bb9af" providerId="ADAL" clId="{8DD42881-0CC0-416D-A793-74BCEF13BBD6}" dt="2021-05-26T13:55:37.781" v="34405" actId="1038"/>
        <pc:sldMkLst>
          <pc:docMk/>
          <pc:sldMk cId="2279518721" sldId="299"/>
        </pc:sldMkLst>
        <pc:spChg chg="mod">
          <ac:chgData name="Michael" userId="176e3b1d-abf9-4f4d-8d38-1a8cdd8bb9af" providerId="ADAL" clId="{8DD42881-0CC0-416D-A793-74BCEF13BBD6}" dt="2021-05-25T21:38:19.216" v="34182" actId="20577"/>
          <ac:spMkLst>
            <pc:docMk/>
            <pc:sldMk cId="2279518721" sldId="299"/>
            <ac:spMk id="2" creationId="{557D582B-BC91-4826-8261-B4450C6BB766}"/>
          </ac:spMkLst>
        </pc:spChg>
        <pc:spChg chg="add mod">
          <ac:chgData name="Michael" userId="176e3b1d-abf9-4f4d-8d38-1a8cdd8bb9af" providerId="ADAL" clId="{8DD42881-0CC0-416D-A793-74BCEF13BBD6}" dt="2021-05-26T13:55:37.781" v="34405" actId="1038"/>
          <ac:spMkLst>
            <pc:docMk/>
            <pc:sldMk cId="2279518721" sldId="299"/>
            <ac:spMk id="4" creationId="{4FBC0413-1E21-45F8-93E5-988CFCF46652}"/>
          </ac:spMkLst>
        </pc:spChg>
        <pc:spChg chg="add mod">
          <ac:chgData name="Michael" userId="176e3b1d-abf9-4f4d-8d38-1a8cdd8bb9af" providerId="ADAL" clId="{8DD42881-0CC0-416D-A793-74BCEF13BBD6}" dt="2021-05-26T13:55:37.781" v="34405" actId="1038"/>
          <ac:spMkLst>
            <pc:docMk/>
            <pc:sldMk cId="2279518721" sldId="299"/>
            <ac:spMk id="5" creationId="{0AC01E59-881E-4DB6-A50D-3951F1DD481B}"/>
          </ac:spMkLst>
        </pc:spChg>
        <pc:spChg chg="add mod">
          <ac:chgData name="Michael" userId="176e3b1d-abf9-4f4d-8d38-1a8cdd8bb9af" providerId="ADAL" clId="{8DD42881-0CC0-416D-A793-74BCEF13BBD6}" dt="2021-05-26T13:55:37.781" v="34405" actId="1038"/>
          <ac:spMkLst>
            <pc:docMk/>
            <pc:sldMk cId="2279518721" sldId="299"/>
            <ac:spMk id="6" creationId="{3A15E8C9-94D4-4ECF-986B-8CF0F4B10921}"/>
          </ac:spMkLst>
        </pc:spChg>
        <pc:spChg chg="add mod">
          <ac:chgData name="Michael" userId="176e3b1d-abf9-4f4d-8d38-1a8cdd8bb9af" providerId="ADAL" clId="{8DD42881-0CC0-416D-A793-74BCEF13BBD6}" dt="2021-05-26T13:55:37.781" v="34405" actId="1038"/>
          <ac:spMkLst>
            <pc:docMk/>
            <pc:sldMk cId="2279518721" sldId="299"/>
            <ac:spMk id="7" creationId="{D1F773DC-EAEE-4C70-A34F-7B13888D8E40}"/>
          </ac:spMkLst>
        </pc:spChg>
      </pc:sldChg>
      <pc:sldChg chg="addSp delSp modSp mod">
        <pc:chgData name="Michael" userId="176e3b1d-abf9-4f4d-8d38-1a8cdd8bb9af" providerId="ADAL" clId="{8DD42881-0CC0-416D-A793-74BCEF13BBD6}" dt="2021-05-26T14:29:25.567" v="34911"/>
        <pc:sldMkLst>
          <pc:docMk/>
          <pc:sldMk cId="421858479" sldId="300"/>
        </pc:sldMkLst>
        <pc:spChg chg="mod">
          <ac:chgData name="Michael" userId="176e3b1d-abf9-4f4d-8d38-1a8cdd8bb9af" providerId="ADAL" clId="{8DD42881-0CC0-416D-A793-74BCEF13BBD6}" dt="2021-05-26T14:19:09.851" v="34467"/>
          <ac:spMkLst>
            <pc:docMk/>
            <pc:sldMk cId="421858479" sldId="300"/>
            <ac:spMk id="5" creationId="{CCAE3B58-3D5D-4A4C-AE66-BDF19AFBB6BA}"/>
          </ac:spMkLst>
        </pc:spChg>
        <pc:spChg chg="add mod">
          <ac:chgData name="Michael" userId="176e3b1d-abf9-4f4d-8d38-1a8cdd8bb9af" providerId="ADAL" clId="{8DD42881-0CC0-416D-A793-74BCEF13BBD6}" dt="2021-05-26T14:24:00.014" v="34835" actId="20577"/>
          <ac:spMkLst>
            <pc:docMk/>
            <pc:sldMk cId="421858479" sldId="300"/>
            <ac:spMk id="6" creationId="{80EFC2F8-8B8D-4882-8E83-61D9D6105F89}"/>
          </ac:spMkLst>
        </pc:spChg>
        <pc:spChg chg="del">
          <ac:chgData name="Michael" userId="176e3b1d-abf9-4f4d-8d38-1a8cdd8bb9af" providerId="ADAL" clId="{8DD42881-0CC0-416D-A793-74BCEF13BBD6}" dt="2021-05-26T14:18:54.714" v="34465" actId="478"/>
          <ac:spMkLst>
            <pc:docMk/>
            <pc:sldMk cId="421858479" sldId="300"/>
            <ac:spMk id="8" creationId="{02768D2E-7CA9-4482-B1D4-A157BF9B8B46}"/>
          </ac:spMkLst>
        </pc:spChg>
        <pc:spChg chg="add mod">
          <ac:chgData name="Michael" userId="176e3b1d-abf9-4f4d-8d38-1a8cdd8bb9af" providerId="ADAL" clId="{8DD42881-0CC0-416D-A793-74BCEF13BBD6}" dt="2021-05-26T14:29:25.567" v="34911"/>
          <ac:spMkLst>
            <pc:docMk/>
            <pc:sldMk cId="421858479" sldId="300"/>
            <ac:spMk id="9" creationId="{E40A5719-0342-4386-91B6-59AF7C576555}"/>
          </ac:spMkLst>
        </pc:spChg>
        <pc:spChg chg="add mod">
          <ac:chgData name="Michael" userId="176e3b1d-abf9-4f4d-8d38-1a8cdd8bb9af" providerId="ADAL" clId="{8DD42881-0CC0-416D-A793-74BCEF13BBD6}" dt="2021-05-26T14:29:25.567" v="34911"/>
          <ac:spMkLst>
            <pc:docMk/>
            <pc:sldMk cId="421858479" sldId="300"/>
            <ac:spMk id="11" creationId="{020EC53D-3B9B-4760-8FAD-8D9EB4CBED6F}"/>
          </ac:spMkLst>
        </pc:spChg>
        <pc:spChg chg="add mod">
          <ac:chgData name="Michael" userId="176e3b1d-abf9-4f4d-8d38-1a8cdd8bb9af" providerId="ADAL" clId="{8DD42881-0CC0-416D-A793-74BCEF13BBD6}" dt="2021-05-26T14:29:25.567" v="34911"/>
          <ac:spMkLst>
            <pc:docMk/>
            <pc:sldMk cId="421858479" sldId="300"/>
            <ac:spMk id="12" creationId="{19B2A25C-FAA9-4867-B712-5F79D5CFDD94}"/>
          </ac:spMkLst>
        </pc:spChg>
        <pc:spChg chg="add mod">
          <ac:chgData name="Michael" userId="176e3b1d-abf9-4f4d-8d38-1a8cdd8bb9af" providerId="ADAL" clId="{8DD42881-0CC0-416D-A793-74BCEF13BBD6}" dt="2021-05-26T14:29:25.567" v="34911"/>
          <ac:spMkLst>
            <pc:docMk/>
            <pc:sldMk cId="421858479" sldId="300"/>
            <ac:spMk id="13" creationId="{BC91394F-08A2-4122-9CB9-11AA6F56FCBD}"/>
          </ac:spMkLst>
        </pc:spChg>
        <pc:picChg chg="del">
          <ac:chgData name="Michael" userId="176e3b1d-abf9-4f4d-8d38-1a8cdd8bb9af" providerId="ADAL" clId="{8DD42881-0CC0-416D-A793-74BCEF13BBD6}" dt="2021-05-26T14:19:00.466" v="34466" actId="478"/>
          <ac:picMkLst>
            <pc:docMk/>
            <pc:sldMk cId="421858479" sldId="300"/>
            <ac:picMk id="2" creationId="{712BB864-2ECF-4175-A066-4427E0ABE635}"/>
          </ac:picMkLst>
        </pc:picChg>
        <pc:picChg chg="del">
          <ac:chgData name="Michael" userId="176e3b1d-abf9-4f4d-8d38-1a8cdd8bb9af" providerId="ADAL" clId="{8DD42881-0CC0-416D-A793-74BCEF13BBD6}" dt="2021-05-26T14:19:00.466" v="34466" actId="478"/>
          <ac:picMkLst>
            <pc:docMk/>
            <pc:sldMk cId="421858479" sldId="300"/>
            <ac:picMk id="3" creationId="{9F77EAB2-6C29-44E8-88AA-58F12B305107}"/>
          </ac:picMkLst>
        </pc:picChg>
        <pc:picChg chg="del">
          <ac:chgData name="Michael" userId="176e3b1d-abf9-4f4d-8d38-1a8cdd8bb9af" providerId="ADAL" clId="{8DD42881-0CC0-416D-A793-74BCEF13BBD6}" dt="2021-05-26T14:19:00.466" v="34466" actId="478"/>
          <ac:picMkLst>
            <pc:docMk/>
            <pc:sldMk cId="421858479" sldId="300"/>
            <ac:picMk id="4" creationId="{F1878AF0-DFE1-4ADB-91C3-A86777DEBEFC}"/>
          </ac:picMkLst>
        </pc:picChg>
        <pc:picChg chg="del">
          <ac:chgData name="Michael" userId="176e3b1d-abf9-4f4d-8d38-1a8cdd8bb9af" providerId="ADAL" clId="{8DD42881-0CC0-416D-A793-74BCEF13BBD6}" dt="2021-05-26T14:19:00.466" v="34466" actId="478"/>
          <ac:picMkLst>
            <pc:docMk/>
            <pc:sldMk cId="421858479" sldId="300"/>
            <ac:picMk id="10" creationId="{32D24132-26D1-4270-BC8E-4E493087B556}"/>
          </ac:picMkLst>
        </pc:picChg>
      </pc:sldChg>
      <pc:sldChg chg="del">
        <pc:chgData name="Michael" userId="176e3b1d-abf9-4f4d-8d38-1a8cdd8bb9af" providerId="ADAL" clId="{8DD42881-0CC0-416D-A793-74BCEF13BBD6}" dt="2021-05-26T14:26:36.882" v="34889" actId="47"/>
        <pc:sldMkLst>
          <pc:docMk/>
          <pc:sldMk cId="1253335897" sldId="301"/>
        </pc:sldMkLst>
      </pc:sldChg>
      <pc:sldChg chg="addSp delSp modSp mod">
        <pc:chgData name="Michael" userId="176e3b1d-abf9-4f4d-8d38-1a8cdd8bb9af" providerId="ADAL" clId="{8DD42881-0CC0-416D-A793-74BCEF13BBD6}" dt="2021-06-01T18:29:19.961" v="39217"/>
        <pc:sldMkLst>
          <pc:docMk/>
          <pc:sldMk cId="3540189815" sldId="302"/>
        </pc:sldMkLst>
        <pc:spChg chg="add mod">
          <ac:chgData name="Michael" userId="176e3b1d-abf9-4f4d-8d38-1a8cdd8bb9af" providerId="ADAL" clId="{8DD42881-0CC0-416D-A793-74BCEF13BBD6}" dt="2021-06-01T18:13:28.662" v="38600" actId="113"/>
          <ac:spMkLst>
            <pc:docMk/>
            <pc:sldMk cId="3540189815" sldId="302"/>
            <ac:spMk id="4" creationId="{C8EAF564-FE0F-4D93-9CAF-37645A1C9A93}"/>
          </ac:spMkLst>
        </pc:spChg>
        <pc:spChg chg="mod">
          <ac:chgData name="Michael" userId="176e3b1d-abf9-4f4d-8d38-1a8cdd8bb9af" providerId="ADAL" clId="{8DD42881-0CC0-416D-A793-74BCEF13BBD6}" dt="2021-05-17T17:43:40.541" v="19" actId="14100"/>
          <ac:spMkLst>
            <pc:docMk/>
            <pc:sldMk cId="3540189815" sldId="302"/>
            <ac:spMk id="5" creationId="{CCAE3B58-3D5D-4A4C-AE66-BDF19AFBB6BA}"/>
          </ac:spMkLst>
        </pc:spChg>
        <pc:spChg chg="add del mod">
          <ac:chgData name="Michael" userId="176e3b1d-abf9-4f4d-8d38-1a8cdd8bb9af" providerId="ADAL" clId="{8DD42881-0CC0-416D-A793-74BCEF13BBD6}" dt="2021-06-01T18:29:19.961" v="39217"/>
          <ac:spMkLst>
            <pc:docMk/>
            <pc:sldMk cId="3540189815" sldId="302"/>
            <ac:spMk id="7" creationId="{EDF32A95-EB8D-4EA9-8ABB-ED13CDCA0FF3}"/>
          </ac:spMkLst>
        </pc:spChg>
        <pc:spChg chg="add del mod">
          <ac:chgData name="Michael" userId="176e3b1d-abf9-4f4d-8d38-1a8cdd8bb9af" providerId="ADAL" clId="{8DD42881-0CC0-416D-A793-74BCEF13BBD6}" dt="2021-06-01T18:29:19.961" v="39217"/>
          <ac:spMkLst>
            <pc:docMk/>
            <pc:sldMk cId="3540189815" sldId="302"/>
            <ac:spMk id="8" creationId="{CDFE65DE-7313-4117-861C-3F3E2FF08A7D}"/>
          </ac:spMkLst>
        </pc:spChg>
        <pc:spChg chg="add del mod">
          <ac:chgData name="Michael" userId="176e3b1d-abf9-4f4d-8d38-1a8cdd8bb9af" providerId="ADAL" clId="{8DD42881-0CC0-416D-A793-74BCEF13BBD6}" dt="2021-06-01T18:29:19.961" v="39217"/>
          <ac:spMkLst>
            <pc:docMk/>
            <pc:sldMk cId="3540189815" sldId="302"/>
            <ac:spMk id="9" creationId="{A7822869-1BAD-485E-ACE9-EC2DAEDE6F51}"/>
          </ac:spMkLst>
        </pc:spChg>
        <pc:spChg chg="add del mod">
          <ac:chgData name="Michael" userId="176e3b1d-abf9-4f4d-8d38-1a8cdd8bb9af" providerId="ADAL" clId="{8DD42881-0CC0-416D-A793-74BCEF13BBD6}" dt="2021-06-01T18:29:19.961" v="39217"/>
          <ac:spMkLst>
            <pc:docMk/>
            <pc:sldMk cId="3540189815" sldId="302"/>
            <ac:spMk id="10" creationId="{33AA9C38-B104-40AD-AD64-E0DE5D47F132}"/>
          </ac:spMkLst>
        </pc:spChg>
        <pc:picChg chg="add del mod ord">
          <ac:chgData name="Michael" userId="176e3b1d-abf9-4f4d-8d38-1a8cdd8bb9af" providerId="ADAL" clId="{8DD42881-0CC0-416D-A793-74BCEF13BBD6}" dt="2021-05-17T17:49:56.983" v="136" actId="478"/>
          <ac:picMkLst>
            <pc:docMk/>
            <pc:sldMk cId="3540189815" sldId="302"/>
            <ac:picMk id="2" creationId="{F7E85F5A-FC71-42FE-B7AC-E304F6975F0E}"/>
          </ac:picMkLst>
        </pc:picChg>
        <pc:picChg chg="del mod">
          <ac:chgData name="Michael" userId="176e3b1d-abf9-4f4d-8d38-1a8cdd8bb9af" providerId="ADAL" clId="{8DD42881-0CC0-416D-A793-74BCEF13BBD6}" dt="2021-05-17T17:42:44.533" v="14" actId="478"/>
          <ac:picMkLst>
            <pc:docMk/>
            <pc:sldMk cId="3540189815" sldId="302"/>
            <ac:picMk id="3" creationId="{3B218589-838B-46B2-B957-20B25FECBF9C}"/>
          </ac:picMkLst>
        </pc:picChg>
        <pc:picChg chg="add mod ord">
          <ac:chgData name="Michael" userId="176e3b1d-abf9-4f4d-8d38-1a8cdd8bb9af" providerId="ADAL" clId="{8DD42881-0CC0-416D-A793-74BCEF13BBD6}" dt="2021-05-17T17:50:02.137" v="137" actId="14861"/>
          <ac:picMkLst>
            <pc:docMk/>
            <pc:sldMk cId="3540189815" sldId="302"/>
            <ac:picMk id="6" creationId="{AEF7D3AB-3CBC-4471-926B-225D7985776F}"/>
          </ac:picMkLst>
        </pc:picChg>
      </pc:sldChg>
      <pc:sldChg chg="del">
        <pc:chgData name="Michael" userId="176e3b1d-abf9-4f4d-8d38-1a8cdd8bb9af" providerId="ADAL" clId="{8DD42881-0CC0-416D-A793-74BCEF13BBD6}" dt="2021-06-01T18:29:29.887" v="39219" actId="47"/>
        <pc:sldMkLst>
          <pc:docMk/>
          <pc:sldMk cId="2399432404" sldId="303"/>
        </pc:sldMkLst>
      </pc:sldChg>
      <pc:sldChg chg="del">
        <pc:chgData name="Michael" userId="176e3b1d-abf9-4f4d-8d38-1a8cdd8bb9af" providerId="ADAL" clId="{8DD42881-0CC0-416D-A793-74BCEF13BBD6}" dt="2021-06-01T18:29:32.820" v="39220" actId="47"/>
        <pc:sldMkLst>
          <pc:docMk/>
          <pc:sldMk cId="1736854976" sldId="304"/>
        </pc:sldMkLst>
      </pc:sldChg>
      <pc:sldChg chg="del">
        <pc:chgData name="Michael" userId="176e3b1d-abf9-4f4d-8d38-1a8cdd8bb9af" providerId="ADAL" clId="{8DD42881-0CC0-416D-A793-74BCEF13BBD6}" dt="2021-06-01T19:41:38.035" v="40076" actId="47"/>
        <pc:sldMkLst>
          <pc:docMk/>
          <pc:sldMk cId="1771649407" sldId="305"/>
        </pc:sldMkLst>
      </pc:sldChg>
      <pc:sldChg chg="addSp modSp">
        <pc:chgData name="Michael" userId="176e3b1d-abf9-4f4d-8d38-1a8cdd8bb9af" providerId="ADAL" clId="{8DD42881-0CC0-416D-A793-74BCEF13BBD6}" dt="2021-05-26T14:08:39.301" v="34457"/>
        <pc:sldMkLst>
          <pc:docMk/>
          <pc:sldMk cId="2010169646" sldId="306"/>
        </pc:sldMkLst>
        <pc:spChg chg="add mod">
          <ac:chgData name="Michael" userId="176e3b1d-abf9-4f4d-8d38-1a8cdd8bb9af" providerId="ADAL" clId="{8DD42881-0CC0-416D-A793-74BCEF13BBD6}" dt="2021-05-26T14:08:39.301" v="34457"/>
          <ac:spMkLst>
            <pc:docMk/>
            <pc:sldMk cId="2010169646" sldId="306"/>
            <ac:spMk id="4" creationId="{EC50C1F2-E74E-4387-864C-A70CB23E804A}"/>
          </ac:spMkLst>
        </pc:spChg>
        <pc:spChg chg="add mod">
          <ac:chgData name="Michael" userId="176e3b1d-abf9-4f4d-8d38-1a8cdd8bb9af" providerId="ADAL" clId="{8DD42881-0CC0-416D-A793-74BCEF13BBD6}" dt="2021-05-26T14:08:39.301" v="34457"/>
          <ac:spMkLst>
            <pc:docMk/>
            <pc:sldMk cId="2010169646" sldId="306"/>
            <ac:spMk id="5" creationId="{F6B0172D-2C88-4205-ABA4-76BC9FFD890B}"/>
          </ac:spMkLst>
        </pc:spChg>
        <pc:spChg chg="add mod">
          <ac:chgData name="Michael" userId="176e3b1d-abf9-4f4d-8d38-1a8cdd8bb9af" providerId="ADAL" clId="{8DD42881-0CC0-416D-A793-74BCEF13BBD6}" dt="2021-05-26T14:08:39.301" v="34457"/>
          <ac:spMkLst>
            <pc:docMk/>
            <pc:sldMk cId="2010169646" sldId="306"/>
            <ac:spMk id="6" creationId="{7C013AEB-AE6A-4F12-84F4-4FAA1FDDFEDD}"/>
          </ac:spMkLst>
        </pc:spChg>
        <pc:spChg chg="add mod">
          <ac:chgData name="Michael" userId="176e3b1d-abf9-4f4d-8d38-1a8cdd8bb9af" providerId="ADAL" clId="{8DD42881-0CC0-416D-A793-74BCEF13BBD6}" dt="2021-05-26T14:08:39.301" v="34457"/>
          <ac:spMkLst>
            <pc:docMk/>
            <pc:sldMk cId="2010169646" sldId="306"/>
            <ac:spMk id="7" creationId="{AA1DE774-0C6C-4D01-806F-2D022090F659}"/>
          </ac:spMkLst>
        </pc:spChg>
      </pc:sldChg>
      <pc:sldChg chg="addSp delSp modSp mod">
        <pc:chgData name="Michael" userId="176e3b1d-abf9-4f4d-8d38-1a8cdd8bb9af" providerId="ADAL" clId="{8DD42881-0CC0-416D-A793-74BCEF13BBD6}" dt="2021-05-26T14:38:00.865" v="34970" actId="20577"/>
        <pc:sldMkLst>
          <pc:docMk/>
          <pc:sldMk cId="1577414576" sldId="308"/>
        </pc:sldMkLst>
        <pc:spChg chg="mod">
          <ac:chgData name="Michael" userId="176e3b1d-abf9-4f4d-8d38-1a8cdd8bb9af" providerId="ADAL" clId="{8DD42881-0CC0-416D-A793-74BCEF13BBD6}" dt="2021-05-26T14:36:59.483" v="34916" actId="6549"/>
          <ac:spMkLst>
            <pc:docMk/>
            <pc:sldMk cId="1577414576" sldId="308"/>
            <ac:spMk id="2" creationId="{471C5CE8-8D6D-41CB-B8E6-3263D448F022}"/>
          </ac:spMkLst>
        </pc:spChg>
        <pc:spChg chg="mod">
          <ac:chgData name="Michael" userId="176e3b1d-abf9-4f4d-8d38-1a8cdd8bb9af" providerId="ADAL" clId="{8DD42881-0CC0-416D-A793-74BCEF13BBD6}" dt="2021-05-26T14:38:00.865" v="34970" actId="20577"/>
          <ac:spMkLst>
            <pc:docMk/>
            <pc:sldMk cId="1577414576" sldId="308"/>
            <ac:spMk id="3" creationId="{D4E66DE9-17D8-4D54-A7C7-DB3433993EAF}"/>
          </ac:spMkLst>
        </pc:spChg>
        <pc:spChg chg="del">
          <ac:chgData name="Michael" userId="176e3b1d-abf9-4f4d-8d38-1a8cdd8bb9af" providerId="ADAL" clId="{8DD42881-0CC0-416D-A793-74BCEF13BBD6}" dt="2021-05-26T14:37:10.231" v="34917" actId="21"/>
          <ac:spMkLst>
            <pc:docMk/>
            <pc:sldMk cId="1577414576" sldId="308"/>
            <ac:spMk id="4" creationId="{303DF5E4-7EDB-4E5A-BD0E-E45C6AF900E5}"/>
          </ac:spMkLst>
        </pc:spChg>
        <pc:spChg chg="del">
          <ac:chgData name="Michael" userId="176e3b1d-abf9-4f4d-8d38-1a8cdd8bb9af" providerId="ADAL" clId="{8DD42881-0CC0-416D-A793-74BCEF13BBD6}" dt="2021-05-26T14:37:10.231" v="34917" actId="21"/>
          <ac:spMkLst>
            <pc:docMk/>
            <pc:sldMk cId="1577414576" sldId="308"/>
            <ac:spMk id="5" creationId="{62491C42-18D4-43D8-9343-AE60D528F991}"/>
          </ac:spMkLst>
        </pc:spChg>
        <pc:spChg chg="del">
          <ac:chgData name="Michael" userId="176e3b1d-abf9-4f4d-8d38-1a8cdd8bb9af" providerId="ADAL" clId="{8DD42881-0CC0-416D-A793-74BCEF13BBD6}" dt="2021-05-26T14:37:15.016" v="34918" actId="478"/>
          <ac:spMkLst>
            <pc:docMk/>
            <pc:sldMk cId="1577414576" sldId="308"/>
            <ac:spMk id="6" creationId="{779ADE80-B657-4E44-B482-235FEEC4D79C}"/>
          </ac:spMkLst>
        </pc:spChg>
        <pc:spChg chg="del">
          <ac:chgData name="Michael" userId="176e3b1d-abf9-4f4d-8d38-1a8cdd8bb9af" providerId="ADAL" clId="{8DD42881-0CC0-416D-A793-74BCEF13BBD6}" dt="2021-05-26T14:37:15.016" v="34918" actId="478"/>
          <ac:spMkLst>
            <pc:docMk/>
            <pc:sldMk cId="1577414576" sldId="308"/>
            <ac:spMk id="7" creationId="{07871B8C-9D85-4B83-AC02-A56314B5861C}"/>
          </ac:spMkLst>
        </pc:spChg>
        <pc:spChg chg="add del mod">
          <ac:chgData name="Michael" userId="176e3b1d-abf9-4f4d-8d38-1a8cdd8bb9af" providerId="ADAL" clId="{8DD42881-0CC0-416D-A793-74BCEF13BBD6}" dt="2021-05-26T14:12:08.585" v="34459" actId="478"/>
          <ac:spMkLst>
            <pc:docMk/>
            <pc:sldMk cId="1577414576" sldId="308"/>
            <ac:spMk id="8" creationId="{4C0C622B-C317-4A46-8F4E-FF57B7E2CD50}"/>
          </ac:spMkLst>
        </pc:spChg>
        <pc:spChg chg="add del mod">
          <ac:chgData name="Michael" userId="176e3b1d-abf9-4f4d-8d38-1a8cdd8bb9af" providerId="ADAL" clId="{8DD42881-0CC0-416D-A793-74BCEF13BBD6}" dt="2021-05-26T14:12:08.585" v="34459" actId="478"/>
          <ac:spMkLst>
            <pc:docMk/>
            <pc:sldMk cId="1577414576" sldId="308"/>
            <ac:spMk id="9" creationId="{146022EA-FA3F-4263-81F6-09B2AE5A6238}"/>
          </ac:spMkLst>
        </pc:spChg>
        <pc:spChg chg="add mod">
          <ac:chgData name="Michael" userId="176e3b1d-abf9-4f4d-8d38-1a8cdd8bb9af" providerId="ADAL" clId="{8DD42881-0CC0-416D-A793-74BCEF13BBD6}" dt="2021-05-26T14:12:09.767" v="34460"/>
          <ac:spMkLst>
            <pc:docMk/>
            <pc:sldMk cId="1577414576" sldId="308"/>
            <ac:spMk id="10" creationId="{34E586E2-0AB0-470F-ADEC-F941FFF2F12A}"/>
          </ac:spMkLst>
        </pc:spChg>
        <pc:spChg chg="add mod">
          <ac:chgData name="Michael" userId="176e3b1d-abf9-4f4d-8d38-1a8cdd8bb9af" providerId="ADAL" clId="{8DD42881-0CC0-416D-A793-74BCEF13BBD6}" dt="2021-05-26T14:12:09.767" v="34460"/>
          <ac:spMkLst>
            <pc:docMk/>
            <pc:sldMk cId="1577414576" sldId="308"/>
            <ac:spMk id="11" creationId="{8B4728AB-663C-4FDA-BE27-6122A3440E22}"/>
          </ac:spMkLst>
        </pc:spChg>
        <pc:spChg chg="add mod">
          <ac:chgData name="Michael" userId="176e3b1d-abf9-4f4d-8d38-1a8cdd8bb9af" providerId="ADAL" clId="{8DD42881-0CC0-416D-A793-74BCEF13BBD6}" dt="2021-05-26T14:12:09.767" v="34460"/>
          <ac:spMkLst>
            <pc:docMk/>
            <pc:sldMk cId="1577414576" sldId="308"/>
            <ac:spMk id="12" creationId="{FF965D20-D4FE-4717-A6EE-D5CB19341505}"/>
          </ac:spMkLst>
        </pc:spChg>
        <pc:spChg chg="add mod">
          <ac:chgData name="Michael" userId="176e3b1d-abf9-4f4d-8d38-1a8cdd8bb9af" providerId="ADAL" clId="{8DD42881-0CC0-416D-A793-74BCEF13BBD6}" dt="2021-05-26T14:12:09.767" v="34460"/>
          <ac:spMkLst>
            <pc:docMk/>
            <pc:sldMk cId="1577414576" sldId="308"/>
            <ac:spMk id="13" creationId="{47806132-A059-44F1-94FD-2135AB9CFE80}"/>
          </ac:spMkLst>
        </pc:spChg>
      </pc:sldChg>
      <pc:sldChg chg="addSp modSp mod">
        <pc:chgData name="Michael" userId="176e3b1d-abf9-4f4d-8d38-1a8cdd8bb9af" providerId="ADAL" clId="{8DD42881-0CC0-416D-A793-74BCEF13BBD6}" dt="2021-05-26T14:41:57.718" v="34979" actId="255"/>
        <pc:sldMkLst>
          <pc:docMk/>
          <pc:sldMk cId="196885241" sldId="309"/>
        </pc:sldMkLst>
        <pc:spChg chg="mod">
          <ac:chgData name="Michael" userId="176e3b1d-abf9-4f4d-8d38-1a8cdd8bb9af" providerId="ADAL" clId="{8DD42881-0CC0-416D-A793-74BCEF13BBD6}" dt="2021-05-26T14:41:57.718" v="34979" actId="255"/>
          <ac:spMkLst>
            <pc:docMk/>
            <pc:sldMk cId="196885241" sldId="309"/>
            <ac:spMk id="2" creationId="{471C5CE8-8D6D-41CB-B8E6-3263D448F022}"/>
          </ac:spMkLst>
        </pc:spChg>
        <pc:spChg chg="add mod">
          <ac:chgData name="Michael" userId="176e3b1d-abf9-4f4d-8d38-1a8cdd8bb9af" providerId="ADAL" clId="{8DD42881-0CC0-416D-A793-74BCEF13BBD6}" dt="2021-05-26T14:41:44.312" v="34975"/>
          <ac:spMkLst>
            <pc:docMk/>
            <pc:sldMk cId="196885241" sldId="309"/>
            <ac:spMk id="4" creationId="{09E701A7-D070-44A4-91A9-F5D69B787102}"/>
          </ac:spMkLst>
        </pc:spChg>
        <pc:spChg chg="add mod">
          <ac:chgData name="Michael" userId="176e3b1d-abf9-4f4d-8d38-1a8cdd8bb9af" providerId="ADAL" clId="{8DD42881-0CC0-416D-A793-74BCEF13BBD6}" dt="2021-05-26T14:41:44.312" v="34975"/>
          <ac:spMkLst>
            <pc:docMk/>
            <pc:sldMk cId="196885241" sldId="309"/>
            <ac:spMk id="5" creationId="{EEA5C406-6E58-4072-87C7-17A2E18AB070}"/>
          </ac:spMkLst>
        </pc:spChg>
        <pc:spChg chg="add mod">
          <ac:chgData name="Michael" userId="176e3b1d-abf9-4f4d-8d38-1a8cdd8bb9af" providerId="ADAL" clId="{8DD42881-0CC0-416D-A793-74BCEF13BBD6}" dt="2021-05-26T14:41:44.312" v="34975"/>
          <ac:spMkLst>
            <pc:docMk/>
            <pc:sldMk cId="196885241" sldId="309"/>
            <ac:spMk id="6" creationId="{6C2A6A4E-F44C-4E22-A5ED-9FD481B54BFE}"/>
          </ac:spMkLst>
        </pc:spChg>
        <pc:spChg chg="add mod">
          <ac:chgData name="Michael" userId="176e3b1d-abf9-4f4d-8d38-1a8cdd8bb9af" providerId="ADAL" clId="{8DD42881-0CC0-416D-A793-74BCEF13BBD6}" dt="2021-05-26T14:41:44.312" v="34975"/>
          <ac:spMkLst>
            <pc:docMk/>
            <pc:sldMk cId="196885241" sldId="309"/>
            <ac:spMk id="7" creationId="{CBAC97AF-1D16-405C-A978-BA9CE4A789FF}"/>
          </ac:spMkLst>
        </pc:spChg>
      </pc:sldChg>
      <pc:sldChg chg="addSp modSp del mod">
        <pc:chgData name="Michael" userId="176e3b1d-abf9-4f4d-8d38-1a8cdd8bb9af" providerId="ADAL" clId="{8DD42881-0CC0-416D-A793-74BCEF13BBD6}" dt="2021-06-01T14:57:47.616" v="38000" actId="47"/>
        <pc:sldMkLst>
          <pc:docMk/>
          <pc:sldMk cId="3167965934" sldId="310"/>
        </pc:sldMkLst>
        <pc:spChg chg="mod">
          <ac:chgData name="Michael" userId="176e3b1d-abf9-4f4d-8d38-1a8cdd8bb9af" providerId="ADAL" clId="{8DD42881-0CC0-416D-A793-74BCEF13BBD6}" dt="2021-05-26T14:45:12.716" v="34997" actId="20577"/>
          <ac:spMkLst>
            <pc:docMk/>
            <pc:sldMk cId="3167965934" sldId="310"/>
            <ac:spMk id="2" creationId="{471C5CE8-8D6D-41CB-B8E6-3263D448F022}"/>
          </ac:spMkLst>
        </pc:spChg>
        <pc:spChg chg="add mod">
          <ac:chgData name="Michael" userId="176e3b1d-abf9-4f4d-8d38-1a8cdd8bb9af" providerId="ADAL" clId="{8DD42881-0CC0-416D-A793-74BCEF13BBD6}" dt="2021-05-26T14:53:07.445" v="35098"/>
          <ac:spMkLst>
            <pc:docMk/>
            <pc:sldMk cId="3167965934" sldId="310"/>
            <ac:spMk id="5" creationId="{4CCBD11E-FAB1-4DB4-9152-83DC5E93DD13}"/>
          </ac:spMkLst>
        </pc:spChg>
        <pc:spChg chg="add mod">
          <ac:chgData name="Michael" userId="176e3b1d-abf9-4f4d-8d38-1a8cdd8bb9af" providerId="ADAL" clId="{8DD42881-0CC0-416D-A793-74BCEF13BBD6}" dt="2021-05-26T14:53:07.445" v="35098"/>
          <ac:spMkLst>
            <pc:docMk/>
            <pc:sldMk cId="3167965934" sldId="310"/>
            <ac:spMk id="6" creationId="{88CC4E74-1B04-4D4C-9683-C0BA9E2EF17D}"/>
          </ac:spMkLst>
        </pc:spChg>
        <pc:spChg chg="add mod">
          <ac:chgData name="Michael" userId="176e3b1d-abf9-4f4d-8d38-1a8cdd8bb9af" providerId="ADAL" clId="{8DD42881-0CC0-416D-A793-74BCEF13BBD6}" dt="2021-05-26T14:53:07.445" v="35098"/>
          <ac:spMkLst>
            <pc:docMk/>
            <pc:sldMk cId="3167965934" sldId="310"/>
            <ac:spMk id="7" creationId="{9906FD83-FF04-4405-AC88-1EB76A8DEE9B}"/>
          </ac:spMkLst>
        </pc:spChg>
        <pc:spChg chg="add mod">
          <ac:chgData name="Michael" userId="176e3b1d-abf9-4f4d-8d38-1a8cdd8bb9af" providerId="ADAL" clId="{8DD42881-0CC0-416D-A793-74BCEF13BBD6}" dt="2021-05-26T14:53:07.445" v="35098"/>
          <ac:spMkLst>
            <pc:docMk/>
            <pc:sldMk cId="3167965934" sldId="310"/>
            <ac:spMk id="9" creationId="{820F163B-6B1C-40BD-A3E5-301E5CFEF205}"/>
          </ac:spMkLst>
        </pc:spChg>
        <pc:picChg chg="ord">
          <ac:chgData name="Michael" userId="176e3b1d-abf9-4f4d-8d38-1a8cdd8bb9af" providerId="ADAL" clId="{8DD42881-0CC0-416D-A793-74BCEF13BBD6}" dt="2021-05-26T14:53:26.893" v="35099" actId="166"/>
          <ac:picMkLst>
            <pc:docMk/>
            <pc:sldMk cId="3167965934" sldId="310"/>
            <ac:picMk id="11" creationId="{F3AE0D09-896C-4602-9410-56EFB95E51F5}"/>
          </ac:picMkLst>
        </pc:picChg>
      </pc:sldChg>
      <pc:sldChg chg="addSp delSp modSp mod">
        <pc:chgData name="Michael" userId="176e3b1d-abf9-4f4d-8d38-1a8cdd8bb9af" providerId="ADAL" clId="{8DD42881-0CC0-416D-A793-74BCEF13BBD6}" dt="2021-06-01T15:05:11.187" v="38030" actId="1076"/>
        <pc:sldMkLst>
          <pc:docMk/>
          <pc:sldMk cId="4099098040" sldId="311"/>
        </pc:sldMkLst>
        <pc:spChg chg="mod">
          <ac:chgData name="Michael" userId="176e3b1d-abf9-4f4d-8d38-1a8cdd8bb9af" providerId="ADAL" clId="{8DD42881-0CC0-416D-A793-74BCEF13BBD6}" dt="2021-05-26T14:45:24.160" v="35000" actId="255"/>
          <ac:spMkLst>
            <pc:docMk/>
            <pc:sldMk cId="4099098040" sldId="311"/>
            <ac:spMk id="2" creationId="{471C5CE8-8D6D-41CB-B8E6-3263D448F022}"/>
          </ac:spMkLst>
        </pc:spChg>
        <pc:spChg chg="mod">
          <ac:chgData name="Michael" userId="176e3b1d-abf9-4f4d-8d38-1a8cdd8bb9af" providerId="ADAL" clId="{8DD42881-0CC0-416D-A793-74BCEF13BBD6}" dt="2021-06-01T15:05:11.187" v="38030" actId="1076"/>
          <ac:spMkLst>
            <pc:docMk/>
            <pc:sldMk cId="4099098040" sldId="311"/>
            <ac:spMk id="8" creationId="{4540E006-00E5-40F4-9745-CB73FCE5BF27}"/>
          </ac:spMkLst>
        </pc:spChg>
        <pc:spChg chg="add mod ord">
          <ac:chgData name="Michael" userId="176e3b1d-abf9-4f4d-8d38-1a8cdd8bb9af" providerId="ADAL" clId="{8DD42881-0CC0-416D-A793-74BCEF13BBD6}" dt="2021-05-26T14:58:57.444" v="35105" actId="167"/>
          <ac:spMkLst>
            <pc:docMk/>
            <pc:sldMk cId="4099098040" sldId="311"/>
            <ac:spMk id="12" creationId="{95DCDCE9-9372-40AD-A3AC-46DA2147864B}"/>
          </ac:spMkLst>
        </pc:spChg>
        <pc:spChg chg="add mod ord">
          <ac:chgData name="Michael" userId="176e3b1d-abf9-4f4d-8d38-1a8cdd8bb9af" providerId="ADAL" clId="{8DD42881-0CC0-416D-A793-74BCEF13BBD6}" dt="2021-05-26T14:58:57.444" v="35105" actId="167"/>
          <ac:spMkLst>
            <pc:docMk/>
            <pc:sldMk cId="4099098040" sldId="311"/>
            <ac:spMk id="13" creationId="{F44207C1-DF82-4F54-8953-2D84D958FC07}"/>
          </ac:spMkLst>
        </pc:spChg>
        <pc:spChg chg="add mod ord">
          <ac:chgData name="Michael" userId="176e3b1d-abf9-4f4d-8d38-1a8cdd8bb9af" providerId="ADAL" clId="{8DD42881-0CC0-416D-A793-74BCEF13BBD6}" dt="2021-05-26T14:58:57.444" v="35105" actId="167"/>
          <ac:spMkLst>
            <pc:docMk/>
            <pc:sldMk cId="4099098040" sldId="311"/>
            <ac:spMk id="14" creationId="{D51D0DED-6BCD-4CCD-94FB-9F70360B741A}"/>
          </ac:spMkLst>
        </pc:spChg>
        <pc:spChg chg="add mod ord">
          <ac:chgData name="Michael" userId="176e3b1d-abf9-4f4d-8d38-1a8cdd8bb9af" providerId="ADAL" clId="{8DD42881-0CC0-416D-A793-74BCEF13BBD6}" dt="2021-05-26T14:58:57.444" v="35105" actId="167"/>
          <ac:spMkLst>
            <pc:docMk/>
            <pc:sldMk cId="4099098040" sldId="311"/>
            <ac:spMk id="15" creationId="{F8F35019-E001-4B15-B265-EEBBC510B68A}"/>
          </ac:spMkLst>
        </pc:spChg>
        <pc:spChg chg="add mod">
          <ac:chgData name="Michael" userId="176e3b1d-abf9-4f4d-8d38-1a8cdd8bb9af" providerId="ADAL" clId="{8DD42881-0CC0-416D-A793-74BCEF13BBD6}" dt="2021-06-01T15:00:49.759" v="38008" actId="1076"/>
          <ac:spMkLst>
            <pc:docMk/>
            <pc:sldMk cId="4099098040" sldId="311"/>
            <ac:spMk id="16" creationId="{0E2634E6-8CC8-4615-93D5-41960FA6B717}"/>
          </ac:spMkLst>
        </pc:spChg>
        <pc:spChg chg="add mod">
          <ac:chgData name="Michael" userId="176e3b1d-abf9-4f4d-8d38-1a8cdd8bb9af" providerId="ADAL" clId="{8DD42881-0CC0-416D-A793-74BCEF13BBD6}" dt="2021-06-01T14:59:55.073" v="38003" actId="1076"/>
          <ac:spMkLst>
            <pc:docMk/>
            <pc:sldMk cId="4099098040" sldId="311"/>
            <ac:spMk id="18" creationId="{73BAD39A-BEE5-4DE8-A0F1-DBD9CB630FD0}"/>
          </ac:spMkLst>
        </pc:spChg>
        <pc:spChg chg="add mod">
          <ac:chgData name="Michael" userId="176e3b1d-abf9-4f4d-8d38-1a8cdd8bb9af" providerId="ADAL" clId="{8DD42881-0CC0-416D-A793-74BCEF13BBD6}" dt="2021-06-01T15:00:26.266" v="38005" actId="1076"/>
          <ac:spMkLst>
            <pc:docMk/>
            <pc:sldMk cId="4099098040" sldId="311"/>
            <ac:spMk id="19" creationId="{4EEAC689-CCAD-45DB-BED6-C9429BCDF905}"/>
          </ac:spMkLst>
        </pc:spChg>
        <pc:spChg chg="add mod">
          <ac:chgData name="Michael" userId="176e3b1d-abf9-4f4d-8d38-1a8cdd8bb9af" providerId="ADAL" clId="{8DD42881-0CC0-416D-A793-74BCEF13BBD6}" dt="2021-06-01T15:00:10.017" v="38004" actId="1076"/>
          <ac:spMkLst>
            <pc:docMk/>
            <pc:sldMk cId="4099098040" sldId="311"/>
            <ac:spMk id="20" creationId="{A5ED343D-FBC8-4962-94D9-995224FEAEE0}"/>
          </ac:spMkLst>
        </pc:spChg>
        <pc:spChg chg="add mod">
          <ac:chgData name="Michael" userId="176e3b1d-abf9-4f4d-8d38-1a8cdd8bb9af" providerId="ADAL" clId="{8DD42881-0CC0-416D-A793-74BCEF13BBD6}" dt="2021-06-01T15:00:34.197" v="38006" actId="1076"/>
          <ac:spMkLst>
            <pc:docMk/>
            <pc:sldMk cId="4099098040" sldId="311"/>
            <ac:spMk id="21" creationId="{F3A1C25A-9F30-4AFB-B01E-F39BB946C5A9}"/>
          </ac:spMkLst>
        </pc:spChg>
        <pc:spChg chg="add mod">
          <ac:chgData name="Michael" userId="176e3b1d-abf9-4f4d-8d38-1a8cdd8bb9af" providerId="ADAL" clId="{8DD42881-0CC0-416D-A793-74BCEF13BBD6}" dt="2021-06-01T15:00:42.536" v="38007" actId="1076"/>
          <ac:spMkLst>
            <pc:docMk/>
            <pc:sldMk cId="4099098040" sldId="311"/>
            <ac:spMk id="22" creationId="{EAC39D4A-A157-4CD2-B02E-85CED7B65D60}"/>
          </ac:spMkLst>
        </pc:spChg>
        <pc:spChg chg="del">
          <ac:chgData name="Michael" userId="176e3b1d-abf9-4f4d-8d38-1a8cdd8bb9af" providerId="ADAL" clId="{8DD42881-0CC0-416D-A793-74BCEF13BBD6}" dt="2021-06-01T14:59:06.357" v="38001" actId="478"/>
          <ac:spMkLst>
            <pc:docMk/>
            <pc:sldMk cId="4099098040" sldId="311"/>
            <ac:spMk id="33" creationId="{F9ECDA89-E73A-4DE0-BE44-797C25AEC95E}"/>
          </ac:spMkLst>
        </pc:spChg>
        <pc:picChg chg="ord">
          <ac:chgData name="Michael" userId="176e3b1d-abf9-4f4d-8d38-1a8cdd8bb9af" providerId="ADAL" clId="{8DD42881-0CC0-416D-A793-74BCEF13BBD6}" dt="2021-05-26T14:58:49.904" v="35104" actId="167"/>
          <ac:picMkLst>
            <pc:docMk/>
            <pc:sldMk cId="4099098040" sldId="311"/>
            <ac:picMk id="27" creationId="{AF003064-DB94-42DE-B502-12F822A3B298}"/>
          </ac:picMkLst>
        </pc:picChg>
        <pc:cxnChg chg="del">
          <ac:chgData name="Michael" userId="176e3b1d-abf9-4f4d-8d38-1a8cdd8bb9af" providerId="ADAL" clId="{8DD42881-0CC0-416D-A793-74BCEF13BBD6}" dt="2021-06-01T14:59:06.357" v="38001" actId="478"/>
          <ac:cxnSpMkLst>
            <pc:docMk/>
            <pc:sldMk cId="4099098040" sldId="311"/>
            <ac:cxnSpMk id="4" creationId="{59AAFC31-2653-4A35-9074-B003C6F8926D}"/>
          </ac:cxnSpMkLst>
        </pc:cxnChg>
        <pc:cxnChg chg="del">
          <ac:chgData name="Michael" userId="176e3b1d-abf9-4f4d-8d38-1a8cdd8bb9af" providerId="ADAL" clId="{8DD42881-0CC0-416D-A793-74BCEF13BBD6}" dt="2021-06-01T14:59:06.357" v="38001" actId="478"/>
          <ac:cxnSpMkLst>
            <pc:docMk/>
            <pc:sldMk cId="4099098040" sldId="311"/>
            <ac:cxnSpMk id="7" creationId="{62E03D49-EE7C-4C4E-925D-B4EC7369CC7A}"/>
          </ac:cxnSpMkLst>
        </pc:cxnChg>
        <pc:cxnChg chg="del">
          <ac:chgData name="Michael" userId="176e3b1d-abf9-4f4d-8d38-1a8cdd8bb9af" providerId="ADAL" clId="{8DD42881-0CC0-416D-A793-74BCEF13BBD6}" dt="2021-06-01T14:59:06.357" v="38001" actId="478"/>
          <ac:cxnSpMkLst>
            <pc:docMk/>
            <pc:sldMk cId="4099098040" sldId="311"/>
            <ac:cxnSpMk id="9" creationId="{FFFD198F-D515-42C9-8696-C5012B0C1611}"/>
          </ac:cxnSpMkLst>
        </pc:cxnChg>
        <pc:cxnChg chg="del">
          <ac:chgData name="Michael" userId="176e3b1d-abf9-4f4d-8d38-1a8cdd8bb9af" providerId="ADAL" clId="{8DD42881-0CC0-416D-A793-74BCEF13BBD6}" dt="2021-06-01T14:59:06.357" v="38001" actId="478"/>
          <ac:cxnSpMkLst>
            <pc:docMk/>
            <pc:sldMk cId="4099098040" sldId="311"/>
            <ac:cxnSpMk id="17" creationId="{3B73DB3B-6039-48FA-BEEF-05DD535ED3BC}"/>
          </ac:cxnSpMkLst>
        </pc:cxnChg>
        <pc:cxnChg chg="del">
          <ac:chgData name="Michael" userId="176e3b1d-abf9-4f4d-8d38-1a8cdd8bb9af" providerId="ADAL" clId="{8DD42881-0CC0-416D-A793-74BCEF13BBD6}" dt="2021-06-01T14:59:06.357" v="38001" actId="478"/>
          <ac:cxnSpMkLst>
            <pc:docMk/>
            <pc:sldMk cId="4099098040" sldId="311"/>
            <ac:cxnSpMk id="38" creationId="{C2F93A12-60BC-47ED-A22E-6679B7DB11DE}"/>
          </ac:cxnSpMkLst>
        </pc:cxnChg>
        <pc:cxnChg chg="del">
          <ac:chgData name="Michael" userId="176e3b1d-abf9-4f4d-8d38-1a8cdd8bb9af" providerId="ADAL" clId="{8DD42881-0CC0-416D-A793-74BCEF13BBD6}" dt="2021-06-01T14:59:06.357" v="38001" actId="478"/>
          <ac:cxnSpMkLst>
            <pc:docMk/>
            <pc:sldMk cId="4099098040" sldId="311"/>
            <ac:cxnSpMk id="44" creationId="{64E56D0C-34E5-425C-8ED4-056FE5303431}"/>
          </ac:cxnSpMkLst>
        </pc:cxnChg>
      </pc:sldChg>
      <pc:sldChg chg="addSp modSp mod">
        <pc:chgData name="Michael" userId="176e3b1d-abf9-4f4d-8d38-1a8cdd8bb9af" providerId="ADAL" clId="{8DD42881-0CC0-416D-A793-74BCEF13BBD6}" dt="2021-05-26T14:52:08.489" v="35097" actId="1076"/>
        <pc:sldMkLst>
          <pc:docMk/>
          <pc:sldMk cId="2979850690" sldId="312"/>
        </pc:sldMkLst>
        <pc:spChg chg="add mod">
          <ac:chgData name="Michael" userId="176e3b1d-abf9-4f4d-8d38-1a8cdd8bb9af" providerId="ADAL" clId="{8DD42881-0CC0-416D-A793-74BCEF13BBD6}" dt="2021-05-26T14:52:08.489" v="35097" actId="1076"/>
          <ac:spMkLst>
            <pc:docMk/>
            <pc:sldMk cId="2979850690" sldId="312"/>
            <ac:spMk id="4" creationId="{22235845-379D-43DF-8156-CE4372147304}"/>
          </ac:spMkLst>
        </pc:spChg>
        <pc:spChg chg="mod">
          <ac:chgData name="Michael" userId="176e3b1d-abf9-4f4d-8d38-1a8cdd8bb9af" providerId="ADAL" clId="{8DD42881-0CC0-416D-A793-74BCEF13BBD6}" dt="2021-05-26T14:44:42.184" v="34989" actId="255"/>
          <ac:spMkLst>
            <pc:docMk/>
            <pc:sldMk cId="2979850690" sldId="312"/>
            <ac:spMk id="5" creationId="{CCAE3B58-3D5D-4A4C-AE66-BDF19AFBB6BA}"/>
          </ac:spMkLst>
        </pc:spChg>
        <pc:spChg chg="add mod">
          <ac:chgData name="Michael" userId="176e3b1d-abf9-4f4d-8d38-1a8cdd8bb9af" providerId="ADAL" clId="{8DD42881-0CC0-416D-A793-74BCEF13BBD6}" dt="2021-05-26T14:52:08.489" v="35097" actId="1076"/>
          <ac:spMkLst>
            <pc:docMk/>
            <pc:sldMk cId="2979850690" sldId="312"/>
            <ac:spMk id="6" creationId="{5904F58B-63D9-4B70-80B6-5C27A54CF6FD}"/>
          </ac:spMkLst>
        </pc:spChg>
        <pc:spChg chg="add mod">
          <ac:chgData name="Michael" userId="176e3b1d-abf9-4f4d-8d38-1a8cdd8bb9af" providerId="ADAL" clId="{8DD42881-0CC0-416D-A793-74BCEF13BBD6}" dt="2021-05-26T14:51:57.441" v="35096" actId="1035"/>
          <ac:spMkLst>
            <pc:docMk/>
            <pc:sldMk cId="2979850690" sldId="312"/>
            <ac:spMk id="7" creationId="{84CF5CFC-E4F2-48F9-8140-8B1DE1414449}"/>
          </ac:spMkLst>
        </pc:spChg>
        <pc:spChg chg="add mod">
          <ac:chgData name="Michael" userId="176e3b1d-abf9-4f4d-8d38-1a8cdd8bb9af" providerId="ADAL" clId="{8DD42881-0CC0-416D-A793-74BCEF13BBD6}" dt="2021-05-26T14:52:08.489" v="35097" actId="1076"/>
          <ac:spMkLst>
            <pc:docMk/>
            <pc:sldMk cId="2979850690" sldId="312"/>
            <ac:spMk id="9" creationId="{092B998D-72E1-47BA-9792-071CD9F58EA3}"/>
          </ac:spMkLst>
        </pc:spChg>
      </pc:sldChg>
      <pc:sldChg chg="addSp modSp mod">
        <pc:chgData name="Michael" userId="176e3b1d-abf9-4f4d-8d38-1a8cdd8bb9af" providerId="ADAL" clId="{8DD42881-0CC0-416D-A793-74BCEF13BBD6}" dt="2021-06-01T15:05:57.268" v="38033" actId="6549"/>
        <pc:sldMkLst>
          <pc:docMk/>
          <pc:sldMk cId="3079375366" sldId="313"/>
        </pc:sldMkLst>
        <pc:spChg chg="mod">
          <ac:chgData name="Michael" userId="176e3b1d-abf9-4f4d-8d38-1a8cdd8bb9af" providerId="ADAL" clId="{8DD42881-0CC0-416D-A793-74BCEF13BBD6}" dt="2021-05-26T14:45:47.274" v="35019" actId="20577"/>
          <ac:spMkLst>
            <pc:docMk/>
            <pc:sldMk cId="3079375366" sldId="313"/>
            <ac:spMk id="2" creationId="{471C5CE8-8D6D-41CB-B8E6-3263D448F022}"/>
          </ac:spMkLst>
        </pc:spChg>
        <pc:spChg chg="mod">
          <ac:chgData name="Michael" userId="176e3b1d-abf9-4f4d-8d38-1a8cdd8bb9af" providerId="ADAL" clId="{8DD42881-0CC0-416D-A793-74BCEF13BBD6}" dt="2021-06-01T15:05:57.268" v="38033" actId="6549"/>
          <ac:spMkLst>
            <pc:docMk/>
            <pc:sldMk cId="3079375366" sldId="313"/>
            <ac:spMk id="8" creationId="{4540E006-00E5-40F4-9745-CB73FCE5BF27}"/>
          </ac:spMkLst>
        </pc:spChg>
        <pc:spChg chg="add mod ord">
          <ac:chgData name="Michael" userId="176e3b1d-abf9-4f4d-8d38-1a8cdd8bb9af" providerId="ADAL" clId="{8DD42881-0CC0-416D-A793-74BCEF13BBD6}" dt="2021-05-26T14:59:16.197" v="35107" actId="167"/>
          <ac:spMkLst>
            <pc:docMk/>
            <pc:sldMk cId="3079375366" sldId="313"/>
            <ac:spMk id="9" creationId="{8DBA85C3-B02A-420E-91F1-EC9C7FE24FAD}"/>
          </ac:spMkLst>
        </pc:spChg>
        <pc:spChg chg="add mod ord">
          <ac:chgData name="Michael" userId="176e3b1d-abf9-4f4d-8d38-1a8cdd8bb9af" providerId="ADAL" clId="{8DD42881-0CC0-416D-A793-74BCEF13BBD6}" dt="2021-05-26T14:59:16.197" v="35107" actId="167"/>
          <ac:spMkLst>
            <pc:docMk/>
            <pc:sldMk cId="3079375366" sldId="313"/>
            <ac:spMk id="10" creationId="{219DED36-E8BF-4B18-B6EC-B8FEF86CD837}"/>
          </ac:spMkLst>
        </pc:spChg>
        <pc:spChg chg="add mod ord">
          <ac:chgData name="Michael" userId="176e3b1d-abf9-4f4d-8d38-1a8cdd8bb9af" providerId="ADAL" clId="{8DD42881-0CC0-416D-A793-74BCEF13BBD6}" dt="2021-05-26T14:59:16.197" v="35107" actId="167"/>
          <ac:spMkLst>
            <pc:docMk/>
            <pc:sldMk cId="3079375366" sldId="313"/>
            <ac:spMk id="11" creationId="{CA392701-EDC4-4935-B96B-A54BE1576B58}"/>
          </ac:spMkLst>
        </pc:spChg>
        <pc:spChg chg="add mod ord">
          <ac:chgData name="Michael" userId="176e3b1d-abf9-4f4d-8d38-1a8cdd8bb9af" providerId="ADAL" clId="{8DD42881-0CC0-416D-A793-74BCEF13BBD6}" dt="2021-05-26T14:59:16.197" v="35107" actId="167"/>
          <ac:spMkLst>
            <pc:docMk/>
            <pc:sldMk cId="3079375366" sldId="313"/>
            <ac:spMk id="13" creationId="{6CFCF1DF-F0F8-4DDC-AA9C-4D62AAE79B66}"/>
          </ac:spMkLst>
        </pc:spChg>
        <pc:picChg chg="ord">
          <ac:chgData name="Michael" userId="176e3b1d-abf9-4f4d-8d38-1a8cdd8bb9af" providerId="ADAL" clId="{8DD42881-0CC0-416D-A793-74BCEF13BBD6}" dt="2021-05-26T14:59:09.840" v="35106" actId="167"/>
          <ac:picMkLst>
            <pc:docMk/>
            <pc:sldMk cId="3079375366" sldId="313"/>
            <ac:picMk id="5" creationId="{61011AA9-D2F2-4E57-8DCC-30162D7E3207}"/>
          </ac:picMkLst>
        </pc:picChg>
      </pc:sldChg>
      <pc:sldChg chg="addSp modSp add mod">
        <pc:chgData name="Michael" userId="176e3b1d-abf9-4f4d-8d38-1a8cdd8bb9af" providerId="ADAL" clId="{8DD42881-0CC0-416D-A793-74BCEF13BBD6}" dt="2021-06-01T18:13:46.222" v="38601" actId="113"/>
        <pc:sldMkLst>
          <pc:docMk/>
          <pc:sldMk cId="3950287746" sldId="314"/>
        </pc:sldMkLst>
        <pc:spChg chg="add mod">
          <ac:chgData name="Michael" userId="176e3b1d-abf9-4f4d-8d38-1a8cdd8bb9af" providerId="ADAL" clId="{8DD42881-0CC0-416D-A793-74BCEF13BBD6}" dt="2021-06-01T18:13:46.222" v="38601" actId="113"/>
          <ac:spMkLst>
            <pc:docMk/>
            <pc:sldMk cId="3950287746" sldId="314"/>
            <ac:spMk id="4" creationId="{E2481327-2ED5-45C8-BB92-31AB0854497B}"/>
          </ac:spMkLst>
        </pc:spChg>
      </pc:sldChg>
      <pc:sldChg chg="addSp delSp modSp new mod">
        <pc:chgData name="Michael" userId="176e3b1d-abf9-4f4d-8d38-1a8cdd8bb9af" providerId="ADAL" clId="{8DD42881-0CC0-416D-A793-74BCEF13BBD6}" dt="2021-05-17T20:01:51.528" v="1017" actId="14100"/>
        <pc:sldMkLst>
          <pc:docMk/>
          <pc:sldMk cId="2766467922" sldId="315"/>
        </pc:sldMkLst>
        <pc:spChg chg="mod">
          <ac:chgData name="Michael" userId="176e3b1d-abf9-4f4d-8d38-1a8cdd8bb9af" providerId="ADAL" clId="{8DD42881-0CC0-416D-A793-74BCEF13BBD6}" dt="2021-05-17T19:04:48.110" v="723" actId="20577"/>
          <ac:spMkLst>
            <pc:docMk/>
            <pc:sldMk cId="2766467922" sldId="315"/>
            <ac:spMk id="2" creationId="{B6C8CE2B-3460-48B5-A8D7-8AF9FC95749E}"/>
          </ac:spMkLst>
        </pc:spChg>
        <pc:spChg chg="del">
          <ac:chgData name="Michael" userId="176e3b1d-abf9-4f4d-8d38-1a8cdd8bb9af" providerId="ADAL" clId="{8DD42881-0CC0-416D-A793-74BCEF13BBD6}" dt="2021-05-17T19:00:04.375" v="662" actId="478"/>
          <ac:spMkLst>
            <pc:docMk/>
            <pc:sldMk cId="2766467922" sldId="315"/>
            <ac:spMk id="3" creationId="{4557E62E-A054-4EC4-B7EF-37BF6A4CAE9A}"/>
          </ac:spMkLst>
        </pc:spChg>
        <pc:spChg chg="add mod">
          <ac:chgData name="Michael" userId="176e3b1d-abf9-4f4d-8d38-1a8cdd8bb9af" providerId="ADAL" clId="{8DD42881-0CC0-416D-A793-74BCEF13BBD6}" dt="2021-05-17T19:09:59.829" v="733" actId="1076"/>
          <ac:spMkLst>
            <pc:docMk/>
            <pc:sldMk cId="2766467922" sldId="315"/>
            <ac:spMk id="7" creationId="{D6229EC3-FE5F-4A73-9FEC-6D35FDCAEA9B}"/>
          </ac:spMkLst>
        </pc:spChg>
        <pc:spChg chg="add mod">
          <ac:chgData name="Michael" userId="176e3b1d-abf9-4f4d-8d38-1a8cdd8bb9af" providerId="ADAL" clId="{8DD42881-0CC0-416D-A793-74BCEF13BBD6}" dt="2021-05-17T20:01:51.528" v="1017" actId="14100"/>
          <ac:spMkLst>
            <pc:docMk/>
            <pc:sldMk cId="2766467922" sldId="315"/>
            <ac:spMk id="8" creationId="{42AAEFF1-7759-4598-A038-04BCFDAA1DD4}"/>
          </ac:spMkLst>
        </pc:spChg>
        <pc:picChg chg="add mod">
          <ac:chgData name="Michael" userId="176e3b1d-abf9-4f4d-8d38-1a8cdd8bb9af" providerId="ADAL" clId="{8DD42881-0CC0-416D-A793-74BCEF13BBD6}" dt="2021-05-17T19:04:12.679" v="696" actId="14861"/>
          <ac:picMkLst>
            <pc:docMk/>
            <pc:sldMk cId="2766467922" sldId="315"/>
            <ac:picMk id="4" creationId="{BAE81870-39CD-4D15-8545-3B8F4C9AFE13}"/>
          </ac:picMkLst>
        </pc:picChg>
        <pc:picChg chg="add del mod">
          <ac:chgData name="Michael" userId="176e3b1d-abf9-4f4d-8d38-1a8cdd8bb9af" providerId="ADAL" clId="{8DD42881-0CC0-416D-A793-74BCEF13BBD6}" dt="2021-05-17T19:08:16.700" v="724" actId="478"/>
          <ac:picMkLst>
            <pc:docMk/>
            <pc:sldMk cId="2766467922" sldId="315"/>
            <ac:picMk id="5" creationId="{7C9CB88E-C737-4CC2-8DE5-1C214A18D94E}"/>
          </ac:picMkLst>
        </pc:picChg>
        <pc:picChg chg="add mod">
          <ac:chgData name="Michael" userId="176e3b1d-abf9-4f4d-8d38-1a8cdd8bb9af" providerId="ADAL" clId="{8DD42881-0CC0-416D-A793-74BCEF13BBD6}" dt="2021-05-17T19:09:10.609" v="728" actId="14861"/>
          <ac:picMkLst>
            <pc:docMk/>
            <pc:sldMk cId="2766467922" sldId="315"/>
            <ac:picMk id="6" creationId="{BD371805-DF9A-4C23-A514-3B4B621FF15B}"/>
          </ac:picMkLst>
        </pc:picChg>
      </pc:sldChg>
      <pc:sldChg chg="addSp delSp modSp new mod">
        <pc:chgData name="Michael" userId="176e3b1d-abf9-4f4d-8d38-1a8cdd8bb9af" providerId="ADAL" clId="{8DD42881-0CC0-416D-A793-74BCEF13BBD6}" dt="2021-05-17T20:14:41.343" v="1168" actId="14100"/>
        <pc:sldMkLst>
          <pc:docMk/>
          <pc:sldMk cId="1080600371" sldId="316"/>
        </pc:sldMkLst>
        <pc:spChg chg="mod">
          <ac:chgData name="Michael" userId="176e3b1d-abf9-4f4d-8d38-1a8cdd8bb9af" providerId="ADAL" clId="{8DD42881-0CC0-416D-A793-74BCEF13BBD6}" dt="2021-05-17T19:48:49.605" v="771" actId="20577"/>
          <ac:spMkLst>
            <pc:docMk/>
            <pc:sldMk cId="1080600371" sldId="316"/>
            <ac:spMk id="2" creationId="{AE22C85D-3A87-45D7-AD48-BFD2A2BE7170}"/>
          </ac:spMkLst>
        </pc:spChg>
        <pc:spChg chg="del">
          <ac:chgData name="Michael" userId="176e3b1d-abf9-4f4d-8d38-1a8cdd8bb9af" providerId="ADAL" clId="{8DD42881-0CC0-416D-A793-74BCEF13BBD6}" dt="2021-05-17T19:48:04.425" v="735" actId="478"/>
          <ac:spMkLst>
            <pc:docMk/>
            <pc:sldMk cId="1080600371" sldId="316"/>
            <ac:spMk id="3" creationId="{C69A7126-416A-4E78-9BB5-17115954DA4E}"/>
          </ac:spMkLst>
        </pc:spChg>
        <pc:spChg chg="add mod">
          <ac:chgData name="Michael" userId="176e3b1d-abf9-4f4d-8d38-1a8cdd8bb9af" providerId="ADAL" clId="{8DD42881-0CC0-416D-A793-74BCEF13BBD6}" dt="2021-05-17T19:58:49.680" v="1003" actId="207"/>
          <ac:spMkLst>
            <pc:docMk/>
            <pc:sldMk cId="1080600371" sldId="316"/>
            <ac:spMk id="5" creationId="{D2AAF3EF-49D4-4083-BDFA-020AA1BF864C}"/>
          </ac:spMkLst>
        </pc:spChg>
        <pc:spChg chg="add mod">
          <ac:chgData name="Michael" userId="176e3b1d-abf9-4f4d-8d38-1a8cdd8bb9af" providerId="ADAL" clId="{8DD42881-0CC0-416D-A793-74BCEF13BBD6}" dt="2021-05-17T19:59:02.949" v="1006" actId="207"/>
          <ac:spMkLst>
            <pc:docMk/>
            <pc:sldMk cId="1080600371" sldId="316"/>
            <ac:spMk id="7" creationId="{DFD2E771-4305-454B-A413-086A33B121BD}"/>
          </ac:spMkLst>
        </pc:spChg>
        <pc:spChg chg="add mod">
          <ac:chgData name="Michael" userId="176e3b1d-abf9-4f4d-8d38-1a8cdd8bb9af" providerId="ADAL" clId="{8DD42881-0CC0-416D-A793-74BCEF13BBD6}" dt="2021-05-17T20:00:06.575" v="1012" actId="692"/>
          <ac:spMkLst>
            <pc:docMk/>
            <pc:sldMk cId="1080600371" sldId="316"/>
            <ac:spMk id="35" creationId="{A0DAE6B1-164A-4C7B-9E9A-4139924B4B7E}"/>
          </ac:spMkLst>
        </pc:spChg>
        <pc:spChg chg="add mod">
          <ac:chgData name="Michael" userId="176e3b1d-abf9-4f4d-8d38-1a8cdd8bb9af" providerId="ADAL" clId="{8DD42881-0CC0-416D-A793-74BCEF13BBD6}" dt="2021-05-17T20:12:16.623" v="1156" actId="14100"/>
          <ac:spMkLst>
            <pc:docMk/>
            <pc:sldMk cId="1080600371" sldId="316"/>
            <ac:spMk id="36" creationId="{305389B0-39D0-4530-BDF1-7AD10572F679}"/>
          </ac:spMkLst>
        </pc:spChg>
        <pc:picChg chg="add mod">
          <ac:chgData name="Michael" userId="176e3b1d-abf9-4f4d-8d38-1a8cdd8bb9af" providerId="ADAL" clId="{8DD42881-0CC0-416D-A793-74BCEF13BBD6}" dt="2021-05-17T19:57:06.121" v="965" actId="1036"/>
          <ac:picMkLst>
            <pc:docMk/>
            <pc:sldMk cId="1080600371" sldId="316"/>
            <ac:picMk id="4" creationId="{BC1759EB-9D63-476E-BD0C-4398CD3C11BB}"/>
          </ac:picMkLst>
        </pc:picChg>
        <pc:picChg chg="add del">
          <ac:chgData name="Michael" userId="176e3b1d-abf9-4f4d-8d38-1a8cdd8bb9af" providerId="ADAL" clId="{8DD42881-0CC0-416D-A793-74BCEF13BBD6}" dt="2021-05-17T19:51:17.983" v="849"/>
          <ac:picMkLst>
            <pc:docMk/>
            <pc:sldMk cId="1080600371" sldId="316"/>
            <ac:picMk id="6" creationId="{1467AB47-59E9-4289-BE81-0299C38F9B8C}"/>
          </ac:picMkLst>
        </pc:picChg>
        <pc:cxnChg chg="add mod">
          <ac:chgData name="Michael" userId="176e3b1d-abf9-4f4d-8d38-1a8cdd8bb9af" providerId="ADAL" clId="{8DD42881-0CC0-416D-A793-74BCEF13BBD6}" dt="2021-05-17T20:00:06.575" v="1012" actId="692"/>
          <ac:cxnSpMkLst>
            <pc:docMk/>
            <pc:sldMk cId="1080600371" sldId="316"/>
            <ac:cxnSpMk id="9" creationId="{6F43C2A7-3CD9-4BA5-84B0-7C7618443A28}"/>
          </ac:cxnSpMkLst>
        </pc:cxnChg>
        <pc:cxnChg chg="add mod">
          <ac:chgData name="Michael" userId="176e3b1d-abf9-4f4d-8d38-1a8cdd8bb9af" providerId="ADAL" clId="{8DD42881-0CC0-416D-A793-74BCEF13BBD6}" dt="2021-05-17T20:13:32.383" v="1167" actId="14100"/>
          <ac:cxnSpMkLst>
            <pc:docMk/>
            <pc:sldMk cId="1080600371" sldId="316"/>
            <ac:cxnSpMk id="16" creationId="{F1567385-8BE0-4F30-9585-55590ED3971D}"/>
          </ac:cxnSpMkLst>
        </pc:cxnChg>
        <pc:cxnChg chg="add mod">
          <ac:chgData name="Michael" userId="176e3b1d-abf9-4f4d-8d38-1a8cdd8bb9af" providerId="ADAL" clId="{8DD42881-0CC0-416D-A793-74BCEF13BBD6}" dt="2021-05-17T20:13:13.297" v="1165" actId="14100"/>
          <ac:cxnSpMkLst>
            <pc:docMk/>
            <pc:sldMk cId="1080600371" sldId="316"/>
            <ac:cxnSpMk id="19" creationId="{4FD67AD7-E103-4C4B-8CBC-2BFB79E39CCE}"/>
          </ac:cxnSpMkLst>
        </pc:cxnChg>
        <pc:cxnChg chg="add del mod">
          <ac:chgData name="Michael" userId="176e3b1d-abf9-4f4d-8d38-1a8cdd8bb9af" providerId="ADAL" clId="{8DD42881-0CC0-416D-A793-74BCEF13BBD6}" dt="2021-05-17T19:54:15.660" v="918" actId="478"/>
          <ac:cxnSpMkLst>
            <pc:docMk/>
            <pc:sldMk cId="1080600371" sldId="316"/>
            <ac:cxnSpMk id="22" creationId="{613FF602-310E-412D-9FFB-5754282A05E4}"/>
          </ac:cxnSpMkLst>
        </pc:cxnChg>
        <pc:cxnChg chg="add mod">
          <ac:chgData name="Michael" userId="176e3b1d-abf9-4f4d-8d38-1a8cdd8bb9af" providerId="ADAL" clId="{8DD42881-0CC0-416D-A793-74BCEF13BBD6}" dt="2021-05-17T20:14:41.343" v="1168" actId="14100"/>
          <ac:cxnSpMkLst>
            <pc:docMk/>
            <pc:sldMk cId="1080600371" sldId="316"/>
            <ac:cxnSpMk id="31" creationId="{89601783-5922-4C1D-866A-72EDD3C72B41}"/>
          </ac:cxnSpMkLst>
        </pc:cxnChg>
        <pc:cxnChg chg="add mod">
          <ac:chgData name="Michael" userId="176e3b1d-abf9-4f4d-8d38-1a8cdd8bb9af" providerId="ADAL" clId="{8DD42881-0CC0-416D-A793-74BCEF13BBD6}" dt="2021-05-17T20:00:06.575" v="1012" actId="692"/>
          <ac:cxnSpMkLst>
            <pc:docMk/>
            <pc:sldMk cId="1080600371" sldId="316"/>
            <ac:cxnSpMk id="32" creationId="{643AFC08-932D-4BD6-96F7-3CF386391ADE}"/>
          </ac:cxnSpMkLst>
        </pc:cxnChg>
        <pc:cxnChg chg="add mod">
          <ac:chgData name="Michael" userId="176e3b1d-abf9-4f4d-8d38-1a8cdd8bb9af" providerId="ADAL" clId="{8DD42881-0CC0-416D-A793-74BCEF13BBD6}" dt="2021-05-17T20:12:37.575" v="1164" actId="14100"/>
          <ac:cxnSpMkLst>
            <pc:docMk/>
            <pc:sldMk cId="1080600371" sldId="316"/>
            <ac:cxnSpMk id="37" creationId="{CCAEC510-8B46-4C74-9E1B-329C70AA79E1}"/>
          </ac:cxnSpMkLst>
        </pc:cxnChg>
      </pc:sldChg>
      <pc:sldChg chg="addSp modSp new mod">
        <pc:chgData name="Michael" userId="176e3b1d-abf9-4f4d-8d38-1a8cdd8bb9af" providerId="ADAL" clId="{8DD42881-0CC0-416D-A793-74BCEF13BBD6}" dt="2021-05-26T14:09:32.971" v="34458"/>
        <pc:sldMkLst>
          <pc:docMk/>
          <pc:sldMk cId="1623734340" sldId="317"/>
        </pc:sldMkLst>
        <pc:spChg chg="mod">
          <ac:chgData name="Michael" userId="176e3b1d-abf9-4f4d-8d38-1a8cdd8bb9af" providerId="ADAL" clId="{8DD42881-0CC0-416D-A793-74BCEF13BBD6}" dt="2021-05-20T14:10:48.793" v="24042"/>
          <ac:spMkLst>
            <pc:docMk/>
            <pc:sldMk cId="1623734340" sldId="317"/>
            <ac:spMk id="2" creationId="{6F14D5B9-8220-4A52-907F-FB556D57BF89}"/>
          </ac:spMkLst>
        </pc:spChg>
        <pc:spChg chg="mod">
          <ac:chgData name="Michael" userId="176e3b1d-abf9-4f4d-8d38-1a8cdd8bb9af" providerId="ADAL" clId="{8DD42881-0CC0-416D-A793-74BCEF13BBD6}" dt="2021-05-20T17:00:13.749" v="27085" actId="27636"/>
          <ac:spMkLst>
            <pc:docMk/>
            <pc:sldMk cId="1623734340" sldId="317"/>
            <ac:spMk id="3" creationId="{F34F7060-39ED-4828-805B-34A5E1408E02}"/>
          </ac:spMkLst>
        </pc:spChg>
        <pc:spChg chg="add mod">
          <ac:chgData name="Michael" userId="176e3b1d-abf9-4f4d-8d38-1a8cdd8bb9af" providerId="ADAL" clId="{8DD42881-0CC0-416D-A793-74BCEF13BBD6}" dt="2021-05-25T21:59:09.275" v="34352" actId="20577"/>
          <ac:spMkLst>
            <pc:docMk/>
            <pc:sldMk cId="1623734340" sldId="317"/>
            <ac:spMk id="4" creationId="{AD1663B1-607D-4A90-ADF8-5BD3038D9852}"/>
          </ac:spMkLst>
        </pc:spChg>
        <pc:spChg chg="add mod">
          <ac:chgData name="Michael" userId="176e3b1d-abf9-4f4d-8d38-1a8cdd8bb9af" providerId="ADAL" clId="{8DD42881-0CC0-416D-A793-74BCEF13BBD6}" dt="2021-05-26T14:09:32.971" v="34458"/>
          <ac:spMkLst>
            <pc:docMk/>
            <pc:sldMk cId="1623734340" sldId="317"/>
            <ac:spMk id="5" creationId="{FE9CBC90-085D-4EEE-8562-0E361D6A2363}"/>
          </ac:spMkLst>
        </pc:spChg>
        <pc:spChg chg="add mod">
          <ac:chgData name="Michael" userId="176e3b1d-abf9-4f4d-8d38-1a8cdd8bb9af" providerId="ADAL" clId="{8DD42881-0CC0-416D-A793-74BCEF13BBD6}" dt="2021-05-26T14:09:32.971" v="34458"/>
          <ac:spMkLst>
            <pc:docMk/>
            <pc:sldMk cId="1623734340" sldId="317"/>
            <ac:spMk id="6" creationId="{7F48E6E9-0946-40D5-A122-848F266133CE}"/>
          </ac:spMkLst>
        </pc:spChg>
        <pc:spChg chg="add mod">
          <ac:chgData name="Michael" userId="176e3b1d-abf9-4f4d-8d38-1a8cdd8bb9af" providerId="ADAL" clId="{8DD42881-0CC0-416D-A793-74BCEF13BBD6}" dt="2021-05-26T14:09:32.971" v="34458"/>
          <ac:spMkLst>
            <pc:docMk/>
            <pc:sldMk cId="1623734340" sldId="317"/>
            <ac:spMk id="7" creationId="{E952708B-61EB-4303-8085-BB44E3F13C61}"/>
          </ac:spMkLst>
        </pc:spChg>
        <pc:spChg chg="add mod">
          <ac:chgData name="Michael" userId="176e3b1d-abf9-4f4d-8d38-1a8cdd8bb9af" providerId="ADAL" clId="{8DD42881-0CC0-416D-A793-74BCEF13BBD6}" dt="2021-05-26T14:09:32.971" v="34458"/>
          <ac:spMkLst>
            <pc:docMk/>
            <pc:sldMk cId="1623734340" sldId="317"/>
            <ac:spMk id="8" creationId="{6967D60A-5F7B-4AEB-8518-A034FCF768BC}"/>
          </ac:spMkLst>
        </pc:spChg>
      </pc:sldChg>
      <pc:sldChg chg="addSp delSp modSp new mod">
        <pc:chgData name="Michael" userId="176e3b1d-abf9-4f4d-8d38-1a8cdd8bb9af" providerId="ADAL" clId="{8DD42881-0CC0-416D-A793-74BCEF13BBD6}" dt="2021-05-25T21:41:57.536" v="34207" actId="6549"/>
        <pc:sldMkLst>
          <pc:docMk/>
          <pc:sldMk cId="304426309" sldId="318"/>
        </pc:sldMkLst>
        <pc:spChg chg="mod">
          <ac:chgData name="Michael" userId="176e3b1d-abf9-4f4d-8d38-1a8cdd8bb9af" providerId="ADAL" clId="{8DD42881-0CC0-416D-A793-74BCEF13BBD6}" dt="2021-05-18T17:36:18.406" v="5176" actId="6549"/>
          <ac:spMkLst>
            <pc:docMk/>
            <pc:sldMk cId="304426309" sldId="318"/>
            <ac:spMk id="2" creationId="{C984BC9A-41E5-47DC-A44F-660034BD91B7}"/>
          </ac:spMkLst>
        </pc:spChg>
        <pc:spChg chg="del">
          <ac:chgData name="Michael" userId="176e3b1d-abf9-4f4d-8d38-1a8cdd8bb9af" providerId="ADAL" clId="{8DD42881-0CC0-416D-A793-74BCEF13BBD6}" dt="2021-05-18T15:06:41.020" v="1320" actId="478"/>
          <ac:spMkLst>
            <pc:docMk/>
            <pc:sldMk cId="304426309" sldId="318"/>
            <ac:spMk id="3" creationId="{8D155990-C84D-40B1-B8B9-07357ABFA776}"/>
          </ac:spMkLst>
        </pc:spChg>
        <pc:spChg chg="add mod">
          <ac:chgData name="Michael" userId="176e3b1d-abf9-4f4d-8d38-1a8cdd8bb9af" providerId="ADAL" clId="{8DD42881-0CC0-416D-A793-74BCEF13BBD6}" dt="2021-05-18T17:52:45.388" v="5471" actId="404"/>
          <ac:spMkLst>
            <pc:docMk/>
            <pc:sldMk cId="304426309" sldId="318"/>
            <ac:spMk id="4" creationId="{98E515F4-CF20-4E49-AA6C-02C0BD7328C5}"/>
          </ac:spMkLst>
        </pc:spChg>
        <pc:spChg chg="add mod">
          <ac:chgData name="Michael" userId="176e3b1d-abf9-4f4d-8d38-1a8cdd8bb9af" providerId="ADAL" clId="{8DD42881-0CC0-416D-A793-74BCEF13BBD6}" dt="2021-05-20T13:58:12.729" v="23998"/>
          <ac:spMkLst>
            <pc:docMk/>
            <pc:sldMk cId="304426309" sldId="318"/>
            <ac:spMk id="5" creationId="{36DC510A-05D3-4611-8A3D-AA42840B70F7}"/>
          </ac:spMkLst>
        </pc:spChg>
        <pc:spChg chg="add mod">
          <ac:chgData name="Michael" userId="176e3b1d-abf9-4f4d-8d38-1a8cdd8bb9af" providerId="ADAL" clId="{8DD42881-0CC0-416D-A793-74BCEF13BBD6}" dt="2021-05-20T13:58:12.729" v="23998"/>
          <ac:spMkLst>
            <pc:docMk/>
            <pc:sldMk cId="304426309" sldId="318"/>
            <ac:spMk id="6" creationId="{31BC41CF-68EE-46A7-AAF8-2154CBE92C40}"/>
          </ac:spMkLst>
        </pc:spChg>
        <pc:spChg chg="add del mod">
          <ac:chgData name="Michael" userId="176e3b1d-abf9-4f4d-8d38-1a8cdd8bb9af" providerId="ADAL" clId="{8DD42881-0CC0-416D-A793-74BCEF13BBD6}" dt="2021-05-18T15:25:26.587" v="1343"/>
          <ac:spMkLst>
            <pc:docMk/>
            <pc:sldMk cId="304426309" sldId="318"/>
            <ac:spMk id="6" creationId="{64A3C24A-67DA-4F16-A4E7-23C862B544D6}"/>
          </ac:spMkLst>
        </pc:spChg>
        <pc:spChg chg="add mod">
          <ac:chgData name="Michael" userId="176e3b1d-abf9-4f4d-8d38-1a8cdd8bb9af" providerId="ADAL" clId="{8DD42881-0CC0-416D-A793-74BCEF13BBD6}" dt="2021-05-25T21:41:57.536" v="34207" actId="6549"/>
          <ac:spMkLst>
            <pc:docMk/>
            <pc:sldMk cId="304426309" sldId="318"/>
            <ac:spMk id="7" creationId="{2DADB3C3-234E-4890-9AA1-F00055EED503}"/>
          </ac:spMkLst>
        </pc:spChg>
        <pc:spChg chg="add mod">
          <ac:chgData name="Michael" userId="176e3b1d-abf9-4f4d-8d38-1a8cdd8bb9af" providerId="ADAL" clId="{8DD42881-0CC0-416D-A793-74BCEF13BBD6}" dt="2021-05-25T16:41:44.395" v="33941"/>
          <ac:spMkLst>
            <pc:docMk/>
            <pc:sldMk cId="304426309" sldId="318"/>
            <ac:spMk id="8" creationId="{6DFE0E21-528A-4C72-9555-464C7227B99F}"/>
          </ac:spMkLst>
        </pc:spChg>
        <pc:spChg chg="add mod">
          <ac:chgData name="Michael" userId="176e3b1d-abf9-4f4d-8d38-1a8cdd8bb9af" providerId="ADAL" clId="{8DD42881-0CC0-416D-A793-74BCEF13BBD6}" dt="2021-05-25T16:46:27.368" v="33963"/>
          <ac:spMkLst>
            <pc:docMk/>
            <pc:sldMk cId="304426309" sldId="318"/>
            <ac:spMk id="9" creationId="{D16CA2E8-56EE-405E-BFF7-08A87F80E08B}"/>
          </ac:spMkLst>
        </pc:spChg>
        <pc:picChg chg="add del mod">
          <ac:chgData name="Michael" userId="176e3b1d-abf9-4f4d-8d38-1a8cdd8bb9af" providerId="ADAL" clId="{8DD42881-0CC0-416D-A793-74BCEF13BBD6}" dt="2021-05-18T15:12:32.540" v="1333" actId="478"/>
          <ac:picMkLst>
            <pc:docMk/>
            <pc:sldMk cId="304426309" sldId="318"/>
            <ac:picMk id="4" creationId="{D0F67D25-877A-40C6-B091-9C565F3201D3}"/>
          </ac:picMkLst>
        </pc:picChg>
        <pc:picChg chg="add del mod">
          <ac:chgData name="Michael" userId="176e3b1d-abf9-4f4d-8d38-1a8cdd8bb9af" providerId="ADAL" clId="{8DD42881-0CC0-416D-A793-74BCEF13BBD6}" dt="2021-05-18T15:17:05.022" v="1335" actId="478"/>
          <ac:picMkLst>
            <pc:docMk/>
            <pc:sldMk cId="304426309" sldId="318"/>
            <ac:picMk id="5" creationId="{F19ADA27-FB2C-486F-800A-7B85CDE5CA0D}"/>
          </ac:picMkLst>
        </pc:picChg>
        <pc:picChg chg="add del mod">
          <ac:chgData name="Michael" userId="176e3b1d-abf9-4f4d-8d38-1a8cdd8bb9af" providerId="ADAL" clId="{8DD42881-0CC0-416D-A793-74BCEF13BBD6}" dt="2021-05-18T15:17:02.955" v="1334" actId="478"/>
          <ac:picMkLst>
            <pc:docMk/>
            <pc:sldMk cId="304426309" sldId="318"/>
            <ac:picMk id="1026" creationId="{05725EDB-B63C-4D5F-9382-4C87E6E28DE8}"/>
          </ac:picMkLst>
        </pc:picChg>
        <pc:picChg chg="add del mod">
          <ac:chgData name="Michael" userId="176e3b1d-abf9-4f4d-8d38-1a8cdd8bb9af" providerId="ADAL" clId="{8DD42881-0CC0-416D-A793-74BCEF13BBD6}" dt="2021-05-18T16:17:14.211" v="2953" actId="478"/>
          <ac:picMkLst>
            <pc:docMk/>
            <pc:sldMk cId="304426309" sldId="318"/>
            <ac:picMk id="1028" creationId="{786474B4-A535-4420-8191-EBEC219DFC1C}"/>
          </ac:picMkLst>
        </pc:picChg>
        <pc:picChg chg="add del mod">
          <ac:chgData name="Michael" userId="176e3b1d-abf9-4f4d-8d38-1a8cdd8bb9af" providerId="ADAL" clId="{8DD42881-0CC0-416D-A793-74BCEF13BBD6}" dt="2021-05-18T16:17:14.211" v="2953" actId="478"/>
          <ac:picMkLst>
            <pc:docMk/>
            <pc:sldMk cId="304426309" sldId="318"/>
            <ac:picMk id="1030" creationId="{75363190-4A11-46BE-9128-27FE7C81F1C5}"/>
          </ac:picMkLst>
        </pc:picChg>
      </pc:sldChg>
      <pc:sldChg chg="addSp delSp modSp add del mod">
        <pc:chgData name="Michael" userId="176e3b1d-abf9-4f4d-8d38-1a8cdd8bb9af" providerId="ADAL" clId="{8DD42881-0CC0-416D-A793-74BCEF13BBD6}" dt="2021-05-18T20:03:23.594" v="7153" actId="2696"/>
        <pc:sldMkLst>
          <pc:docMk/>
          <pc:sldMk cId="516986005" sldId="319"/>
        </pc:sldMkLst>
        <pc:spChg chg="mod">
          <ac:chgData name="Michael" userId="176e3b1d-abf9-4f4d-8d38-1a8cdd8bb9af" providerId="ADAL" clId="{8DD42881-0CC0-416D-A793-74BCEF13BBD6}" dt="2021-05-18T19:50:22.374" v="6433" actId="6549"/>
          <ac:spMkLst>
            <pc:docMk/>
            <pc:sldMk cId="516986005" sldId="319"/>
            <ac:spMk id="2" creationId="{C984BC9A-41E5-47DC-A44F-660034BD91B7}"/>
          </ac:spMkLst>
        </pc:spChg>
        <pc:spChg chg="add mod">
          <ac:chgData name="Michael" userId="176e3b1d-abf9-4f4d-8d38-1a8cdd8bb9af" providerId="ADAL" clId="{8DD42881-0CC0-416D-A793-74BCEF13BBD6}" dt="2021-05-18T20:03:13.646" v="7152" actId="20577"/>
          <ac:spMkLst>
            <pc:docMk/>
            <pc:sldMk cId="516986005" sldId="319"/>
            <ac:spMk id="3" creationId="{BD46F2DB-DBDA-4B3C-8FBA-2756119CBAD8}"/>
          </ac:spMkLst>
        </pc:spChg>
        <pc:picChg chg="add del mod">
          <ac:chgData name="Michael" userId="176e3b1d-abf9-4f4d-8d38-1a8cdd8bb9af" providerId="ADAL" clId="{8DD42881-0CC0-416D-A793-74BCEF13BBD6}" dt="2021-05-18T19:50:53.544" v="6434" actId="478"/>
          <ac:picMkLst>
            <pc:docMk/>
            <pc:sldMk cId="516986005" sldId="319"/>
            <ac:picMk id="4" creationId="{BEFBCFFA-C582-4D81-946A-0C6BAAFCA890}"/>
          </ac:picMkLst>
        </pc:picChg>
        <pc:picChg chg="del">
          <ac:chgData name="Michael" userId="176e3b1d-abf9-4f4d-8d38-1a8cdd8bb9af" providerId="ADAL" clId="{8DD42881-0CC0-416D-A793-74BCEF13BBD6}" dt="2021-05-18T15:25:43.598" v="1352" actId="478"/>
          <ac:picMkLst>
            <pc:docMk/>
            <pc:sldMk cId="516986005" sldId="319"/>
            <ac:picMk id="1028" creationId="{786474B4-A535-4420-8191-EBEC219DFC1C}"/>
          </ac:picMkLst>
        </pc:picChg>
        <pc:picChg chg="del">
          <ac:chgData name="Michael" userId="176e3b1d-abf9-4f4d-8d38-1a8cdd8bb9af" providerId="ADAL" clId="{8DD42881-0CC0-416D-A793-74BCEF13BBD6}" dt="2021-05-18T15:25:43.598" v="1352" actId="478"/>
          <ac:picMkLst>
            <pc:docMk/>
            <pc:sldMk cId="516986005" sldId="319"/>
            <ac:picMk id="1030" creationId="{75363190-4A11-46BE-9128-27FE7C81F1C5}"/>
          </ac:picMkLst>
        </pc:picChg>
        <pc:picChg chg="add del mod">
          <ac:chgData name="Michael" userId="176e3b1d-abf9-4f4d-8d38-1a8cdd8bb9af" providerId="ADAL" clId="{8DD42881-0CC0-416D-A793-74BCEF13BBD6}" dt="2021-05-18T19:50:53.544" v="6434" actId="478"/>
          <ac:picMkLst>
            <pc:docMk/>
            <pc:sldMk cId="516986005" sldId="319"/>
            <ac:picMk id="2050" creationId="{527DE2D5-E7B9-4F04-B846-B6BAFF469DFC}"/>
          </ac:picMkLst>
        </pc:picChg>
      </pc:sldChg>
      <pc:sldChg chg="addSp modSp add mod">
        <pc:chgData name="Michael" userId="176e3b1d-abf9-4f4d-8d38-1a8cdd8bb9af" providerId="ADAL" clId="{8DD42881-0CC0-416D-A793-74BCEF13BBD6}" dt="2021-05-25T16:46:34.709" v="33967"/>
        <pc:sldMkLst>
          <pc:docMk/>
          <pc:sldMk cId="2483850685" sldId="319"/>
        </pc:sldMkLst>
        <pc:spChg chg="mod">
          <ac:chgData name="Michael" userId="176e3b1d-abf9-4f4d-8d38-1a8cdd8bb9af" providerId="ADAL" clId="{8DD42881-0CC0-416D-A793-74BCEF13BBD6}" dt="2021-05-19T16:31:04.184" v="16641" actId="114"/>
          <ac:spMkLst>
            <pc:docMk/>
            <pc:sldMk cId="2483850685" sldId="319"/>
            <ac:spMk id="3" creationId="{BD46F2DB-DBDA-4B3C-8FBA-2756119CBAD8}"/>
          </ac:spMkLst>
        </pc:spChg>
        <pc:spChg chg="add mod">
          <ac:chgData name="Michael" userId="176e3b1d-abf9-4f4d-8d38-1a8cdd8bb9af" providerId="ADAL" clId="{8DD42881-0CC0-416D-A793-74BCEF13BBD6}" dt="2021-05-20T14:04:10.983" v="24002"/>
          <ac:spMkLst>
            <pc:docMk/>
            <pc:sldMk cId="2483850685" sldId="319"/>
            <ac:spMk id="4" creationId="{A5B83436-2CC3-4F0A-82C8-EE54E5A9F6F2}"/>
          </ac:spMkLst>
        </pc:spChg>
        <pc:spChg chg="add mod">
          <ac:chgData name="Michael" userId="176e3b1d-abf9-4f4d-8d38-1a8cdd8bb9af" providerId="ADAL" clId="{8DD42881-0CC0-416D-A793-74BCEF13BBD6}" dt="2021-05-20T14:04:10.983" v="24002"/>
          <ac:spMkLst>
            <pc:docMk/>
            <pc:sldMk cId="2483850685" sldId="319"/>
            <ac:spMk id="5" creationId="{E73C5C94-D618-47EF-8572-25423695FA23}"/>
          </ac:spMkLst>
        </pc:spChg>
        <pc:spChg chg="add mod">
          <ac:chgData name="Michael" userId="176e3b1d-abf9-4f4d-8d38-1a8cdd8bb9af" providerId="ADAL" clId="{8DD42881-0CC0-416D-A793-74BCEF13BBD6}" dt="2021-05-25T16:42:01.648" v="33945"/>
          <ac:spMkLst>
            <pc:docMk/>
            <pc:sldMk cId="2483850685" sldId="319"/>
            <ac:spMk id="6" creationId="{002BAE5C-1E0D-45C7-BD47-586D062BF44A}"/>
          </ac:spMkLst>
        </pc:spChg>
        <pc:spChg chg="add mod">
          <ac:chgData name="Michael" userId="176e3b1d-abf9-4f4d-8d38-1a8cdd8bb9af" providerId="ADAL" clId="{8DD42881-0CC0-416D-A793-74BCEF13BBD6}" dt="2021-05-25T16:46:34.709" v="33967"/>
          <ac:spMkLst>
            <pc:docMk/>
            <pc:sldMk cId="2483850685" sldId="319"/>
            <ac:spMk id="7" creationId="{E3B467B3-8CD6-45DE-919D-D6AE35ED32AE}"/>
          </ac:spMkLst>
        </pc:spChg>
      </pc:sldChg>
      <pc:sldChg chg="add del">
        <pc:chgData name="Michael" userId="176e3b1d-abf9-4f4d-8d38-1a8cdd8bb9af" providerId="ADAL" clId="{8DD42881-0CC0-416D-A793-74BCEF13BBD6}" dt="2021-05-18T20:03:01.819" v="7147"/>
        <pc:sldMkLst>
          <pc:docMk/>
          <pc:sldMk cId="2486704668" sldId="319"/>
        </pc:sldMkLst>
      </pc:sldChg>
      <pc:sldChg chg="add del">
        <pc:chgData name="Michael" userId="176e3b1d-abf9-4f4d-8d38-1a8cdd8bb9af" providerId="ADAL" clId="{8DD42881-0CC0-416D-A793-74BCEF13BBD6}" dt="2021-05-18T20:03:09.399" v="7149"/>
        <pc:sldMkLst>
          <pc:docMk/>
          <pc:sldMk cId="2565170492" sldId="319"/>
        </pc:sldMkLst>
      </pc:sldChg>
      <pc:sldChg chg="modSp add mod">
        <pc:chgData name="Michael" userId="176e3b1d-abf9-4f4d-8d38-1a8cdd8bb9af" providerId="ADAL" clId="{8DD42881-0CC0-416D-A793-74BCEF13BBD6}" dt="2021-05-19T16:50:14.099" v="17477" actId="2711"/>
        <pc:sldMkLst>
          <pc:docMk/>
          <pc:sldMk cId="1030147659" sldId="320"/>
        </pc:sldMkLst>
        <pc:spChg chg="mod">
          <ac:chgData name="Michael" userId="176e3b1d-abf9-4f4d-8d38-1a8cdd8bb9af" providerId="ADAL" clId="{8DD42881-0CC0-416D-A793-74BCEF13BBD6}" dt="2021-05-19T16:50:14.099" v="17477" actId="2711"/>
          <ac:spMkLst>
            <pc:docMk/>
            <pc:sldMk cId="1030147659" sldId="320"/>
            <ac:spMk id="3" creationId="{BD46F2DB-DBDA-4B3C-8FBA-2756119CBAD8}"/>
          </ac:spMkLst>
        </pc:spChg>
      </pc:sldChg>
      <pc:sldChg chg="addSp delSp modSp add del mod">
        <pc:chgData name="Michael" userId="176e3b1d-abf9-4f4d-8d38-1a8cdd8bb9af" providerId="ADAL" clId="{8DD42881-0CC0-416D-A793-74BCEF13BBD6}" dt="2021-05-18T20:03:23.594" v="7153" actId="2696"/>
        <pc:sldMkLst>
          <pc:docMk/>
          <pc:sldMk cId="1075265596" sldId="320"/>
        </pc:sldMkLst>
        <pc:spChg chg="mod">
          <ac:chgData name="Michael" userId="176e3b1d-abf9-4f4d-8d38-1a8cdd8bb9af" providerId="ADAL" clId="{8DD42881-0CC0-416D-A793-74BCEF13BBD6}" dt="2021-05-18T15:37:27.561" v="1635" actId="20577"/>
          <ac:spMkLst>
            <pc:docMk/>
            <pc:sldMk cId="1075265596" sldId="320"/>
            <ac:spMk id="2" creationId="{C984BC9A-41E5-47DC-A44F-660034BD91B7}"/>
          </ac:spMkLst>
        </pc:spChg>
        <pc:spChg chg="mod">
          <ac:chgData name="Michael" userId="176e3b1d-abf9-4f4d-8d38-1a8cdd8bb9af" providerId="ADAL" clId="{8DD42881-0CC0-416D-A793-74BCEF13BBD6}" dt="2021-05-18T16:15:05.943" v="2884" actId="114"/>
          <ac:spMkLst>
            <pc:docMk/>
            <pc:sldMk cId="1075265596" sldId="320"/>
            <ac:spMk id="3" creationId="{BD46F2DB-DBDA-4B3C-8FBA-2756119CBAD8}"/>
          </ac:spMkLst>
        </pc:spChg>
        <pc:picChg chg="del">
          <ac:chgData name="Michael" userId="176e3b1d-abf9-4f4d-8d38-1a8cdd8bb9af" providerId="ADAL" clId="{8DD42881-0CC0-416D-A793-74BCEF13BBD6}" dt="2021-05-18T15:41:29.785" v="1975" actId="478"/>
          <ac:picMkLst>
            <pc:docMk/>
            <pc:sldMk cId="1075265596" sldId="320"/>
            <ac:picMk id="4" creationId="{BEFBCFFA-C582-4D81-946A-0C6BAAFCA890}"/>
          </ac:picMkLst>
        </pc:picChg>
        <pc:picChg chg="del">
          <ac:chgData name="Michael" userId="176e3b1d-abf9-4f4d-8d38-1a8cdd8bb9af" providerId="ADAL" clId="{8DD42881-0CC0-416D-A793-74BCEF13BBD6}" dt="2021-05-18T15:41:31.789" v="1976" actId="478"/>
          <ac:picMkLst>
            <pc:docMk/>
            <pc:sldMk cId="1075265596" sldId="320"/>
            <ac:picMk id="2050" creationId="{527DE2D5-E7B9-4F04-B846-B6BAFF469DFC}"/>
          </ac:picMkLst>
        </pc:picChg>
        <pc:picChg chg="add del mod">
          <ac:chgData name="Michael" userId="176e3b1d-abf9-4f4d-8d38-1a8cdd8bb9af" providerId="ADAL" clId="{8DD42881-0CC0-416D-A793-74BCEF13BBD6}" dt="2021-05-18T16:04:40.227" v="2234" actId="478"/>
          <ac:picMkLst>
            <pc:docMk/>
            <pc:sldMk cId="1075265596" sldId="320"/>
            <ac:picMk id="3074" creationId="{63A80B4A-F97B-4C13-BF25-ADB7B2E04834}"/>
          </ac:picMkLst>
        </pc:picChg>
        <pc:picChg chg="add del mod">
          <ac:chgData name="Michael" userId="176e3b1d-abf9-4f4d-8d38-1a8cdd8bb9af" providerId="ADAL" clId="{8DD42881-0CC0-416D-A793-74BCEF13BBD6}" dt="2021-05-18T16:04:40.227" v="2234" actId="478"/>
          <ac:picMkLst>
            <pc:docMk/>
            <pc:sldMk cId="1075265596" sldId="320"/>
            <ac:picMk id="3076" creationId="{06B1D0F8-7DF7-40DC-9020-CDF096BD6CA7}"/>
          </ac:picMkLst>
        </pc:picChg>
      </pc:sldChg>
      <pc:sldChg chg="add del">
        <pc:chgData name="Michael" userId="176e3b1d-abf9-4f4d-8d38-1a8cdd8bb9af" providerId="ADAL" clId="{8DD42881-0CC0-416D-A793-74BCEF13BBD6}" dt="2021-05-18T20:03:09.399" v="7149"/>
        <pc:sldMkLst>
          <pc:docMk/>
          <pc:sldMk cId="2859844048" sldId="320"/>
        </pc:sldMkLst>
      </pc:sldChg>
      <pc:sldChg chg="add del">
        <pc:chgData name="Michael" userId="176e3b1d-abf9-4f4d-8d38-1a8cdd8bb9af" providerId="ADAL" clId="{8DD42881-0CC0-416D-A793-74BCEF13BBD6}" dt="2021-05-18T20:03:01.819" v="7147"/>
        <pc:sldMkLst>
          <pc:docMk/>
          <pc:sldMk cId="3106694189" sldId="320"/>
        </pc:sldMkLst>
      </pc:sldChg>
      <pc:sldChg chg="addSp delSp modSp add del mod">
        <pc:chgData name="Michael" userId="176e3b1d-abf9-4f4d-8d38-1a8cdd8bb9af" providerId="ADAL" clId="{8DD42881-0CC0-416D-A793-74BCEF13BBD6}" dt="2021-05-18T20:03:23.594" v="7153" actId="2696"/>
        <pc:sldMkLst>
          <pc:docMk/>
          <pc:sldMk cId="1263811855" sldId="321"/>
        </pc:sldMkLst>
        <pc:spChg chg="mod">
          <ac:chgData name="Michael" userId="176e3b1d-abf9-4f4d-8d38-1a8cdd8bb9af" providerId="ADAL" clId="{8DD42881-0CC0-416D-A793-74BCEF13BBD6}" dt="2021-05-18T16:10:39.782" v="2663" actId="20577"/>
          <ac:spMkLst>
            <pc:docMk/>
            <pc:sldMk cId="1263811855" sldId="321"/>
            <ac:spMk id="2" creationId="{C984BC9A-41E5-47DC-A44F-660034BD91B7}"/>
          </ac:spMkLst>
        </pc:spChg>
        <pc:spChg chg="del">
          <ac:chgData name="Michael" userId="176e3b1d-abf9-4f4d-8d38-1a8cdd8bb9af" providerId="ADAL" clId="{8DD42881-0CC0-416D-A793-74BCEF13BBD6}" dt="2021-05-18T16:10:47.985" v="2664" actId="478"/>
          <ac:spMkLst>
            <pc:docMk/>
            <pc:sldMk cId="1263811855" sldId="321"/>
            <ac:spMk id="3" creationId="{BD46F2DB-DBDA-4B3C-8FBA-2756119CBAD8}"/>
          </ac:spMkLst>
        </pc:spChg>
        <pc:spChg chg="add del mod">
          <ac:chgData name="Michael" userId="176e3b1d-abf9-4f4d-8d38-1a8cdd8bb9af" providerId="ADAL" clId="{8DD42881-0CC0-416D-A793-74BCEF13BBD6}" dt="2021-05-18T16:10:51.693" v="2665" actId="478"/>
          <ac:spMkLst>
            <pc:docMk/>
            <pc:sldMk cId="1263811855" sldId="321"/>
            <ac:spMk id="5" creationId="{E47AD3EA-26AB-4F20-8057-D8B3EB604658}"/>
          </ac:spMkLst>
        </pc:spChg>
        <pc:picChg chg="mod">
          <ac:chgData name="Michael" userId="176e3b1d-abf9-4f4d-8d38-1a8cdd8bb9af" providerId="ADAL" clId="{8DD42881-0CC0-416D-A793-74BCEF13BBD6}" dt="2021-05-18T16:11:31.569" v="2669" actId="1076"/>
          <ac:picMkLst>
            <pc:docMk/>
            <pc:sldMk cId="1263811855" sldId="321"/>
            <ac:picMk id="3074" creationId="{63A80B4A-F97B-4C13-BF25-ADB7B2E04834}"/>
          </ac:picMkLst>
        </pc:picChg>
        <pc:picChg chg="mod">
          <ac:chgData name="Michael" userId="176e3b1d-abf9-4f4d-8d38-1a8cdd8bb9af" providerId="ADAL" clId="{8DD42881-0CC0-416D-A793-74BCEF13BBD6}" dt="2021-05-18T16:11:34.445" v="2670" actId="1076"/>
          <ac:picMkLst>
            <pc:docMk/>
            <pc:sldMk cId="1263811855" sldId="321"/>
            <ac:picMk id="3076" creationId="{06B1D0F8-7DF7-40DC-9020-CDF096BD6CA7}"/>
          </ac:picMkLst>
        </pc:picChg>
      </pc:sldChg>
      <pc:sldChg chg="addSp modSp add del mod">
        <pc:chgData name="Michael" userId="176e3b1d-abf9-4f4d-8d38-1a8cdd8bb9af" providerId="ADAL" clId="{8DD42881-0CC0-416D-A793-74BCEF13BBD6}" dt="2021-05-18T20:12:49.840" v="7394" actId="47"/>
        <pc:sldMkLst>
          <pc:docMk/>
          <pc:sldMk cId="2119448657" sldId="321"/>
        </pc:sldMkLst>
        <pc:spChg chg="add mod">
          <ac:chgData name="Michael" userId="176e3b1d-abf9-4f4d-8d38-1a8cdd8bb9af" providerId="ADAL" clId="{8DD42881-0CC0-416D-A793-74BCEF13BBD6}" dt="2021-05-18T20:12:14.575" v="7389" actId="14100"/>
          <ac:spMkLst>
            <pc:docMk/>
            <pc:sldMk cId="2119448657" sldId="321"/>
            <ac:spMk id="5" creationId="{157BB5BF-D372-40F7-81C7-1FECFBE4B93F}"/>
          </ac:spMkLst>
        </pc:spChg>
        <pc:spChg chg="add mod">
          <ac:chgData name="Michael" userId="176e3b1d-abf9-4f4d-8d38-1a8cdd8bb9af" providerId="ADAL" clId="{8DD42881-0CC0-416D-A793-74BCEF13BBD6}" dt="2021-05-18T20:12:24.212" v="7392" actId="14100"/>
          <ac:spMkLst>
            <pc:docMk/>
            <pc:sldMk cId="2119448657" sldId="321"/>
            <ac:spMk id="6" creationId="{56897D38-303A-41AE-AE33-A4148565FE77}"/>
          </ac:spMkLst>
        </pc:spChg>
      </pc:sldChg>
      <pc:sldChg chg="addSp delSp modSp add mod">
        <pc:chgData name="Michael" userId="176e3b1d-abf9-4f4d-8d38-1a8cdd8bb9af" providerId="ADAL" clId="{8DD42881-0CC0-416D-A793-74BCEF13BBD6}" dt="2021-05-25T16:46:37.481" v="33968"/>
        <pc:sldMkLst>
          <pc:docMk/>
          <pc:sldMk cId="3907013560" sldId="322"/>
        </pc:sldMkLst>
        <pc:spChg chg="mod">
          <ac:chgData name="Michael" userId="176e3b1d-abf9-4f4d-8d38-1a8cdd8bb9af" providerId="ADAL" clId="{8DD42881-0CC0-416D-A793-74BCEF13BBD6}" dt="2021-05-18T16:41:23.828" v="3661"/>
          <ac:spMkLst>
            <pc:docMk/>
            <pc:sldMk cId="3907013560" sldId="322"/>
            <ac:spMk id="2" creationId="{C984BC9A-41E5-47DC-A44F-660034BD91B7}"/>
          </ac:spMkLst>
        </pc:spChg>
        <pc:spChg chg="add mod">
          <ac:chgData name="Michael" userId="176e3b1d-abf9-4f4d-8d38-1a8cdd8bb9af" providerId="ADAL" clId="{8DD42881-0CC0-416D-A793-74BCEF13BBD6}" dt="2021-05-19T16:50:51.300" v="17479" actId="27636"/>
          <ac:spMkLst>
            <pc:docMk/>
            <pc:sldMk cId="3907013560" sldId="322"/>
            <ac:spMk id="3" creationId="{39F7696A-308A-4B03-85F6-EC17DE1E93CD}"/>
          </ac:spMkLst>
        </pc:spChg>
        <pc:spChg chg="add mod">
          <ac:chgData name="Michael" userId="176e3b1d-abf9-4f4d-8d38-1a8cdd8bb9af" providerId="ADAL" clId="{8DD42881-0CC0-416D-A793-74BCEF13BBD6}" dt="2021-05-20T14:05:28.642" v="24003"/>
          <ac:spMkLst>
            <pc:docMk/>
            <pc:sldMk cId="3907013560" sldId="322"/>
            <ac:spMk id="6" creationId="{CCADA2D7-229B-4A85-A04E-076BEFC9E7C2}"/>
          </ac:spMkLst>
        </pc:spChg>
        <pc:spChg chg="add mod">
          <ac:chgData name="Michael" userId="176e3b1d-abf9-4f4d-8d38-1a8cdd8bb9af" providerId="ADAL" clId="{8DD42881-0CC0-416D-A793-74BCEF13BBD6}" dt="2021-05-20T14:05:28.642" v="24003"/>
          <ac:spMkLst>
            <pc:docMk/>
            <pc:sldMk cId="3907013560" sldId="322"/>
            <ac:spMk id="7" creationId="{810C1C48-BFA3-4AA5-BF51-26F525B4DE3C}"/>
          </ac:spMkLst>
        </pc:spChg>
        <pc:spChg chg="add mod">
          <ac:chgData name="Michael" userId="176e3b1d-abf9-4f4d-8d38-1a8cdd8bb9af" providerId="ADAL" clId="{8DD42881-0CC0-416D-A793-74BCEF13BBD6}" dt="2021-05-25T16:42:04.381" v="33946"/>
          <ac:spMkLst>
            <pc:docMk/>
            <pc:sldMk cId="3907013560" sldId="322"/>
            <ac:spMk id="8" creationId="{725A787F-88ED-46C9-A98D-F75690215612}"/>
          </ac:spMkLst>
        </pc:spChg>
        <pc:spChg chg="add mod">
          <ac:chgData name="Michael" userId="176e3b1d-abf9-4f4d-8d38-1a8cdd8bb9af" providerId="ADAL" clId="{8DD42881-0CC0-416D-A793-74BCEF13BBD6}" dt="2021-05-25T16:46:37.481" v="33968"/>
          <ac:spMkLst>
            <pc:docMk/>
            <pc:sldMk cId="3907013560" sldId="322"/>
            <ac:spMk id="9" creationId="{CB812ADF-73BA-40E8-8FB3-0E8F415753AA}"/>
          </ac:spMkLst>
        </pc:spChg>
        <pc:picChg chg="del">
          <ac:chgData name="Michael" userId="176e3b1d-abf9-4f4d-8d38-1a8cdd8bb9af" providerId="ADAL" clId="{8DD42881-0CC0-416D-A793-74BCEF13BBD6}" dt="2021-05-18T16:41:15.424" v="3660" actId="478"/>
          <ac:picMkLst>
            <pc:docMk/>
            <pc:sldMk cId="3907013560" sldId="322"/>
            <ac:picMk id="1028" creationId="{786474B4-A535-4420-8191-EBEC219DFC1C}"/>
          </ac:picMkLst>
        </pc:picChg>
        <pc:picChg chg="del">
          <ac:chgData name="Michael" userId="176e3b1d-abf9-4f4d-8d38-1a8cdd8bb9af" providerId="ADAL" clId="{8DD42881-0CC0-416D-A793-74BCEF13BBD6}" dt="2021-05-18T16:41:15.424" v="3660" actId="478"/>
          <ac:picMkLst>
            <pc:docMk/>
            <pc:sldMk cId="3907013560" sldId="322"/>
            <ac:picMk id="1030" creationId="{75363190-4A11-46BE-9128-27FE7C81F1C5}"/>
          </ac:picMkLst>
        </pc:picChg>
      </pc:sldChg>
      <pc:sldChg chg="addSp delSp modSp add mod">
        <pc:chgData name="Michael" userId="176e3b1d-abf9-4f4d-8d38-1a8cdd8bb9af" providerId="ADAL" clId="{8DD42881-0CC0-416D-A793-74BCEF13BBD6}" dt="2021-05-18T20:29:00.034" v="7986" actId="1038"/>
        <pc:sldMkLst>
          <pc:docMk/>
          <pc:sldMk cId="4137533025" sldId="323"/>
        </pc:sldMkLst>
        <pc:spChg chg="add mod">
          <ac:chgData name="Michael" userId="176e3b1d-abf9-4f4d-8d38-1a8cdd8bb9af" providerId="ADAL" clId="{8DD42881-0CC0-416D-A793-74BCEF13BBD6}" dt="2021-05-18T20:28:22.153" v="7927" actId="14100"/>
          <ac:spMkLst>
            <pc:docMk/>
            <pc:sldMk cId="4137533025" sldId="323"/>
            <ac:spMk id="6" creationId="{CFC643A3-7ED3-40DE-9FBC-88CFB61E936B}"/>
          </ac:spMkLst>
        </pc:spChg>
        <pc:spChg chg="add mod">
          <ac:chgData name="Michael" userId="176e3b1d-abf9-4f4d-8d38-1a8cdd8bb9af" providerId="ADAL" clId="{8DD42881-0CC0-416D-A793-74BCEF13BBD6}" dt="2021-05-18T20:29:00.034" v="7986" actId="1038"/>
          <ac:spMkLst>
            <pc:docMk/>
            <pc:sldMk cId="4137533025" sldId="323"/>
            <ac:spMk id="7" creationId="{8606FA6E-9305-4697-A5C0-9B9423FD76B2}"/>
          </ac:spMkLst>
        </pc:spChg>
        <pc:picChg chg="add mod">
          <ac:chgData name="Michael" userId="176e3b1d-abf9-4f4d-8d38-1a8cdd8bb9af" providerId="ADAL" clId="{8DD42881-0CC0-416D-A793-74BCEF13BBD6}" dt="2021-05-18T17:22:05.326" v="4574" actId="167"/>
          <ac:picMkLst>
            <pc:docMk/>
            <pc:sldMk cId="4137533025" sldId="323"/>
            <ac:picMk id="1026" creationId="{0E8DB05B-CC30-424C-88BF-EFF11064FE20}"/>
          </ac:picMkLst>
        </pc:picChg>
        <pc:picChg chg="del">
          <ac:chgData name="Michael" userId="176e3b1d-abf9-4f4d-8d38-1a8cdd8bb9af" providerId="ADAL" clId="{8DD42881-0CC0-416D-A793-74BCEF13BBD6}" dt="2021-05-18T17:22:07.230" v="4575" actId="478"/>
          <ac:picMkLst>
            <pc:docMk/>
            <pc:sldMk cId="4137533025" sldId="323"/>
            <ac:picMk id="1028" creationId="{786474B4-A535-4420-8191-EBEC219DFC1C}"/>
          </ac:picMkLst>
        </pc:picChg>
      </pc:sldChg>
      <pc:sldChg chg="add del">
        <pc:chgData name="Michael" userId="176e3b1d-abf9-4f4d-8d38-1a8cdd8bb9af" providerId="ADAL" clId="{8DD42881-0CC0-416D-A793-74BCEF13BBD6}" dt="2021-05-18T20:03:09.399" v="7149"/>
        <pc:sldMkLst>
          <pc:docMk/>
          <pc:sldMk cId="1597695134" sldId="324"/>
        </pc:sldMkLst>
      </pc:sldChg>
      <pc:sldChg chg="add del">
        <pc:chgData name="Michael" userId="176e3b1d-abf9-4f4d-8d38-1a8cdd8bb9af" providerId="ADAL" clId="{8DD42881-0CC0-416D-A793-74BCEF13BBD6}" dt="2021-05-18T20:03:23.594" v="7153" actId="2696"/>
        <pc:sldMkLst>
          <pc:docMk/>
          <pc:sldMk cId="3993275909" sldId="324"/>
        </pc:sldMkLst>
      </pc:sldChg>
      <pc:sldChg chg="add del">
        <pc:chgData name="Michael" userId="176e3b1d-abf9-4f4d-8d38-1a8cdd8bb9af" providerId="ADAL" clId="{8DD42881-0CC0-416D-A793-74BCEF13BBD6}" dt="2021-05-18T20:03:01.819" v="7147"/>
        <pc:sldMkLst>
          <pc:docMk/>
          <pc:sldMk cId="3995927395" sldId="324"/>
        </pc:sldMkLst>
      </pc:sldChg>
      <pc:sldChg chg="add">
        <pc:chgData name="Michael" userId="176e3b1d-abf9-4f4d-8d38-1a8cdd8bb9af" providerId="ADAL" clId="{8DD42881-0CC0-416D-A793-74BCEF13BBD6}" dt="2021-05-18T20:03:28.367" v="7154"/>
        <pc:sldMkLst>
          <pc:docMk/>
          <pc:sldMk cId="4097447423" sldId="324"/>
        </pc:sldMkLst>
      </pc:sldChg>
      <pc:sldChg chg="add del">
        <pc:chgData name="Michael" userId="176e3b1d-abf9-4f4d-8d38-1a8cdd8bb9af" providerId="ADAL" clId="{8DD42881-0CC0-416D-A793-74BCEF13BBD6}" dt="2021-05-18T20:03:32.931" v="7155" actId="2696"/>
        <pc:sldMkLst>
          <pc:docMk/>
          <pc:sldMk cId="1578887297" sldId="325"/>
        </pc:sldMkLst>
      </pc:sldChg>
      <pc:sldChg chg="add del">
        <pc:chgData name="Michael" userId="176e3b1d-abf9-4f4d-8d38-1a8cdd8bb9af" providerId="ADAL" clId="{8DD42881-0CC0-416D-A793-74BCEF13BBD6}" dt="2021-05-19T17:12:17.175" v="17804" actId="2696"/>
        <pc:sldMkLst>
          <pc:docMk/>
          <pc:sldMk cId="1745037980" sldId="325"/>
        </pc:sldMkLst>
      </pc:sldChg>
      <pc:sldChg chg="addSp delSp modSp add mod">
        <pc:chgData name="Michael" userId="176e3b1d-abf9-4f4d-8d38-1a8cdd8bb9af" providerId="ADAL" clId="{8DD42881-0CC0-416D-A793-74BCEF13BBD6}" dt="2021-05-25T21:40:22.365" v="34186" actId="207"/>
        <pc:sldMkLst>
          <pc:docMk/>
          <pc:sldMk cId="2962524878" sldId="325"/>
        </pc:sldMkLst>
        <pc:spChg chg="mod">
          <ac:chgData name="Michael" userId="176e3b1d-abf9-4f4d-8d38-1a8cdd8bb9af" providerId="ADAL" clId="{8DD42881-0CC0-416D-A793-74BCEF13BBD6}" dt="2021-05-20T13:48:25.860" v="23973" actId="20577"/>
          <ac:spMkLst>
            <pc:docMk/>
            <pc:sldMk cId="2962524878" sldId="325"/>
            <ac:spMk id="2" creationId="{C984BC9A-41E5-47DC-A44F-660034BD91B7}"/>
          </ac:spMkLst>
        </pc:spChg>
        <pc:spChg chg="add del">
          <ac:chgData name="Michael" userId="176e3b1d-abf9-4f4d-8d38-1a8cdd8bb9af" providerId="ADAL" clId="{8DD42881-0CC0-416D-A793-74BCEF13BBD6}" dt="2021-05-20T13:50:37.222" v="23975" actId="11529"/>
          <ac:spMkLst>
            <pc:docMk/>
            <pc:sldMk cId="2962524878" sldId="325"/>
            <ac:spMk id="3" creationId="{4014D3BE-F86A-4BF0-95D6-6DCB563A35E2}"/>
          </ac:spMkLst>
        </pc:spChg>
        <pc:spChg chg="add mod">
          <ac:chgData name="Michael" userId="176e3b1d-abf9-4f4d-8d38-1a8cdd8bb9af" providerId="ADAL" clId="{8DD42881-0CC0-416D-A793-74BCEF13BBD6}" dt="2021-05-20T13:57:02.925" v="23997" actId="207"/>
          <ac:spMkLst>
            <pc:docMk/>
            <pc:sldMk cId="2962524878" sldId="325"/>
            <ac:spMk id="4" creationId="{6D5D3AF2-7826-4831-86FA-9C8BF2E81BD2}"/>
          </ac:spMkLst>
        </pc:spChg>
        <pc:spChg chg="add mod">
          <ac:chgData name="Michael" userId="176e3b1d-abf9-4f4d-8d38-1a8cdd8bb9af" providerId="ADAL" clId="{8DD42881-0CC0-416D-A793-74BCEF13BBD6}" dt="2021-05-20T13:57:02.925" v="23997" actId="207"/>
          <ac:spMkLst>
            <pc:docMk/>
            <pc:sldMk cId="2962524878" sldId="325"/>
            <ac:spMk id="5" creationId="{C26CD07A-B5CB-4A66-9542-520E9EDAD0E4}"/>
          </ac:spMkLst>
        </pc:spChg>
        <pc:spChg chg="add mod">
          <ac:chgData name="Michael" userId="176e3b1d-abf9-4f4d-8d38-1a8cdd8bb9af" providerId="ADAL" clId="{8DD42881-0CC0-416D-A793-74BCEF13BBD6}" dt="2021-05-25T16:41:22.549" v="33940" actId="1076"/>
          <ac:spMkLst>
            <pc:docMk/>
            <pc:sldMk cId="2962524878" sldId="325"/>
            <ac:spMk id="6" creationId="{066EE833-17DC-4080-B209-FBCDD5DCDA27}"/>
          </ac:spMkLst>
        </pc:spChg>
        <pc:spChg chg="mod">
          <ac:chgData name="Michael" userId="176e3b1d-abf9-4f4d-8d38-1a8cdd8bb9af" providerId="ADAL" clId="{8DD42881-0CC0-416D-A793-74BCEF13BBD6}" dt="2021-05-25T21:40:22.365" v="34186" actId="207"/>
          <ac:spMkLst>
            <pc:docMk/>
            <pc:sldMk cId="2962524878" sldId="325"/>
            <ac:spMk id="7" creationId="{2DADB3C3-234E-4890-9AA1-F00055EED503}"/>
          </ac:spMkLst>
        </pc:spChg>
        <pc:spChg chg="add mod">
          <ac:chgData name="Michael" userId="176e3b1d-abf9-4f4d-8d38-1a8cdd8bb9af" providerId="ADAL" clId="{8DD42881-0CC0-416D-A793-74BCEF13BBD6}" dt="2021-05-25T16:46:11.761" v="33962" actId="1076"/>
          <ac:spMkLst>
            <pc:docMk/>
            <pc:sldMk cId="2962524878" sldId="325"/>
            <ac:spMk id="8" creationId="{50798CB2-A4E1-4A7B-9DF8-90D31EF65EFB}"/>
          </ac:spMkLst>
        </pc:spChg>
      </pc:sldChg>
      <pc:sldChg chg="addSp delSp modSp add mod">
        <pc:chgData name="Michael" userId="176e3b1d-abf9-4f4d-8d38-1a8cdd8bb9af" providerId="ADAL" clId="{8DD42881-0CC0-416D-A793-74BCEF13BBD6}" dt="2021-05-25T16:46:29.114" v="33964"/>
        <pc:sldMkLst>
          <pc:docMk/>
          <pc:sldMk cId="2928162583" sldId="326"/>
        </pc:sldMkLst>
        <pc:spChg chg="mod">
          <ac:chgData name="Michael" userId="176e3b1d-abf9-4f4d-8d38-1a8cdd8bb9af" providerId="ADAL" clId="{8DD42881-0CC0-416D-A793-74BCEF13BBD6}" dt="2021-05-18T18:44:24.200" v="5494" actId="20577"/>
          <ac:spMkLst>
            <pc:docMk/>
            <pc:sldMk cId="2928162583" sldId="326"/>
            <ac:spMk id="2" creationId="{C984BC9A-41E5-47DC-A44F-660034BD91B7}"/>
          </ac:spMkLst>
        </pc:spChg>
        <pc:spChg chg="del">
          <ac:chgData name="Michael" userId="176e3b1d-abf9-4f4d-8d38-1a8cdd8bb9af" providerId="ADAL" clId="{8DD42881-0CC0-416D-A793-74BCEF13BBD6}" dt="2021-05-18T18:44:30.752" v="5495" actId="478"/>
          <ac:spMkLst>
            <pc:docMk/>
            <pc:sldMk cId="2928162583" sldId="326"/>
            <ac:spMk id="4" creationId="{98E515F4-CF20-4E49-AA6C-02C0BD7328C5}"/>
          </ac:spMkLst>
        </pc:spChg>
        <pc:spChg chg="add del mod">
          <ac:chgData name="Michael" userId="176e3b1d-abf9-4f4d-8d38-1a8cdd8bb9af" providerId="ADAL" clId="{8DD42881-0CC0-416D-A793-74BCEF13BBD6}" dt="2021-05-18T18:44:37.044" v="5496" actId="478"/>
          <ac:spMkLst>
            <pc:docMk/>
            <pc:sldMk cId="2928162583" sldId="326"/>
            <ac:spMk id="5" creationId="{FDFCC985-3284-4A32-8073-9CCE4BC5DAA5}"/>
          </ac:spMkLst>
        </pc:spChg>
        <pc:spChg chg="del">
          <ac:chgData name="Michael" userId="176e3b1d-abf9-4f4d-8d38-1a8cdd8bb9af" providerId="ADAL" clId="{8DD42881-0CC0-416D-A793-74BCEF13BBD6}" dt="2021-05-18T18:44:30.752" v="5495" actId="478"/>
          <ac:spMkLst>
            <pc:docMk/>
            <pc:sldMk cId="2928162583" sldId="326"/>
            <ac:spMk id="7" creationId="{2DADB3C3-234E-4890-9AA1-F00055EED503}"/>
          </ac:spMkLst>
        </pc:spChg>
        <pc:spChg chg="add mod">
          <ac:chgData name="Michael" userId="176e3b1d-abf9-4f4d-8d38-1a8cdd8bb9af" providerId="ADAL" clId="{8DD42881-0CC0-416D-A793-74BCEF13BBD6}" dt="2021-05-20T14:00:33.020" v="23999"/>
          <ac:spMkLst>
            <pc:docMk/>
            <pc:sldMk cId="2928162583" sldId="326"/>
            <ac:spMk id="9" creationId="{F86B735B-4A00-407D-9DED-A18CF6CD1841}"/>
          </ac:spMkLst>
        </pc:spChg>
        <pc:spChg chg="add mod">
          <ac:chgData name="Michael" userId="176e3b1d-abf9-4f4d-8d38-1a8cdd8bb9af" providerId="ADAL" clId="{8DD42881-0CC0-416D-A793-74BCEF13BBD6}" dt="2021-05-20T14:00:33.020" v="23999"/>
          <ac:spMkLst>
            <pc:docMk/>
            <pc:sldMk cId="2928162583" sldId="326"/>
            <ac:spMk id="10" creationId="{695F59D5-4D55-4473-BCF0-02ADF86AAE51}"/>
          </ac:spMkLst>
        </pc:spChg>
        <pc:spChg chg="add mod">
          <ac:chgData name="Michael" userId="176e3b1d-abf9-4f4d-8d38-1a8cdd8bb9af" providerId="ADAL" clId="{8DD42881-0CC0-416D-A793-74BCEF13BBD6}" dt="2021-05-25T16:41:49.843" v="33942"/>
          <ac:spMkLst>
            <pc:docMk/>
            <pc:sldMk cId="2928162583" sldId="326"/>
            <ac:spMk id="11" creationId="{B870F587-0923-4124-900B-0E39D17056F2}"/>
          </ac:spMkLst>
        </pc:spChg>
        <pc:spChg chg="add mod">
          <ac:chgData name="Michael" userId="176e3b1d-abf9-4f4d-8d38-1a8cdd8bb9af" providerId="ADAL" clId="{8DD42881-0CC0-416D-A793-74BCEF13BBD6}" dt="2021-05-25T16:46:29.114" v="33964"/>
          <ac:spMkLst>
            <pc:docMk/>
            <pc:sldMk cId="2928162583" sldId="326"/>
            <ac:spMk id="12" creationId="{1BCEF565-C89F-4622-9A0C-CD0622E27E2D}"/>
          </ac:spMkLst>
        </pc:spChg>
        <pc:graphicFrameChg chg="add mod">
          <ac:chgData name="Michael" userId="176e3b1d-abf9-4f4d-8d38-1a8cdd8bb9af" providerId="ADAL" clId="{8DD42881-0CC0-416D-A793-74BCEF13BBD6}" dt="2021-05-19T18:55:47.531" v="19285" actId="14861"/>
          <ac:graphicFrameMkLst>
            <pc:docMk/>
            <pc:sldMk cId="2928162583" sldId="326"/>
            <ac:graphicFrameMk id="8" creationId="{D4913A35-BD23-4020-B3BF-2306DE89B373}"/>
          </ac:graphicFrameMkLst>
        </pc:graphicFrameChg>
      </pc:sldChg>
      <pc:sldChg chg="addSp delSp modSp add mod">
        <pc:chgData name="Michael" userId="176e3b1d-abf9-4f4d-8d38-1a8cdd8bb9af" providerId="ADAL" clId="{8DD42881-0CC0-416D-A793-74BCEF13BBD6}" dt="2021-05-18T19:28:37.150" v="5891" actId="207"/>
        <pc:sldMkLst>
          <pc:docMk/>
          <pc:sldMk cId="752076300" sldId="327"/>
        </pc:sldMkLst>
        <pc:spChg chg="mod">
          <ac:chgData name="Michael" userId="176e3b1d-abf9-4f4d-8d38-1a8cdd8bb9af" providerId="ADAL" clId="{8DD42881-0CC0-416D-A793-74BCEF13BBD6}" dt="2021-05-18T19:13:04.702" v="5541"/>
          <ac:spMkLst>
            <pc:docMk/>
            <pc:sldMk cId="752076300" sldId="327"/>
            <ac:spMk id="2" creationId="{C984BC9A-41E5-47DC-A44F-660034BD91B7}"/>
          </ac:spMkLst>
        </pc:spChg>
        <pc:spChg chg="add mod">
          <ac:chgData name="Michael" userId="176e3b1d-abf9-4f4d-8d38-1a8cdd8bb9af" providerId="ADAL" clId="{8DD42881-0CC0-416D-A793-74BCEF13BBD6}" dt="2021-05-18T19:18:36.935" v="5663" actId="1036"/>
          <ac:spMkLst>
            <pc:docMk/>
            <pc:sldMk cId="752076300" sldId="327"/>
            <ac:spMk id="3" creationId="{93C22D92-2850-4B0D-831F-B6F61A501187}"/>
          </ac:spMkLst>
        </pc:spChg>
        <pc:spChg chg="add del mod">
          <ac:chgData name="Michael" userId="176e3b1d-abf9-4f4d-8d38-1a8cdd8bb9af" providerId="ADAL" clId="{8DD42881-0CC0-416D-A793-74BCEF13BBD6}" dt="2021-05-18T19:13:43.590" v="5583" actId="478"/>
          <ac:spMkLst>
            <pc:docMk/>
            <pc:sldMk cId="752076300" sldId="327"/>
            <ac:spMk id="4" creationId="{910D89B4-26CB-43F4-B12A-E3601880C227}"/>
          </ac:spMkLst>
        </pc:spChg>
        <pc:spChg chg="add mod">
          <ac:chgData name="Michael" userId="176e3b1d-abf9-4f4d-8d38-1a8cdd8bb9af" providerId="ADAL" clId="{8DD42881-0CC0-416D-A793-74BCEF13BBD6}" dt="2021-05-18T19:18:36.935" v="5663" actId="1036"/>
          <ac:spMkLst>
            <pc:docMk/>
            <pc:sldMk cId="752076300" sldId="327"/>
            <ac:spMk id="5" creationId="{AFE6F57B-8ED8-4B24-B5C2-601C498C7D51}"/>
          </ac:spMkLst>
        </pc:spChg>
        <pc:spChg chg="add del mod">
          <ac:chgData name="Michael" userId="176e3b1d-abf9-4f4d-8d38-1a8cdd8bb9af" providerId="ADAL" clId="{8DD42881-0CC0-416D-A793-74BCEF13BBD6}" dt="2021-05-18T19:13:43.590" v="5583" actId="478"/>
          <ac:spMkLst>
            <pc:docMk/>
            <pc:sldMk cId="752076300" sldId="327"/>
            <ac:spMk id="6" creationId="{83A8F64F-2D98-46FA-8954-FB1E7DEE6113}"/>
          </ac:spMkLst>
        </pc:spChg>
        <pc:spChg chg="add mod">
          <ac:chgData name="Michael" userId="176e3b1d-abf9-4f4d-8d38-1a8cdd8bb9af" providerId="ADAL" clId="{8DD42881-0CC0-416D-A793-74BCEF13BBD6}" dt="2021-05-18T19:28:37.150" v="5891" actId="207"/>
          <ac:spMkLst>
            <pc:docMk/>
            <pc:sldMk cId="752076300" sldId="327"/>
            <ac:spMk id="7" creationId="{6655FB00-A2FF-4045-9D19-242D3101147E}"/>
          </ac:spMkLst>
        </pc:spChg>
        <pc:spChg chg="add mod">
          <ac:chgData name="Michael" userId="176e3b1d-abf9-4f4d-8d38-1a8cdd8bb9af" providerId="ADAL" clId="{8DD42881-0CC0-416D-A793-74BCEF13BBD6}" dt="2021-05-18T19:28:37.150" v="5891" actId="207"/>
          <ac:spMkLst>
            <pc:docMk/>
            <pc:sldMk cId="752076300" sldId="327"/>
            <ac:spMk id="14" creationId="{9630E48F-AE76-42F5-A7C1-23B97728D874}"/>
          </ac:spMkLst>
        </pc:spChg>
        <pc:spChg chg="add mod">
          <ac:chgData name="Michael" userId="176e3b1d-abf9-4f4d-8d38-1a8cdd8bb9af" providerId="ADAL" clId="{8DD42881-0CC0-416D-A793-74BCEF13BBD6}" dt="2021-05-18T19:28:37.150" v="5891" actId="207"/>
          <ac:spMkLst>
            <pc:docMk/>
            <pc:sldMk cId="752076300" sldId="327"/>
            <ac:spMk id="15" creationId="{44C1364D-3C15-48C9-930F-741FC2E12633}"/>
          </ac:spMkLst>
        </pc:spChg>
        <pc:spChg chg="add mod">
          <ac:chgData name="Michael" userId="176e3b1d-abf9-4f4d-8d38-1a8cdd8bb9af" providerId="ADAL" clId="{8DD42881-0CC0-416D-A793-74BCEF13BBD6}" dt="2021-05-18T19:28:37.150" v="5891" actId="207"/>
          <ac:spMkLst>
            <pc:docMk/>
            <pc:sldMk cId="752076300" sldId="327"/>
            <ac:spMk id="16" creationId="{D4F0C6AE-ECEC-4B28-B4F3-1B96886F9522}"/>
          </ac:spMkLst>
        </pc:spChg>
        <pc:graphicFrameChg chg="del">
          <ac:chgData name="Michael" userId="176e3b1d-abf9-4f4d-8d38-1a8cdd8bb9af" providerId="ADAL" clId="{8DD42881-0CC0-416D-A793-74BCEF13BBD6}" dt="2021-05-18T19:12:31.127" v="5500" actId="478"/>
          <ac:graphicFrameMkLst>
            <pc:docMk/>
            <pc:sldMk cId="752076300" sldId="327"/>
            <ac:graphicFrameMk id="8" creationId="{D4913A35-BD23-4020-B3BF-2306DE89B373}"/>
          </ac:graphicFrameMkLst>
        </pc:graphicFrameChg>
        <pc:picChg chg="add del mod">
          <ac:chgData name="Michael" userId="176e3b1d-abf9-4f4d-8d38-1a8cdd8bb9af" providerId="ADAL" clId="{8DD42881-0CC0-416D-A793-74BCEF13BBD6}" dt="2021-05-18T19:20:56.198" v="5767" actId="478"/>
          <ac:picMkLst>
            <pc:docMk/>
            <pc:sldMk cId="752076300" sldId="327"/>
            <ac:picMk id="2050" creationId="{50338212-B0EE-4E10-BE11-A07732BF0AD0}"/>
          </ac:picMkLst>
        </pc:picChg>
        <pc:picChg chg="add del mod">
          <ac:chgData name="Michael" userId="176e3b1d-abf9-4f4d-8d38-1a8cdd8bb9af" providerId="ADAL" clId="{8DD42881-0CC0-416D-A793-74BCEF13BBD6}" dt="2021-05-18T19:20:56.198" v="5767" actId="478"/>
          <ac:picMkLst>
            <pc:docMk/>
            <pc:sldMk cId="752076300" sldId="327"/>
            <ac:picMk id="2052" creationId="{C5D7CCE1-4B8F-4081-A1B8-AB53DBF02E5F}"/>
          </ac:picMkLst>
        </pc:picChg>
        <pc:picChg chg="add del mod">
          <ac:chgData name="Michael" userId="176e3b1d-abf9-4f4d-8d38-1a8cdd8bb9af" providerId="ADAL" clId="{8DD42881-0CC0-416D-A793-74BCEF13BBD6}" dt="2021-05-18T19:19:30.126" v="5750" actId="1076"/>
          <ac:picMkLst>
            <pc:docMk/>
            <pc:sldMk cId="752076300" sldId="327"/>
            <ac:picMk id="2054" creationId="{4F08B9DD-F08D-4F2E-816B-613D6FC71426}"/>
          </ac:picMkLst>
        </pc:picChg>
        <pc:picChg chg="add mod">
          <ac:chgData name="Michael" userId="176e3b1d-abf9-4f4d-8d38-1a8cdd8bb9af" providerId="ADAL" clId="{8DD42881-0CC0-416D-A793-74BCEF13BBD6}" dt="2021-05-18T19:27:20.864" v="5848" actId="1038"/>
          <ac:picMkLst>
            <pc:docMk/>
            <pc:sldMk cId="752076300" sldId="327"/>
            <ac:picMk id="2056" creationId="{45D2F57F-2AF9-48D0-8B61-CB4A77966666}"/>
          </ac:picMkLst>
        </pc:picChg>
        <pc:picChg chg="add mod">
          <ac:chgData name="Michael" userId="176e3b1d-abf9-4f4d-8d38-1a8cdd8bb9af" providerId="ADAL" clId="{8DD42881-0CC0-416D-A793-74BCEF13BBD6}" dt="2021-05-18T19:27:35.782" v="5855" actId="1037"/>
          <ac:picMkLst>
            <pc:docMk/>
            <pc:sldMk cId="752076300" sldId="327"/>
            <ac:picMk id="2058" creationId="{F707937E-0371-46EB-9629-6C70B17E75CC}"/>
          </ac:picMkLst>
        </pc:picChg>
      </pc:sldChg>
      <pc:sldChg chg="addSp delSp modSp add mod">
        <pc:chgData name="Michael" userId="176e3b1d-abf9-4f4d-8d38-1a8cdd8bb9af" providerId="ADAL" clId="{8DD42881-0CC0-416D-A793-74BCEF13BBD6}" dt="2021-05-25T16:46:30.910" v="33965"/>
        <pc:sldMkLst>
          <pc:docMk/>
          <pc:sldMk cId="1077791809" sldId="328"/>
        </pc:sldMkLst>
        <pc:spChg chg="mod">
          <ac:chgData name="Michael" userId="176e3b1d-abf9-4f4d-8d38-1a8cdd8bb9af" providerId="ADAL" clId="{8DD42881-0CC0-416D-A793-74BCEF13BBD6}" dt="2021-05-20T16:59:05.177" v="27082" actId="20577"/>
          <ac:spMkLst>
            <pc:docMk/>
            <pc:sldMk cId="1077791809" sldId="328"/>
            <ac:spMk id="2" creationId="{C984BC9A-41E5-47DC-A44F-660034BD91B7}"/>
          </ac:spMkLst>
        </pc:spChg>
        <pc:spChg chg="del">
          <ac:chgData name="Michael" userId="176e3b1d-abf9-4f4d-8d38-1a8cdd8bb9af" providerId="ADAL" clId="{8DD42881-0CC0-416D-A793-74BCEF13BBD6}" dt="2021-05-18T19:34:28.198" v="5918" actId="478"/>
          <ac:spMkLst>
            <pc:docMk/>
            <pc:sldMk cId="1077791809" sldId="328"/>
            <ac:spMk id="3" creationId="{93C22D92-2850-4B0D-831F-B6F61A501187}"/>
          </ac:spMkLst>
        </pc:spChg>
        <pc:spChg chg="add del mod">
          <ac:chgData name="Michael" userId="176e3b1d-abf9-4f4d-8d38-1a8cdd8bb9af" providerId="ADAL" clId="{8DD42881-0CC0-416D-A793-74BCEF13BBD6}" dt="2021-05-18T19:34:42.831" v="5920" actId="478"/>
          <ac:spMkLst>
            <pc:docMk/>
            <pc:sldMk cId="1077791809" sldId="328"/>
            <ac:spMk id="4" creationId="{E8813D61-CCDD-497D-9366-D485CC591820}"/>
          </ac:spMkLst>
        </pc:spChg>
        <pc:spChg chg="del mod">
          <ac:chgData name="Michael" userId="176e3b1d-abf9-4f4d-8d38-1a8cdd8bb9af" providerId="ADAL" clId="{8DD42881-0CC0-416D-A793-74BCEF13BBD6}" dt="2021-05-18T19:34:42.831" v="5920" actId="478"/>
          <ac:spMkLst>
            <pc:docMk/>
            <pc:sldMk cId="1077791809" sldId="328"/>
            <ac:spMk id="5" creationId="{AFE6F57B-8ED8-4B24-B5C2-601C498C7D51}"/>
          </ac:spMkLst>
        </pc:spChg>
        <pc:spChg chg="del">
          <ac:chgData name="Michael" userId="176e3b1d-abf9-4f4d-8d38-1a8cdd8bb9af" providerId="ADAL" clId="{8DD42881-0CC0-416D-A793-74BCEF13BBD6}" dt="2021-05-18T19:34:28.198" v="5918" actId="478"/>
          <ac:spMkLst>
            <pc:docMk/>
            <pc:sldMk cId="1077791809" sldId="328"/>
            <ac:spMk id="7" creationId="{6655FB00-A2FF-4045-9D19-242D3101147E}"/>
          </ac:spMkLst>
        </pc:spChg>
        <pc:spChg chg="add del mod">
          <ac:chgData name="Michael" userId="176e3b1d-abf9-4f4d-8d38-1a8cdd8bb9af" providerId="ADAL" clId="{8DD42881-0CC0-416D-A793-74BCEF13BBD6}" dt="2021-05-18T19:34:45.620" v="5921" actId="478"/>
          <ac:spMkLst>
            <pc:docMk/>
            <pc:sldMk cId="1077791809" sldId="328"/>
            <ac:spMk id="8" creationId="{B9F9E8C8-CD7C-4075-BE8A-F9B44C752F6D}"/>
          </ac:spMkLst>
        </pc:spChg>
        <pc:spChg chg="add mod">
          <ac:chgData name="Michael" userId="176e3b1d-abf9-4f4d-8d38-1a8cdd8bb9af" providerId="ADAL" clId="{8DD42881-0CC0-416D-A793-74BCEF13BBD6}" dt="2021-05-18T19:42:50.761" v="6401" actId="404"/>
          <ac:spMkLst>
            <pc:docMk/>
            <pc:sldMk cId="1077791809" sldId="328"/>
            <ac:spMk id="9" creationId="{E066F778-5CA4-400C-AFE3-49FEA999DFC6}"/>
          </ac:spMkLst>
        </pc:spChg>
        <pc:spChg chg="del">
          <ac:chgData name="Michael" userId="176e3b1d-abf9-4f4d-8d38-1a8cdd8bb9af" providerId="ADAL" clId="{8DD42881-0CC0-416D-A793-74BCEF13BBD6}" dt="2021-05-18T19:34:28.198" v="5918" actId="478"/>
          <ac:spMkLst>
            <pc:docMk/>
            <pc:sldMk cId="1077791809" sldId="328"/>
            <ac:spMk id="14" creationId="{9630E48F-AE76-42F5-A7C1-23B97728D874}"/>
          </ac:spMkLst>
        </pc:spChg>
        <pc:spChg chg="del">
          <ac:chgData name="Michael" userId="176e3b1d-abf9-4f4d-8d38-1a8cdd8bb9af" providerId="ADAL" clId="{8DD42881-0CC0-416D-A793-74BCEF13BBD6}" dt="2021-05-18T19:34:28.198" v="5918" actId="478"/>
          <ac:spMkLst>
            <pc:docMk/>
            <pc:sldMk cId="1077791809" sldId="328"/>
            <ac:spMk id="15" creationId="{44C1364D-3C15-48C9-930F-741FC2E12633}"/>
          </ac:spMkLst>
        </pc:spChg>
        <pc:spChg chg="del">
          <ac:chgData name="Michael" userId="176e3b1d-abf9-4f4d-8d38-1a8cdd8bb9af" providerId="ADAL" clId="{8DD42881-0CC0-416D-A793-74BCEF13BBD6}" dt="2021-05-18T19:34:28.198" v="5918" actId="478"/>
          <ac:spMkLst>
            <pc:docMk/>
            <pc:sldMk cId="1077791809" sldId="328"/>
            <ac:spMk id="16" creationId="{D4F0C6AE-ECEC-4B28-B4F3-1B96886F9522}"/>
          </ac:spMkLst>
        </pc:spChg>
        <pc:spChg chg="add del mod">
          <ac:chgData name="Michael" userId="176e3b1d-abf9-4f4d-8d38-1a8cdd8bb9af" providerId="ADAL" clId="{8DD42881-0CC0-416D-A793-74BCEF13BBD6}" dt="2021-05-18T19:35:06.318" v="5923"/>
          <ac:spMkLst>
            <pc:docMk/>
            <pc:sldMk cId="1077791809" sldId="328"/>
            <ac:spMk id="17" creationId="{6EF313DD-ECF5-474B-8E02-37D4E2D37E03}"/>
          </ac:spMkLst>
        </pc:spChg>
        <pc:spChg chg="add mod">
          <ac:chgData name="Michael" userId="176e3b1d-abf9-4f4d-8d38-1a8cdd8bb9af" providerId="ADAL" clId="{8DD42881-0CC0-416D-A793-74BCEF13BBD6}" dt="2021-05-20T14:01:49.423" v="24000"/>
          <ac:spMkLst>
            <pc:docMk/>
            <pc:sldMk cId="1077791809" sldId="328"/>
            <ac:spMk id="18" creationId="{719EB3B5-A690-4888-8ADA-9151CB7384A8}"/>
          </ac:spMkLst>
        </pc:spChg>
        <pc:spChg chg="add mod">
          <ac:chgData name="Michael" userId="176e3b1d-abf9-4f4d-8d38-1a8cdd8bb9af" providerId="ADAL" clId="{8DD42881-0CC0-416D-A793-74BCEF13BBD6}" dt="2021-05-20T14:01:49.423" v="24000"/>
          <ac:spMkLst>
            <pc:docMk/>
            <pc:sldMk cId="1077791809" sldId="328"/>
            <ac:spMk id="19" creationId="{28D000E0-B3D9-4977-8BAE-C24157A6B3F6}"/>
          </ac:spMkLst>
        </pc:spChg>
        <pc:spChg chg="add mod">
          <ac:chgData name="Michael" userId="176e3b1d-abf9-4f4d-8d38-1a8cdd8bb9af" providerId="ADAL" clId="{8DD42881-0CC0-416D-A793-74BCEF13BBD6}" dt="2021-05-25T16:41:52.158" v="33943"/>
          <ac:spMkLst>
            <pc:docMk/>
            <pc:sldMk cId="1077791809" sldId="328"/>
            <ac:spMk id="20" creationId="{376707F9-DAE0-4023-A01A-0725A56F4844}"/>
          </ac:spMkLst>
        </pc:spChg>
        <pc:spChg chg="add mod">
          <ac:chgData name="Michael" userId="176e3b1d-abf9-4f4d-8d38-1a8cdd8bb9af" providerId="ADAL" clId="{8DD42881-0CC0-416D-A793-74BCEF13BBD6}" dt="2021-05-25T16:46:30.910" v="33965"/>
          <ac:spMkLst>
            <pc:docMk/>
            <pc:sldMk cId="1077791809" sldId="328"/>
            <ac:spMk id="21" creationId="{FD88D9CF-5757-477D-8F91-B4329CCF9DBF}"/>
          </ac:spMkLst>
        </pc:spChg>
        <pc:picChg chg="del">
          <ac:chgData name="Michael" userId="176e3b1d-abf9-4f4d-8d38-1a8cdd8bb9af" providerId="ADAL" clId="{8DD42881-0CC0-416D-A793-74BCEF13BBD6}" dt="2021-05-18T19:34:28.198" v="5918" actId="478"/>
          <ac:picMkLst>
            <pc:docMk/>
            <pc:sldMk cId="1077791809" sldId="328"/>
            <ac:picMk id="2054" creationId="{4F08B9DD-F08D-4F2E-816B-613D6FC71426}"/>
          </ac:picMkLst>
        </pc:picChg>
        <pc:picChg chg="del">
          <ac:chgData name="Michael" userId="176e3b1d-abf9-4f4d-8d38-1a8cdd8bb9af" providerId="ADAL" clId="{8DD42881-0CC0-416D-A793-74BCEF13BBD6}" dt="2021-05-18T19:34:28.198" v="5918" actId="478"/>
          <ac:picMkLst>
            <pc:docMk/>
            <pc:sldMk cId="1077791809" sldId="328"/>
            <ac:picMk id="2056" creationId="{45D2F57F-2AF9-48D0-8B61-CB4A77966666}"/>
          </ac:picMkLst>
        </pc:picChg>
        <pc:picChg chg="del">
          <ac:chgData name="Michael" userId="176e3b1d-abf9-4f4d-8d38-1a8cdd8bb9af" providerId="ADAL" clId="{8DD42881-0CC0-416D-A793-74BCEF13BBD6}" dt="2021-05-18T19:34:28.198" v="5918" actId="478"/>
          <ac:picMkLst>
            <pc:docMk/>
            <pc:sldMk cId="1077791809" sldId="328"/>
            <ac:picMk id="2058" creationId="{F707937E-0371-46EB-9629-6C70B17E75CC}"/>
          </ac:picMkLst>
        </pc:picChg>
      </pc:sldChg>
      <pc:sldChg chg="new del">
        <pc:chgData name="Michael" userId="176e3b1d-abf9-4f4d-8d38-1a8cdd8bb9af" providerId="ADAL" clId="{8DD42881-0CC0-416D-A793-74BCEF13BBD6}" dt="2021-05-18T19:33:54.920" v="5893" actId="47"/>
        <pc:sldMkLst>
          <pc:docMk/>
          <pc:sldMk cId="1990142250" sldId="328"/>
        </pc:sldMkLst>
      </pc:sldChg>
      <pc:sldChg chg="addSp delSp modSp add mod">
        <pc:chgData name="Michael" userId="176e3b1d-abf9-4f4d-8d38-1a8cdd8bb9af" providerId="ADAL" clId="{8DD42881-0CC0-416D-A793-74BCEF13BBD6}" dt="2021-05-25T16:46:32.706" v="33966"/>
        <pc:sldMkLst>
          <pc:docMk/>
          <pc:sldMk cId="61429314" sldId="329"/>
        </pc:sldMkLst>
        <pc:spChg chg="mod">
          <ac:chgData name="Michael" userId="176e3b1d-abf9-4f4d-8d38-1a8cdd8bb9af" providerId="ADAL" clId="{8DD42881-0CC0-416D-A793-74BCEF13BBD6}" dt="2021-05-18T19:44:18.803" v="6419" actId="20577"/>
          <ac:spMkLst>
            <pc:docMk/>
            <pc:sldMk cId="61429314" sldId="329"/>
            <ac:spMk id="2" creationId="{C984BC9A-41E5-47DC-A44F-660034BD91B7}"/>
          </ac:spMkLst>
        </pc:spChg>
        <pc:spChg chg="add del mod">
          <ac:chgData name="Michael" userId="176e3b1d-abf9-4f4d-8d38-1a8cdd8bb9af" providerId="ADAL" clId="{8DD42881-0CC0-416D-A793-74BCEF13BBD6}" dt="2021-05-18T19:44:32.906" v="6421" actId="478"/>
          <ac:spMkLst>
            <pc:docMk/>
            <pc:sldMk cId="61429314" sldId="329"/>
            <ac:spMk id="4" creationId="{0DC8D075-D64C-4B6F-B6A4-D3AD41B1AD64}"/>
          </ac:spMkLst>
        </pc:spChg>
        <pc:spChg chg="add mod">
          <ac:chgData name="Michael" userId="176e3b1d-abf9-4f4d-8d38-1a8cdd8bb9af" providerId="ADAL" clId="{8DD42881-0CC0-416D-A793-74BCEF13BBD6}" dt="2021-05-20T14:02:56.919" v="24001"/>
          <ac:spMkLst>
            <pc:docMk/>
            <pc:sldMk cId="61429314" sldId="329"/>
            <ac:spMk id="8" creationId="{832BACA5-BB3F-4FC7-88DF-27E1B94B96E3}"/>
          </ac:spMkLst>
        </pc:spChg>
        <pc:spChg chg="del">
          <ac:chgData name="Michael" userId="176e3b1d-abf9-4f4d-8d38-1a8cdd8bb9af" providerId="ADAL" clId="{8DD42881-0CC0-416D-A793-74BCEF13BBD6}" dt="2021-05-18T19:44:24.547" v="6420" actId="478"/>
          <ac:spMkLst>
            <pc:docMk/>
            <pc:sldMk cId="61429314" sldId="329"/>
            <ac:spMk id="9" creationId="{E066F778-5CA4-400C-AFE3-49FEA999DFC6}"/>
          </ac:spMkLst>
        </pc:spChg>
        <pc:spChg chg="add mod">
          <ac:chgData name="Michael" userId="176e3b1d-abf9-4f4d-8d38-1a8cdd8bb9af" providerId="ADAL" clId="{8DD42881-0CC0-416D-A793-74BCEF13BBD6}" dt="2021-05-20T14:02:56.919" v="24001"/>
          <ac:spMkLst>
            <pc:docMk/>
            <pc:sldMk cId="61429314" sldId="329"/>
            <ac:spMk id="10" creationId="{08AF4AD9-7150-48F3-B5FD-3715DFBC906A}"/>
          </ac:spMkLst>
        </pc:spChg>
        <pc:spChg chg="add mod">
          <ac:chgData name="Michael" userId="176e3b1d-abf9-4f4d-8d38-1a8cdd8bb9af" providerId="ADAL" clId="{8DD42881-0CC0-416D-A793-74BCEF13BBD6}" dt="2021-05-25T16:41:58.518" v="33944"/>
          <ac:spMkLst>
            <pc:docMk/>
            <pc:sldMk cId="61429314" sldId="329"/>
            <ac:spMk id="11" creationId="{A6206910-F46E-4923-87BB-44A54C594467}"/>
          </ac:spMkLst>
        </pc:spChg>
        <pc:spChg chg="add mod">
          <ac:chgData name="Michael" userId="176e3b1d-abf9-4f4d-8d38-1a8cdd8bb9af" providerId="ADAL" clId="{8DD42881-0CC0-416D-A793-74BCEF13BBD6}" dt="2021-05-25T16:46:32.706" v="33966"/>
          <ac:spMkLst>
            <pc:docMk/>
            <pc:sldMk cId="61429314" sldId="329"/>
            <ac:spMk id="12" creationId="{F42D237F-59D0-4453-9C58-90CA3C2E74A3}"/>
          </ac:spMkLst>
        </pc:spChg>
        <pc:graphicFrameChg chg="add del modGraphic">
          <ac:chgData name="Michael" userId="176e3b1d-abf9-4f4d-8d38-1a8cdd8bb9af" providerId="ADAL" clId="{8DD42881-0CC0-416D-A793-74BCEF13BBD6}" dt="2021-05-18T19:44:44.069" v="6425"/>
          <ac:graphicFrameMkLst>
            <pc:docMk/>
            <pc:sldMk cId="61429314" sldId="329"/>
            <ac:graphicFrameMk id="5" creationId="{DC221A0D-2C2F-4EC9-9653-2794C3357834}"/>
          </ac:graphicFrameMkLst>
        </pc:graphicFrameChg>
        <pc:graphicFrameChg chg="add mod modGraphic">
          <ac:chgData name="Michael" userId="176e3b1d-abf9-4f4d-8d38-1a8cdd8bb9af" providerId="ADAL" clId="{8DD42881-0CC0-416D-A793-74BCEF13BBD6}" dt="2021-05-19T18:56:51.680" v="19290" actId="20577"/>
          <ac:graphicFrameMkLst>
            <pc:docMk/>
            <pc:sldMk cId="61429314" sldId="329"/>
            <ac:graphicFrameMk id="7" creationId="{10997927-3AE4-48BC-BFFF-268E379D62B8}"/>
          </ac:graphicFrameMkLst>
        </pc:graphicFrameChg>
      </pc:sldChg>
      <pc:sldChg chg="addSp delSp modSp add mod">
        <pc:chgData name="Michael" userId="176e3b1d-abf9-4f4d-8d38-1a8cdd8bb9af" providerId="ADAL" clId="{8DD42881-0CC0-416D-A793-74BCEF13BBD6}" dt="2021-05-18T20:09:40.226" v="7211"/>
        <pc:sldMkLst>
          <pc:docMk/>
          <pc:sldMk cId="1781787327" sldId="330"/>
        </pc:sldMkLst>
        <pc:spChg chg="add del">
          <ac:chgData name="Michael" userId="176e3b1d-abf9-4f4d-8d38-1a8cdd8bb9af" providerId="ADAL" clId="{8DD42881-0CC0-416D-A793-74BCEF13BBD6}" dt="2021-05-18T20:07:53.897" v="7159" actId="11529"/>
          <ac:spMkLst>
            <pc:docMk/>
            <pc:sldMk cId="1781787327" sldId="330"/>
            <ac:spMk id="5" creationId="{CB39847D-6969-415C-B372-23E5155324FE}"/>
          </ac:spMkLst>
        </pc:spChg>
        <pc:spChg chg="add mod">
          <ac:chgData name="Michael" userId="176e3b1d-abf9-4f4d-8d38-1a8cdd8bb9af" providerId="ADAL" clId="{8DD42881-0CC0-416D-A793-74BCEF13BBD6}" dt="2021-05-18T20:08:45.291" v="7204" actId="692"/>
          <ac:spMkLst>
            <pc:docMk/>
            <pc:sldMk cId="1781787327" sldId="330"/>
            <ac:spMk id="6" creationId="{1370539B-430E-483E-BFEF-5022BA347074}"/>
          </ac:spMkLst>
        </pc:spChg>
        <pc:spChg chg="add mod">
          <ac:chgData name="Michael" userId="176e3b1d-abf9-4f4d-8d38-1a8cdd8bb9af" providerId="ADAL" clId="{8DD42881-0CC0-416D-A793-74BCEF13BBD6}" dt="2021-05-18T20:09:26.695" v="7209" actId="14100"/>
          <ac:spMkLst>
            <pc:docMk/>
            <pc:sldMk cId="1781787327" sldId="330"/>
            <ac:spMk id="8" creationId="{404B683D-773E-4EAA-A5E9-D34578C27A6C}"/>
          </ac:spMkLst>
        </pc:spChg>
        <pc:spChg chg="add del mod">
          <ac:chgData name="Michael" userId="176e3b1d-abf9-4f4d-8d38-1a8cdd8bb9af" providerId="ADAL" clId="{8DD42881-0CC0-416D-A793-74BCEF13BBD6}" dt="2021-05-18T20:09:40.226" v="7211"/>
          <ac:spMkLst>
            <pc:docMk/>
            <pc:sldMk cId="1781787327" sldId="330"/>
            <ac:spMk id="9" creationId="{57F058AC-7C2D-4B9B-8E67-F8678373E22F}"/>
          </ac:spMkLst>
        </pc:spChg>
      </pc:sldChg>
      <pc:sldChg chg="modSp add mod">
        <pc:chgData name="Michael" userId="176e3b1d-abf9-4f4d-8d38-1a8cdd8bb9af" providerId="ADAL" clId="{8DD42881-0CC0-416D-A793-74BCEF13BBD6}" dt="2021-05-18T20:10:03.903" v="7274" actId="1036"/>
        <pc:sldMkLst>
          <pc:docMk/>
          <pc:sldMk cId="118696380" sldId="331"/>
        </pc:sldMkLst>
        <pc:spChg chg="mod">
          <ac:chgData name="Michael" userId="176e3b1d-abf9-4f4d-8d38-1a8cdd8bb9af" providerId="ADAL" clId="{8DD42881-0CC0-416D-A793-74BCEF13BBD6}" dt="2021-05-18T20:09:56.552" v="7248" actId="14100"/>
          <ac:spMkLst>
            <pc:docMk/>
            <pc:sldMk cId="118696380" sldId="331"/>
            <ac:spMk id="6" creationId="{1370539B-430E-483E-BFEF-5022BA347074}"/>
          </ac:spMkLst>
        </pc:spChg>
        <pc:spChg chg="mod">
          <ac:chgData name="Michael" userId="176e3b1d-abf9-4f4d-8d38-1a8cdd8bb9af" providerId="ADAL" clId="{8DD42881-0CC0-416D-A793-74BCEF13BBD6}" dt="2021-05-18T20:10:03.903" v="7274" actId="1036"/>
          <ac:spMkLst>
            <pc:docMk/>
            <pc:sldMk cId="118696380" sldId="331"/>
            <ac:spMk id="8" creationId="{404B683D-773E-4EAA-A5E9-D34578C27A6C}"/>
          </ac:spMkLst>
        </pc:spChg>
      </pc:sldChg>
      <pc:sldChg chg="modSp add mod">
        <pc:chgData name="Michael" userId="176e3b1d-abf9-4f4d-8d38-1a8cdd8bb9af" providerId="ADAL" clId="{8DD42881-0CC0-416D-A793-74BCEF13BBD6}" dt="2021-05-18T20:11:27.524" v="7386" actId="1035"/>
        <pc:sldMkLst>
          <pc:docMk/>
          <pc:sldMk cId="4104278513" sldId="332"/>
        </pc:sldMkLst>
        <pc:spChg chg="mod">
          <ac:chgData name="Michael" userId="176e3b1d-abf9-4f4d-8d38-1a8cdd8bb9af" providerId="ADAL" clId="{8DD42881-0CC0-416D-A793-74BCEF13BBD6}" dt="2021-05-18T20:11:27.524" v="7386" actId="1035"/>
          <ac:spMkLst>
            <pc:docMk/>
            <pc:sldMk cId="4104278513" sldId="332"/>
            <ac:spMk id="6" creationId="{1370539B-430E-483E-BFEF-5022BA347074}"/>
          </ac:spMkLst>
        </pc:spChg>
        <pc:spChg chg="mod">
          <ac:chgData name="Michael" userId="176e3b1d-abf9-4f4d-8d38-1a8cdd8bb9af" providerId="ADAL" clId="{8DD42881-0CC0-416D-A793-74BCEF13BBD6}" dt="2021-05-18T20:10:41.037" v="7344" actId="14100"/>
          <ac:spMkLst>
            <pc:docMk/>
            <pc:sldMk cId="4104278513" sldId="332"/>
            <ac:spMk id="8" creationId="{404B683D-773E-4EAA-A5E9-D34578C27A6C}"/>
          </ac:spMkLst>
        </pc:spChg>
      </pc:sldChg>
      <pc:sldChg chg="modSp add mod">
        <pc:chgData name="Michael" userId="176e3b1d-abf9-4f4d-8d38-1a8cdd8bb9af" providerId="ADAL" clId="{8DD42881-0CC0-416D-A793-74BCEF13BBD6}" dt="2021-05-18T20:11:04.334" v="7384" actId="1036"/>
        <pc:sldMkLst>
          <pc:docMk/>
          <pc:sldMk cId="3964399989" sldId="333"/>
        </pc:sldMkLst>
        <pc:spChg chg="mod">
          <ac:chgData name="Michael" userId="176e3b1d-abf9-4f4d-8d38-1a8cdd8bb9af" providerId="ADAL" clId="{8DD42881-0CC0-416D-A793-74BCEF13BBD6}" dt="2021-05-18T20:10:55.903" v="7364" actId="1036"/>
          <ac:spMkLst>
            <pc:docMk/>
            <pc:sldMk cId="3964399989" sldId="333"/>
            <ac:spMk id="6" creationId="{1370539B-430E-483E-BFEF-5022BA347074}"/>
          </ac:spMkLst>
        </pc:spChg>
        <pc:spChg chg="mod">
          <ac:chgData name="Michael" userId="176e3b1d-abf9-4f4d-8d38-1a8cdd8bb9af" providerId="ADAL" clId="{8DD42881-0CC0-416D-A793-74BCEF13BBD6}" dt="2021-05-18T20:11:04.334" v="7384" actId="1036"/>
          <ac:spMkLst>
            <pc:docMk/>
            <pc:sldMk cId="3964399989" sldId="333"/>
            <ac:spMk id="8" creationId="{404B683D-773E-4EAA-A5E9-D34578C27A6C}"/>
          </ac:spMkLst>
        </pc:spChg>
      </pc:sldChg>
      <pc:sldChg chg="modSp add mod">
        <pc:chgData name="Michael" userId="176e3b1d-abf9-4f4d-8d38-1a8cdd8bb9af" providerId="ADAL" clId="{8DD42881-0CC0-416D-A793-74BCEF13BBD6}" dt="2021-05-18T20:13:11.172" v="7424" actId="1036"/>
        <pc:sldMkLst>
          <pc:docMk/>
          <pc:sldMk cId="3021126095" sldId="334"/>
        </pc:sldMkLst>
        <pc:spChg chg="mod">
          <ac:chgData name="Michael" userId="176e3b1d-abf9-4f4d-8d38-1a8cdd8bb9af" providerId="ADAL" clId="{8DD42881-0CC0-416D-A793-74BCEF13BBD6}" dt="2021-05-18T20:13:11.172" v="7424" actId="1036"/>
          <ac:spMkLst>
            <pc:docMk/>
            <pc:sldMk cId="3021126095" sldId="334"/>
            <ac:spMk id="5" creationId="{157BB5BF-D372-40F7-81C7-1FECFBE4B93F}"/>
          </ac:spMkLst>
        </pc:spChg>
      </pc:sldChg>
      <pc:sldChg chg="modSp add mod">
        <pc:chgData name="Michael" userId="176e3b1d-abf9-4f4d-8d38-1a8cdd8bb9af" providerId="ADAL" clId="{8DD42881-0CC0-416D-A793-74BCEF13BBD6}" dt="2021-05-18T20:13:41.758" v="7471" actId="14100"/>
        <pc:sldMkLst>
          <pc:docMk/>
          <pc:sldMk cId="1368499543" sldId="335"/>
        </pc:sldMkLst>
        <pc:spChg chg="mod">
          <ac:chgData name="Michael" userId="176e3b1d-abf9-4f4d-8d38-1a8cdd8bb9af" providerId="ADAL" clId="{8DD42881-0CC0-416D-A793-74BCEF13BBD6}" dt="2021-05-18T20:13:25.335" v="7454" actId="1036"/>
          <ac:spMkLst>
            <pc:docMk/>
            <pc:sldMk cId="1368499543" sldId="335"/>
            <ac:spMk id="5" creationId="{157BB5BF-D372-40F7-81C7-1FECFBE4B93F}"/>
          </ac:spMkLst>
        </pc:spChg>
        <pc:spChg chg="mod">
          <ac:chgData name="Michael" userId="176e3b1d-abf9-4f4d-8d38-1a8cdd8bb9af" providerId="ADAL" clId="{8DD42881-0CC0-416D-A793-74BCEF13BBD6}" dt="2021-05-18T20:13:41.758" v="7471" actId="14100"/>
          <ac:spMkLst>
            <pc:docMk/>
            <pc:sldMk cId="1368499543" sldId="335"/>
            <ac:spMk id="6" creationId="{56897D38-303A-41AE-AE33-A4148565FE77}"/>
          </ac:spMkLst>
        </pc:spChg>
      </pc:sldChg>
      <pc:sldChg chg="modSp add del mod">
        <pc:chgData name="Michael" userId="176e3b1d-abf9-4f4d-8d38-1a8cdd8bb9af" providerId="ADAL" clId="{8DD42881-0CC0-416D-A793-74BCEF13BBD6}" dt="2021-05-18T20:14:28.084" v="7534" actId="14100"/>
        <pc:sldMkLst>
          <pc:docMk/>
          <pc:sldMk cId="3473006470" sldId="336"/>
        </pc:sldMkLst>
        <pc:spChg chg="mod">
          <ac:chgData name="Michael" userId="176e3b1d-abf9-4f4d-8d38-1a8cdd8bb9af" providerId="ADAL" clId="{8DD42881-0CC0-416D-A793-74BCEF13BBD6}" dt="2021-05-18T20:14:14.850" v="7517" actId="14100"/>
          <ac:spMkLst>
            <pc:docMk/>
            <pc:sldMk cId="3473006470" sldId="336"/>
            <ac:spMk id="5" creationId="{157BB5BF-D372-40F7-81C7-1FECFBE4B93F}"/>
          </ac:spMkLst>
        </pc:spChg>
        <pc:spChg chg="mod">
          <ac:chgData name="Michael" userId="176e3b1d-abf9-4f4d-8d38-1a8cdd8bb9af" providerId="ADAL" clId="{8DD42881-0CC0-416D-A793-74BCEF13BBD6}" dt="2021-05-18T20:14:28.084" v="7534" actId="14100"/>
          <ac:spMkLst>
            <pc:docMk/>
            <pc:sldMk cId="3473006470" sldId="336"/>
            <ac:spMk id="6" creationId="{56897D38-303A-41AE-AE33-A4148565FE77}"/>
          </ac:spMkLst>
        </pc:spChg>
        <pc:picChg chg="mod">
          <ac:chgData name="Michael" userId="176e3b1d-abf9-4f4d-8d38-1a8cdd8bb9af" providerId="ADAL" clId="{8DD42881-0CC0-416D-A793-74BCEF13BBD6}" dt="2021-05-18T20:13:58.255" v="7476" actId="1036"/>
          <ac:picMkLst>
            <pc:docMk/>
            <pc:sldMk cId="3473006470" sldId="336"/>
            <ac:picMk id="3074" creationId="{63A80B4A-F97B-4C13-BF25-ADB7B2E04834}"/>
          </ac:picMkLst>
        </pc:picChg>
      </pc:sldChg>
      <pc:sldChg chg="modSp add mod">
        <pc:chgData name="Michael" userId="176e3b1d-abf9-4f4d-8d38-1a8cdd8bb9af" providerId="ADAL" clId="{8DD42881-0CC0-416D-A793-74BCEF13BBD6}" dt="2021-05-18T20:15:21.559" v="7575" actId="14100"/>
        <pc:sldMkLst>
          <pc:docMk/>
          <pc:sldMk cId="3051220052" sldId="337"/>
        </pc:sldMkLst>
        <pc:spChg chg="mod">
          <ac:chgData name="Michael" userId="176e3b1d-abf9-4f4d-8d38-1a8cdd8bb9af" providerId="ADAL" clId="{8DD42881-0CC0-416D-A793-74BCEF13BBD6}" dt="2021-05-18T20:15:05.131" v="7555" actId="14100"/>
          <ac:spMkLst>
            <pc:docMk/>
            <pc:sldMk cId="3051220052" sldId="337"/>
            <ac:spMk id="5" creationId="{157BB5BF-D372-40F7-81C7-1FECFBE4B93F}"/>
          </ac:spMkLst>
        </pc:spChg>
        <pc:spChg chg="mod">
          <ac:chgData name="Michael" userId="176e3b1d-abf9-4f4d-8d38-1a8cdd8bb9af" providerId="ADAL" clId="{8DD42881-0CC0-416D-A793-74BCEF13BBD6}" dt="2021-05-18T20:15:21.559" v="7575" actId="14100"/>
          <ac:spMkLst>
            <pc:docMk/>
            <pc:sldMk cId="3051220052" sldId="337"/>
            <ac:spMk id="6" creationId="{56897D38-303A-41AE-AE33-A4148565FE77}"/>
          </ac:spMkLst>
        </pc:spChg>
      </pc:sldChg>
      <pc:sldChg chg="modSp add mod">
        <pc:chgData name="Michael" userId="176e3b1d-abf9-4f4d-8d38-1a8cdd8bb9af" providerId="ADAL" clId="{8DD42881-0CC0-416D-A793-74BCEF13BBD6}" dt="2021-05-18T20:15:53.353" v="7683" actId="1036"/>
        <pc:sldMkLst>
          <pc:docMk/>
          <pc:sldMk cId="1964800711" sldId="338"/>
        </pc:sldMkLst>
        <pc:spChg chg="mod">
          <ac:chgData name="Michael" userId="176e3b1d-abf9-4f4d-8d38-1a8cdd8bb9af" providerId="ADAL" clId="{8DD42881-0CC0-416D-A793-74BCEF13BBD6}" dt="2021-05-18T20:15:42.606" v="7632" actId="1036"/>
          <ac:spMkLst>
            <pc:docMk/>
            <pc:sldMk cId="1964800711" sldId="338"/>
            <ac:spMk id="5" creationId="{157BB5BF-D372-40F7-81C7-1FECFBE4B93F}"/>
          </ac:spMkLst>
        </pc:spChg>
        <pc:spChg chg="mod">
          <ac:chgData name="Michael" userId="176e3b1d-abf9-4f4d-8d38-1a8cdd8bb9af" providerId="ADAL" clId="{8DD42881-0CC0-416D-A793-74BCEF13BBD6}" dt="2021-05-18T20:15:53.353" v="7683" actId="1036"/>
          <ac:spMkLst>
            <pc:docMk/>
            <pc:sldMk cId="1964800711" sldId="338"/>
            <ac:spMk id="6" creationId="{56897D38-303A-41AE-AE33-A4148565FE77}"/>
          </ac:spMkLst>
        </pc:spChg>
      </pc:sldChg>
      <pc:sldChg chg="modSp add mod">
        <pc:chgData name="Michael" userId="176e3b1d-abf9-4f4d-8d38-1a8cdd8bb9af" providerId="ADAL" clId="{8DD42881-0CC0-416D-A793-74BCEF13BBD6}" dt="2021-05-18T20:16:35.748" v="7734" actId="14100"/>
        <pc:sldMkLst>
          <pc:docMk/>
          <pc:sldMk cId="1522088931" sldId="339"/>
        </pc:sldMkLst>
        <pc:spChg chg="mod">
          <ac:chgData name="Michael" userId="176e3b1d-abf9-4f4d-8d38-1a8cdd8bb9af" providerId="ADAL" clId="{8DD42881-0CC0-416D-A793-74BCEF13BBD6}" dt="2021-05-18T20:16:21.130" v="7716" actId="14100"/>
          <ac:spMkLst>
            <pc:docMk/>
            <pc:sldMk cId="1522088931" sldId="339"/>
            <ac:spMk id="5" creationId="{157BB5BF-D372-40F7-81C7-1FECFBE4B93F}"/>
          </ac:spMkLst>
        </pc:spChg>
        <pc:spChg chg="mod">
          <ac:chgData name="Michael" userId="176e3b1d-abf9-4f4d-8d38-1a8cdd8bb9af" providerId="ADAL" clId="{8DD42881-0CC0-416D-A793-74BCEF13BBD6}" dt="2021-05-18T20:16:35.748" v="7734" actId="14100"/>
          <ac:spMkLst>
            <pc:docMk/>
            <pc:sldMk cId="1522088931" sldId="339"/>
            <ac:spMk id="6" creationId="{56897D38-303A-41AE-AE33-A4148565FE77}"/>
          </ac:spMkLst>
        </pc:spChg>
        <pc:picChg chg="mod">
          <ac:chgData name="Michael" userId="176e3b1d-abf9-4f4d-8d38-1a8cdd8bb9af" providerId="ADAL" clId="{8DD42881-0CC0-416D-A793-74BCEF13BBD6}" dt="2021-05-18T20:16:07.577" v="7695" actId="1036"/>
          <ac:picMkLst>
            <pc:docMk/>
            <pc:sldMk cId="1522088931" sldId="339"/>
            <ac:picMk id="3074" creationId="{63A80B4A-F97B-4C13-BF25-ADB7B2E04834}"/>
          </ac:picMkLst>
        </pc:picChg>
      </pc:sldChg>
      <pc:sldChg chg="modSp add mod">
        <pc:chgData name="Michael" userId="176e3b1d-abf9-4f4d-8d38-1a8cdd8bb9af" providerId="ADAL" clId="{8DD42881-0CC0-416D-A793-74BCEF13BBD6}" dt="2021-05-18T20:19:16.940" v="7833" actId="1036"/>
        <pc:sldMkLst>
          <pc:docMk/>
          <pc:sldMk cId="3351182421" sldId="340"/>
        </pc:sldMkLst>
        <pc:spChg chg="mod">
          <ac:chgData name="Michael" userId="176e3b1d-abf9-4f4d-8d38-1a8cdd8bb9af" providerId="ADAL" clId="{8DD42881-0CC0-416D-A793-74BCEF13BBD6}" dt="2021-05-18T20:17:14.850" v="7780" actId="14100"/>
          <ac:spMkLst>
            <pc:docMk/>
            <pc:sldMk cId="3351182421" sldId="340"/>
            <ac:spMk id="5" creationId="{157BB5BF-D372-40F7-81C7-1FECFBE4B93F}"/>
          </ac:spMkLst>
        </pc:spChg>
        <pc:spChg chg="mod">
          <ac:chgData name="Michael" userId="176e3b1d-abf9-4f4d-8d38-1a8cdd8bb9af" providerId="ADAL" clId="{8DD42881-0CC0-416D-A793-74BCEF13BBD6}" dt="2021-05-18T20:17:26.793" v="7800" actId="14100"/>
          <ac:spMkLst>
            <pc:docMk/>
            <pc:sldMk cId="3351182421" sldId="340"/>
            <ac:spMk id="6" creationId="{56897D38-303A-41AE-AE33-A4148565FE77}"/>
          </ac:spMkLst>
        </pc:spChg>
        <pc:picChg chg="mod">
          <ac:chgData name="Michael" userId="176e3b1d-abf9-4f4d-8d38-1a8cdd8bb9af" providerId="ADAL" clId="{8DD42881-0CC0-416D-A793-74BCEF13BBD6}" dt="2021-05-18T20:19:16.940" v="7833" actId="1036"/>
          <ac:picMkLst>
            <pc:docMk/>
            <pc:sldMk cId="3351182421" sldId="340"/>
            <ac:picMk id="3074" creationId="{63A80B4A-F97B-4C13-BF25-ADB7B2E04834}"/>
          </ac:picMkLst>
        </pc:picChg>
      </pc:sldChg>
      <pc:sldChg chg="modSp add mod">
        <pc:chgData name="Michael" userId="176e3b1d-abf9-4f4d-8d38-1a8cdd8bb9af" providerId="ADAL" clId="{8DD42881-0CC0-416D-A793-74BCEF13BBD6}" dt="2021-05-18T20:18:07.004" v="7832" actId="14100"/>
        <pc:sldMkLst>
          <pc:docMk/>
          <pc:sldMk cId="2893154433" sldId="341"/>
        </pc:sldMkLst>
        <pc:spChg chg="mod">
          <ac:chgData name="Michael" userId="176e3b1d-abf9-4f4d-8d38-1a8cdd8bb9af" providerId="ADAL" clId="{8DD42881-0CC0-416D-A793-74BCEF13BBD6}" dt="2021-05-18T20:17:55.909" v="7819" actId="14100"/>
          <ac:spMkLst>
            <pc:docMk/>
            <pc:sldMk cId="2893154433" sldId="341"/>
            <ac:spMk id="5" creationId="{157BB5BF-D372-40F7-81C7-1FECFBE4B93F}"/>
          </ac:spMkLst>
        </pc:spChg>
        <pc:spChg chg="mod">
          <ac:chgData name="Michael" userId="176e3b1d-abf9-4f4d-8d38-1a8cdd8bb9af" providerId="ADAL" clId="{8DD42881-0CC0-416D-A793-74BCEF13BBD6}" dt="2021-05-18T20:18:07.004" v="7832" actId="14100"/>
          <ac:spMkLst>
            <pc:docMk/>
            <pc:sldMk cId="2893154433" sldId="341"/>
            <ac:spMk id="6" creationId="{56897D38-303A-41AE-AE33-A4148565FE77}"/>
          </ac:spMkLst>
        </pc:spChg>
      </pc:sldChg>
      <pc:sldChg chg="add del">
        <pc:chgData name="Michael" userId="176e3b1d-abf9-4f4d-8d38-1a8cdd8bb9af" providerId="ADAL" clId="{8DD42881-0CC0-416D-A793-74BCEF13BBD6}" dt="2021-05-18T20:29:06.550" v="7987" actId="47"/>
        <pc:sldMkLst>
          <pc:docMk/>
          <pc:sldMk cId="2216539707" sldId="342"/>
        </pc:sldMkLst>
      </pc:sldChg>
      <pc:sldChg chg="modSp add mod">
        <pc:chgData name="Michael" userId="176e3b1d-abf9-4f4d-8d38-1a8cdd8bb9af" providerId="ADAL" clId="{8DD42881-0CC0-416D-A793-74BCEF13BBD6}" dt="2021-05-18T20:29:49.759" v="8072" actId="14100"/>
        <pc:sldMkLst>
          <pc:docMk/>
          <pc:sldMk cId="3671314225" sldId="342"/>
        </pc:sldMkLst>
        <pc:spChg chg="mod">
          <ac:chgData name="Michael" userId="176e3b1d-abf9-4f4d-8d38-1a8cdd8bb9af" providerId="ADAL" clId="{8DD42881-0CC0-416D-A793-74BCEF13BBD6}" dt="2021-05-18T20:29:34.232" v="8042" actId="14100"/>
          <ac:spMkLst>
            <pc:docMk/>
            <pc:sldMk cId="3671314225" sldId="342"/>
            <ac:spMk id="6" creationId="{CFC643A3-7ED3-40DE-9FBC-88CFB61E936B}"/>
          </ac:spMkLst>
        </pc:spChg>
        <pc:spChg chg="mod">
          <ac:chgData name="Michael" userId="176e3b1d-abf9-4f4d-8d38-1a8cdd8bb9af" providerId="ADAL" clId="{8DD42881-0CC0-416D-A793-74BCEF13BBD6}" dt="2021-05-18T20:29:49.759" v="8072" actId="14100"/>
          <ac:spMkLst>
            <pc:docMk/>
            <pc:sldMk cId="3671314225" sldId="342"/>
            <ac:spMk id="7" creationId="{8606FA6E-9305-4697-A5C0-9B9423FD76B2}"/>
          </ac:spMkLst>
        </pc:spChg>
        <pc:picChg chg="mod">
          <ac:chgData name="Michael" userId="176e3b1d-abf9-4f4d-8d38-1a8cdd8bb9af" providerId="ADAL" clId="{8DD42881-0CC0-416D-A793-74BCEF13BBD6}" dt="2021-05-18T20:29:18.062" v="8003" actId="1036"/>
          <ac:picMkLst>
            <pc:docMk/>
            <pc:sldMk cId="3671314225" sldId="342"/>
            <ac:picMk id="1026" creationId="{0E8DB05B-CC30-424C-88BF-EFF11064FE20}"/>
          </ac:picMkLst>
        </pc:picChg>
      </pc:sldChg>
      <pc:sldChg chg="modSp add mod">
        <pc:chgData name="Michael" userId="176e3b1d-abf9-4f4d-8d38-1a8cdd8bb9af" providerId="ADAL" clId="{8DD42881-0CC0-416D-A793-74BCEF13BBD6}" dt="2021-05-18T20:31:06.536" v="8141" actId="14100"/>
        <pc:sldMkLst>
          <pc:docMk/>
          <pc:sldMk cId="48092509" sldId="343"/>
        </pc:sldMkLst>
        <pc:spChg chg="mod">
          <ac:chgData name="Michael" userId="176e3b1d-abf9-4f4d-8d38-1a8cdd8bb9af" providerId="ADAL" clId="{8DD42881-0CC0-416D-A793-74BCEF13BBD6}" dt="2021-05-18T20:30:24.009" v="8124" actId="14100"/>
          <ac:spMkLst>
            <pc:docMk/>
            <pc:sldMk cId="48092509" sldId="343"/>
            <ac:spMk id="6" creationId="{CFC643A3-7ED3-40DE-9FBC-88CFB61E936B}"/>
          </ac:spMkLst>
        </pc:spChg>
        <pc:spChg chg="mod">
          <ac:chgData name="Michael" userId="176e3b1d-abf9-4f4d-8d38-1a8cdd8bb9af" providerId="ADAL" clId="{8DD42881-0CC0-416D-A793-74BCEF13BBD6}" dt="2021-05-18T20:31:06.536" v="8141" actId="14100"/>
          <ac:spMkLst>
            <pc:docMk/>
            <pc:sldMk cId="48092509" sldId="343"/>
            <ac:spMk id="7" creationId="{8606FA6E-9305-4697-A5C0-9B9423FD76B2}"/>
          </ac:spMkLst>
        </pc:spChg>
      </pc:sldChg>
      <pc:sldChg chg="modSp add mod">
        <pc:chgData name="Michael" userId="176e3b1d-abf9-4f4d-8d38-1a8cdd8bb9af" providerId="ADAL" clId="{8DD42881-0CC0-416D-A793-74BCEF13BBD6}" dt="2021-05-18T20:31:30.574" v="8195" actId="14100"/>
        <pc:sldMkLst>
          <pc:docMk/>
          <pc:sldMk cId="3684471230" sldId="344"/>
        </pc:sldMkLst>
        <pc:spChg chg="mod">
          <ac:chgData name="Michael" userId="176e3b1d-abf9-4f4d-8d38-1a8cdd8bb9af" providerId="ADAL" clId="{8DD42881-0CC0-416D-A793-74BCEF13BBD6}" dt="2021-05-18T20:31:20.536" v="8177" actId="14100"/>
          <ac:spMkLst>
            <pc:docMk/>
            <pc:sldMk cId="3684471230" sldId="344"/>
            <ac:spMk id="6" creationId="{CFC643A3-7ED3-40DE-9FBC-88CFB61E936B}"/>
          </ac:spMkLst>
        </pc:spChg>
        <pc:spChg chg="mod">
          <ac:chgData name="Michael" userId="176e3b1d-abf9-4f4d-8d38-1a8cdd8bb9af" providerId="ADAL" clId="{8DD42881-0CC0-416D-A793-74BCEF13BBD6}" dt="2021-05-18T20:31:30.574" v="8195" actId="14100"/>
          <ac:spMkLst>
            <pc:docMk/>
            <pc:sldMk cId="3684471230" sldId="344"/>
            <ac:spMk id="7" creationId="{8606FA6E-9305-4697-A5C0-9B9423FD76B2}"/>
          </ac:spMkLst>
        </pc:spChg>
      </pc:sldChg>
      <pc:sldChg chg="modSp add mod">
        <pc:chgData name="Michael" userId="176e3b1d-abf9-4f4d-8d38-1a8cdd8bb9af" providerId="ADAL" clId="{8DD42881-0CC0-416D-A793-74BCEF13BBD6}" dt="2021-05-18T20:31:54.359" v="8224" actId="14100"/>
        <pc:sldMkLst>
          <pc:docMk/>
          <pc:sldMk cId="860585843" sldId="345"/>
        </pc:sldMkLst>
        <pc:spChg chg="mod">
          <ac:chgData name="Michael" userId="176e3b1d-abf9-4f4d-8d38-1a8cdd8bb9af" providerId="ADAL" clId="{8DD42881-0CC0-416D-A793-74BCEF13BBD6}" dt="2021-05-18T20:31:44.805" v="8213" actId="14100"/>
          <ac:spMkLst>
            <pc:docMk/>
            <pc:sldMk cId="860585843" sldId="345"/>
            <ac:spMk id="6" creationId="{CFC643A3-7ED3-40DE-9FBC-88CFB61E936B}"/>
          </ac:spMkLst>
        </pc:spChg>
        <pc:spChg chg="mod">
          <ac:chgData name="Michael" userId="176e3b1d-abf9-4f4d-8d38-1a8cdd8bb9af" providerId="ADAL" clId="{8DD42881-0CC0-416D-A793-74BCEF13BBD6}" dt="2021-05-18T20:31:54.359" v="8224" actId="14100"/>
          <ac:spMkLst>
            <pc:docMk/>
            <pc:sldMk cId="860585843" sldId="345"/>
            <ac:spMk id="7" creationId="{8606FA6E-9305-4697-A5C0-9B9423FD76B2}"/>
          </ac:spMkLst>
        </pc:spChg>
      </pc:sldChg>
      <pc:sldChg chg="modSp add mod">
        <pc:chgData name="Michael" userId="176e3b1d-abf9-4f4d-8d38-1a8cdd8bb9af" providerId="ADAL" clId="{8DD42881-0CC0-416D-A793-74BCEF13BBD6}" dt="2021-05-18T20:32:16.861" v="8262" actId="14100"/>
        <pc:sldMkLst>
          <pc:docMk/>
          <pc:sldMk cId="1981527477" sldId="346"/>
        </pc:sldMkLst>
        <pc:spChg chg="mod">
          <ac:chgData name="Michael" userId="176e3b1d-abf9-4f4d-8d38-1a8cdd8bb9af" providerId="ADAL" clId="{8DD42881-0CC0-416D-A793-74BCEF13BBD6}" dt="2021-05-18T20:32:07.286" v="8243" actId="14100"/>
          <ac:spMkLst>
            <pc:docMk/>
            <pc:sldMk cId="1981527477" sldId="346"/>
            <ac:spMk id="6" creationId="{CFC643A3-7ED3-40DE-9FBC-88CFB61E936B}"/>
          </ac:spMkLst>
        </pc:spChg>
        <pc:spChg chg="mod">
          <ac:chgData name="Michael" userId="176e3b1d-abf9-4f4d-8d38-1a8cdd8bb9af" providerId="ADAL" clId="{8DD42881-0CC0-416D-A793-74BCEF13BBD6}" dt="2021-05-18T20:32:16.861" v="8262" actId="14100"/>
          <ac:spMkLst>
            <pc:docMk/>
            <pc:sldMk cId="1981527477" sldId="346"/>
            <ac:spMk id="7" creationId="{8606FA6E-9305-4697-A5C0-9B9423FD76B2}"/>
          </ac:spMkLst>
        </pc:spChg>
      </pc:sldChg>
      <pc:sldChg chg="modSp add mod">
        <pc:chgData name="Michael" userId="176e3b1d-abf9-4f4d-8d38-1a8cdd8bb9af" providerId="ADAL" clId="{8DD42881-0CC0-416D-A793-74BCEF13BBD6}" dt="2021-05-18T20:32:42.700" v="8332" actId="14100"/>
        <pc:sldMkLst>
          <pc:docMk/>
          <pc:sldMk cId="2719102192" sldId="347"/>
        </pc:sldMkLst>
        <pc:spChg chg="mod">
          <ac:chgData name="Michael" userId="176e3b1d-abf9-4f4d-8d38-1a8cdd8bb9af" providerId="ADAL" clId="{8DD42881-0CC0-416D-A793-74BCEF13BBD6}" dt="2021-05-18T20:32:34.478" v="8314" actId="14100"/>
          <ac:spMkLst>
            <pc:docMk/>
            <pc:sldMk cId="2719102192" sldId="347"/>
            <ac:spMk id="6" creationId="{CFC643A3-7ED3-40DE-9FBC-88CFB61E936B}"/>
          </ac:spMkLst>
        </pc:spChg>
        <pc:spChg chg="mod">
          <ac:chgData name="Michael" userId="176e3b1d-abf9-4f4d-8d38-1a8cdd8bb9af" providerId="ADAL" clId="{8DD42881-0CC0-416D-A793-74BCEF13BBD6}" dt="2021-05-18T20:32:42.700" v="8332" actId="14100"/>
          <ac:spMkLst>
            <pc:docMk/>
            <pc:sldMk cId="2719102192" sldId="347"/>
            <ac:spMk id="7" creationId="{8606FA6E-9305-4697-A5C0-9B9423FD76B2}"/>
          </ac:spMkLst>
        </pc:spChg>
      </pc:sldChg>
      <pc:sldChg chg="modSp add mod">
        <pc:chgData name="Michael" userId="176e3b1d-abf9-4f4d-8d38-1a8cdd8bb9af" providerId="ADAL" clId="{8DD42881-0CC0-416D-A793-74BCEF13BBD6}" dt="2021-05-18T20:33:43.918" v="8363" actId="14100"/>
        <pc:sldMkLst>
          <pc:docMk/>
          <pc:sldMk cId="3381009570" sldId="348"/>
        </pc:sldMkLst>
        <pc:spChg chg="mod">
          <ac:chgData name="Michael" userId="176e3b1d-abf9-4f4d-8d38-1a8cdd8bb9af" providerId="ADAL" clId="{8DD42881-0CC0-416D-A793-74BCEF13BBD6}" dt="2021-05-18T20:33:36.128" v="8351" actId="14100"/>
          <ac:spMkLst>
            <pc:docMk/>
            <pc:sldMk cId="3381009570" sldId="348"/>
            <ac:spMk id="6" creationId="{CFC643A3-7ED3-40DE-9FBC-88CFB61E936B}"/>
          </ac:spMkLst>
        </pc:spChg>
        <pc:spChg chg="mod">
          <ac:chgData name="Michael" userId="176e3b1d-abf9-4f4d-8d38-1a8cdd8bb9af" providerId="ADAL" clId="{8DD42881-0CC0-416D-A793-74BCEF13BBD6}" dt="2021-05-18T20:33:43.918" v="8363" actId="14100"/>
          <ac:spMkLst>
            <pc:docMk/>
            <pc:sldMk cId="3381009570" sldId="348"/>
            <ac:spMk id="7" creationId="{8606FA6E-9305-4697-A5C0-9B9423FD76B2}"/>
          </ac:spMkLst>
        </pc:spChg>
      </pc:sldChg>
      <pc:sldChg chg="addSp delSp modSp add mod">
        <pc:chgData name="Michael" userId="176e3b1d-abf9-4f4d-8d38-1a8cdd8bb9af" providerId="ADAL" clId="{8DD42881-0CC0-416D-A793-74BCEF13BBD6}" dt="2021-05-25T16:46:39.358" v="33969"/>
        <pc:sldMkLst>
          <pc:docMk/>
          <pc:sldMk cId="2460664655" sldId="349"/>
        </pc:sldMkLst>
        <pc:spChg chg="mod">
          <ac:chgData name="Michael" userId="176e3b1d-abf9-4f4d-8d38-1a8cdd8bb9af" providerId="ADAL" clId="{8DD42881-0CC0-416D-A793-74BCEF13BBD6}" dt="2021-05-18T20:35:34.552" v="8383"/>
          <ac:spMkLst>
            <pc:docMk/>
            <pc:sldMk cId="2460664655" sldId="349"/>
            <ac:spMk id="2" creationId="{C984BC9A-41E5-47DC-A44F-660034BD91B7}"/>
          </ac:spMkLst>
        </pc:spChg>
        <pc:spChg chg="add mod">
          <ac:chgData name="Michael" userId="176e3b1d-abf9-4f4d-8d38-1a8cdd8bb9af" providerId="ADAL" clId="{8DD42881-0CC0-416D-A793-74BCEF13BBD6}" dt="2021-05-18T20:50:31.276" v="9364" actId="5793"/>
          <ac:spMkLst>
            <pc:docMk/>
            <pc:sldMk cId="2460664655" sldId="349"/>
            <ac:spMk id="3" creationId="{1A1B85F3-43AE-49DE-A81A-82BD5913FB44}"/>
          </ac:spMkLst>
        </pc:spChg>
        <pc:spChg chg="del">
          <ac:chgData name="Michael" userId="176e3b1d-abf9-4f4d-8d38-1a8cdd8bb9af" providerId="ADAL" clId="{8DD42881-0CC0-416D-A793-74BCEF13BBD6}" dt="2021-05-18T20:35:00.822" v="8382" actId="478"/>
          <ac:spMkLst>
            <pc:docMk/>
            <pc:sldMk cId="2460664655" sldId="349"/>
            <ac:spMk id="6" creationId="{CFC643A3-7ED3-40DE-9FBC-88CFB61E936B}"/>
          </ac:spMkLst>
        </pc:spChg>
        <pc:spChg chg="del">
          <ac:chgData name="Michael" userId="176e3b1d-abf9-4f4d-8d38-1a8cdd8bb9af" providerId="ADAL" clId="{8DD42881-0CC0-416D-A793-74BCEF13BBD6}" dt="2021-05-18T20:35:00.822" v="8382" actId="478"/>
          <ac:spMkLst>
            <pc:docMk/>
            <pc:sldMk cId="2460664655" sldId="349"/>
            <ac:spMk id="7" creationId="{8606FA6E-9305-4697-A5C0-9B9423FD76B2}"/>
          </ac:spMkLst>
        </pc:spChg>
        <pc:spChg chg="add mod">
          <ac:chgData name="Michael" userId="176e3b1d-abf9-4f4d-8d38-1a8cdd8bb9af" providerId="ADAL" clId="{8DD42881-0CC0-416D-A793-74BCEF13BBD6}" dt="2021-05-20T14:06:19.801" v="24004"/>
          <ac:spMkLst>
            <pc:docMk/>
            <pc:sldMk cId="2460664655" sldId="349"/>
            <ac:spMk id="8" creationId="{7346D856-93CA-489F-BAD0-4C86E9ECBFB4}"/>
          </ac:spMkLst>
        </pc:spChg>
        <pc:spChg chg="add mod">
          <ac:chgData name="Michael" userId="176e3b1d-abf9-4f4d-8d38-1a8cdd8bb9af" providerId="ADAL" clId="{8DD42881-0CC0-416D-A793-74BCEF13BBD6}" dt="2021-05-20T14:06:19.801" v="24004"/>
          <ac:spMkLst>
            <pc:docMk/>
            <pc:sldMk cId="2460664655" sldId="349"/>
            <ac:spMk id="9" creationId="{46F19A7D-1636-4B66-8F15-A839A258C0A4}"/>
          </ac:spMkLst>
        </pc:spChg>
        <pc:spChg chg="add mod">
          <ac:chgData name="Michael" userId="176e3b1d-abf9-4f4d-8d38-1a8cdd8bb9af" providerId="ADAL" clId="{8DD42881-0CC0-416D-A793-74BCEF13BBD6}" dt="2021-05-25T16:42:06.799" v="33947"/>
          <ac:spMkLst>
            <pc:docMk/>
            <pc:sldMk cId="2460664655" sldId="349"/>
            <ac:spMk id="10" creationId="{7D02166C-BD0D-4C05-9AC9-784BCB4C32AF}"/>
          </ac:spMkLst>
        </pc:spChg>
        <pc:spChg chg="add mod">
          <ac:chgData name="Michael" userId="176e3b1d-abf9-4f4d-8d38-1a8cdd8bb9af" providerId="ADAL" clId="{8DD42881-0CC0-416D-A793-74BCEF13BBD6}" dt="2021-05-25T16:46:39.358" v="33969"/>
          <ac:spMkLst>
            <pc:docMk/>
            <pc:sldMk cId="2460664655" sldId="349"/>
            <ac:spMk id="11" creationId="{778F97EC-6066-43C4-B221-AF7C41DB5295}"/>
          </ac:spMkLst>
        </pc:spChg>
        <pc:picChg chg="del">
          <ac:chgData name="Michael" userId="176e3b1d-abf9-4f4d-8d38-1a8cdd8bb9af" providerId="ADAL" clId="{8DD42881-0CC0-416D-A793-74BCEF13BBD6}" dt="2021-05-18T20:34:56.467" v="8381" actId="478"/>
          <ac:picMkLst>
            <pc:docMk/>
            <pc:sldMk cId="2460664655" sldId="349"/>
            <ac:picMk id="1026" creationId="{0E8DB05B-CC30-424C-88BF-EFF11064FE20}"/>
          </ac:picMkLst>
        </pc:picChg>
        <pc:picChg chg="del">
          <ac:chgData name="Michael" userId="176e3b1d-abf9-4f4d-8d38-1a8cdd8bb9af" providerId="ADAL" clId="{8DD42881-0CC0-416D-A793-74BCEF13BBD6}" dt="2021-05-18T20:34:56.467" v="8381" actId="478"/>
          <ac:picMkLst>
            <pc:docMk/>
            <pc:sldMk cId="2460664655" sldId="349"/>
            <ac:picMk id="1030" creationId="{75363190-4A11-46BE-9128-27FE7C81F1C5}"/>
          </ac:picMkLst>
        </pc:picChg>
      </pc:sldChg>
      <pc:sldChg chg="addSp delSp modSp add mod">
        <pc:chgData name="Michael" userId="176e3b1d-abf9-4f4d-8d38-1a8cdd8bb9af" providerId="ADAL" clId="{8DD42881-0CC0-416D-A793-74BCEF13BBD6}" dt="2021-05-19T16:53:41.968" v="17484" actId="2711"/>
        <pc:sldMkLst>
          <pc:docMk/>
          <pc:sldMk cId="1090414141" sldId="350"/>
        </pc:sldMkLst>
        <pc:spChg chg="mod">
          <ac:chgData name="Michael" userId="176e3b1d-abf9-4f4d-8d38-1a8cdd8bb9af" providerId="ADAL" clId="{8DD42881-0CC0-416D-A793-74BCEF13BBD6}" dt="2021-05-18T20:50:48.768" v="9380" actId="20577"/>
          <ac:spMkLst>
            <pc:docMk/>
            <pc:sldMk cId="1090414141" sldId="350"/>
            <ac:spMk id="2" creationId="{C984BC9A-41E5-47DC-A44F-660034BD91B7}"/>
          </ac:spMkLst>
        </pc:spChg>
        <pc:spChg chg="mod">
          <ac:chgData name="Michael" userId="176e3b1d-abf9-4f4d-8d38-1a8cdd8bb9af" providerId="ADAL" clId="{8DD42881-0CC0-416D-A793-74BCEF13BBD6}" dt="2021-05-19T16:53:41.968" v="17484" actId="2711"/>
          <ac:spMkLst>
            <pc:docMk/>
            <pc:sldMk cId="1090414141" sldId="350"/>
            <ac:spMk id="3" creationId="{1A1B85F3-43AE-49DE-A81A-82BD5913FB44}"/>
          </ac:spMkLst>
        </pc:spChg>
        <pc:picChg chg="add del">
          <ac:chgData name="Michael" userId="176e3b1d-abf9-4f4d-8d38-1a8cdd8bb9af" providerId="ADAL" clId="{8DD42881-0CC0-416D-A793-74BCEF13BBD6}" dt="2021-05-18T21:04:52.783" v="9755"/>
          <ac:picMkLst>
            <pc:docMk/>
            <pc:sldMk cId="1090414141" sldId="350"/>
            <ac:picMk id="4" creationId="{982960A3-B048-4429-8E83-B6A3BB9B9DEF}"/>
          </ac:picMkLst>
        </pc:picChg>
        <pc:picChg chg="add mod">
          <ac:chgData name="Michael" userId="176e3b1d-abf9-4f4d-8d38-1a8cdd8bb9af" providerId="ADAL" clId="{8DD42881-0CC0-416D-A793-74BCEF13BBD6}" dt="2021-05-18T21:04:23.158" v="9753" actId="1076"/>
          <ac:picMkLst>
            <pc:docMk/>
            <pc:sldMk cId="1090414141" sldId="350"/>
            <ac:picMk id="3074" creationId="{0C6FD29A-29D4-4B4E-8C7E-E16FABA0ECC0}"/>
          </ac:picMkLst>
        </pc:picChg>
        <pc:picChg chg="add mod">
          <ac:chgData name="Michael" userId="176e3b1d-abf9-4f4d-8d38-1a8cdd8bb9af" providerId="ADAL" clId="{8DD42881-0CC0-416D-A793-74BCEF13BBD6}" dt="2021-05-18T21:05:08.380" v="9757" actId="1076"/>
          <ac:picMkLst>
            <pc:docMk/>
            <pc:sldMk cId="1090414141" sldId="350"/>
            <ac:picMk id="3076" creationId="{91DAC053-46DF-43CA-9C48-E6DF9CBDEC3C}"/>
          </ac:picMkLst>
        </pc:picChg>
      </pc:sldChg>
      <pc:sldChg chg="add del">
        <pc:chgData name="Michael" userId="176e3b1d-abf9-4f4d-8d38-1a8cdd8bb9af" providerId="ADAL" clId="{8DD42881-0CC0-416D-A793-74BCEF13BBD6}" dt="2021-05-18T21:11:13.258" v="10072" actId="47"/>
        <pc:sldMkLst>
          <pc:docMk/>
          <pc:sldMk cId="1511610449" sldId="351"/>
        </pc:sldMkLst>
      </pc:sldChg>
      <pc:sldChg chg="addSp modSp add del mod">
        <pc:chgData name="Michael" userId="176e3b1d-abf9-4f4d-8d38-1a8cdd8bb9af" providerId="ADAL" clId="{8DD42881-0CC0-416D-A793-74BCEF13BBD6}" dt="2021-05-18T21:06:52.007" v="9773" actId="14100"/>
        <pc:sldMkLst>
          <pc:docMk/>
          <pc:sldMk cId="3704992920" sldId="352"/>
        </pc:sldMkLst>
        <pc:spChg chg="add mod">
          <ac:chgData name="Michael" userId="176e3b1d-abf9-4f4d-8d38-1a8cdd8bb9af" providerId="ADAL" clId="{8DD42881-0CC0-416D-A793-74BCEF13BBD6}" dt="2021-05-18T21:06:35.671" v="9768" actId="14100"/>
          <ac:spMkLst>
            <pc:docMk/>
            <pc:sldMk cId="3704992920" sldId="352"/>
            <ac:spMk id="6" creationId="{3C29E9FF-C651-4292-94E6-6D11FA90BD51}"/>
          </ac:spMkLst>
        </pc:spChg>
        <pc:spChg chg="add mod">
          <ac:chgData name="Michael" userId="176e3b1d-abf9-4f4d-8d38-1a8cdd8bb9af" providerId="ADAL" clId="{8DD42881-0CC0-416D-A793-74BCEF13BBD6}" dt="2021-05-18T21:06:52.007" v="9773" actId="14100"/>
          <ac:spMkLst>
            <pc:docMk/>
            <pc:sldMk cId="3704992920" sldId="352"/>
            <ac:spMk id="7" creationId="{32A654F7-A671-420A-BA68-C4F63856E4D1}"/>
          </ac:spMkLst>
        </pc:spChg>
      </pc:sldChg>
      <pc:sldChg chg="add del">
        <pc:chgData name="Michael" userId="176e3b1d-abf9-4f4d-8d38-1a8cdd8bb9af" providerId="ADAL" clId="{8DD42881-0CC0-416D-A793-74BCEF13BBD6}" dt="2021-05-18T21:06:07.757" v="9765"/>
        <pc:sldMkLst>
          <pc:docMk/>
          <pc:sldMk cId="2303328013" sldId="353"/>
        </pc:sldMkLst>
      </pc:sldChg>
      <pc:sldChg chg="modSp add mod">
        <pc:chgData name="Michael" userId="176e3b1d-abf9-4f4d-8d38-1a8cdd8bb9af" providerId="ADAL" clId="{8DD42881-0CC0-416D-A793-74BCEF13BBD6}" dt="2021-05-18T21:07:10.002" v="9827" actId="1036"/>
        <pc:sldMkLst>
          <pc:docMk/>
          <pc:sldMk cId="2827938445" sldId="353"/>
        </pc:sldMkLst>
        <pc:spChg chg="mod">
          <ac:chgData name="Michael" userId="176e3b1d-abf9-4f4d-8d38-1a8cdd8bb9af" providerId="ADAL" clId="{8DD42881-0CC0-416D-A793-74BCEF13BBD6}" dt="2021-05-18T21:07:04.749" v="9807" actId="14100"/>
          <ac:spMkLst>
            <pc:docMk/>
            <pc:sldMk cId="2827938445" sldId="353"/>
            <ac:spMk id="6" creationId="{3C29E9FF-C651-4292-94E6-6D11FA90BD51}"/>
          </ac:spMkLst>
        </pc:spChg>
        <pc:spChg chg="mod">
          <ac:chgData name="Michael" userId="176e3b1d-abf9-4f4d-8d38-1a8cdd8bb9af" providerId="ADAL" clId="{8DD42881-0CC0-416D-A793-74BCEF13BBD6}" dt="2021-05-18T21:07:10.002" v="9827" actId="1036"/>
          <ac:spMkLst>
            <pc:docMk/>
            <pc:sldMk cId="2827938445" sldId="353"/>
            <ac:spMk id="7" creationId="{32A654F7-A671-420A-BA68-C4F63856E4D1}"/>
          </ac:spMkLst>
        </pc:spChg>
      </pc:sldChg>
      <pc:sldChg chg="modSp add mod">
        <pc:chgData name="Michael" userId="176e3b1d-abf9-4f4d-8d38-1a8cdd8bb9af" providerId="ADAL" clId="{8DD42881-0CC0-416D-A793-74BCEF13BBD6}" dt="2021-05-18T21:07:45.432" v="9883" actId="14100"/>
        <pc:sldMkLst>
          <pc:docMk/>
          <pc:sldMk cId="2759513374" sldId="354"/>
        </pc:sldMkLst>
        <pc:spChg chg="mod">
          <ac:chgData name="Michael" userId="176e3b1d-abf9-4f4d-8d38-1a8cdd8bb9af" providerId="ADAL" clId="{8DD42881-0CC0-416D-A793-74BCEF13BBD6}" dt="2021-05-18T21:07:31.173" v="9864" actId="14100"/>
          <ac:spMkLst>
            <pc:docMk/>
            <pc:sldMk cId="2759513374" sldId="354"/>
            <ac:spMk id="6" creationId="{3C29E9FF-C651-4292-94E6-6D11FA90BD51}"/>
          </ac:spMkLst>
        </pc:spChg>
        <pc:spChg chg="mod">
          <ac:chgData name="Michael" userId="176e3b1d-abf9-4f4d-8d38-1a8cdd8bb9af" providerId="ADAL" clId="{8DD42881-0CC0-416D-A793-74BCEF13BBD6}" dt="2021-05-18T21:07:45.432" v="9883" actId="14100"/>
          <ac:spMkLst>
            <pc:docMk/>
            <pc:sldMk cId="2759513374" sldId="354"/>
            <ac:spMk id="7" creationId="{32A654F7-A671-420A-BA68-C4F63856E4D1}"/>
          </ac:spMkLst>
        </pc:spChg>
      </pc:sldChg>
      <pc:sldChg chg="modSp add mod">
        <pc:chgData name="Michael" userId="176e3b1d-abf9-4f4d-8d38-1a8cdd8bb9af" providerId="ADAL" clId="{8DD42881-0CC0-416D-A793-74BCEF13BBD6}" dt="2021-05-18T21:08:17.940" v="9959" actId="14100"/>
        <pc:sldMkLst>
          <pc:docMk/>
          <pc:sldMk cId="1409487845" sldId="355"/>
        </pc:sldMkLst>
        <pc:spChg chg="mod">
          <ac:chgData name="Michael" userId="176e3b1d-abf9-4f4d-8d38-1a8cdd8bb9af" providerId="ADAL" clId="{8DD42881-0CC0-416D-A793-74BCEF13BBD6}" dt="2021-05-18T21:08:04.506" v="9914" actId="14100"/>
          <ac:spMkLst>
            <pc:docMk/>
            <pc:sldMk cId="1409487845" sldId="355"/>
            <ac:spMk id="6" creationId="{3C29E9FF-C651-4292-94E6-6D11FA90BD51}"/>
          </ac:spMkLst>
        </pc:spChg>
        <pc:spChg chg="mod">
          <ac:chgData name="Michael" userId="176e3b1d-abf9-4f4d-8d38-1a8cdd8bb9af" providerId="ADAL" clId="{8DD42881-0CC0-416D-A793-74BCEF13BBD6}" dt="2021-05-18T21:08:17.940" v="9959" actId="14100"/>
          <ac:spMkLst>
            <pc:docMk/>
            <pc:sldMk cId="1409487845" sldId="355"/>
            <ac:spMk id="7" creationId="{32A654F7-A671-420A-BA68-C4F63856E4D1}"/>
          </ac:spMkLst>
        </pc:spChg>
      </pc:sldChg>
      <pc:sldChg chg="modSp add mod">
        <pc:chgData name="Michael" userId="176e3b1d-abf9-4f4d-8d38-1a8cdd8bb9af" providerId="ADAL" clId="{8DD42881-0CC0-416D-A793-74BCEF13BBD6}" dt="2021-05-18T21:08:51.368" v="10019" actId="1035"/>
        <pc:sldMkLst>
          <pc:docMk/>
          <pc:sldMk cId="3910577456" sldId="356"/>
        </pc:sldMkLst>
        <pc:spChg chg="mod">
          <ac:chgData name="Michael" userId="176e3b1d-abf9-4f4d-8d38-1a8cdd8bb9af" providerId="ADAL" clId="{8DD42881-0CC0-416D-A793-74BCEF13BBD6}" dt="2021-05-18T21:08:33.557" v="9991" actId="14100"/>
          <ac:spMkLst>
            <pc:docMk/>
            <pc:sldMk cId="3910577456" sldId="356"/>
            <ac:spMk id="6" creationId="{3C29E9FF-C651-4292-94E6-6D11FA90BD51}"/>
          </ac:spMkLst>
        </pc:spChg>
        <pc:spChg chg="mod">
          <ac:chgData name="Michael" userId="176e3b1d-abf9-4f4d-8d38-1a8cdd8bb9af" providerId="ADAL" clId="{8DD42881-0CC0-416D-A793-74BCEF13BBD6}" dt="2021-05-18T21:08:51.368" v="10019" actId="1035"/>
          <ac:spMkLst>
            <pc:docMk/>
            <pc:sldMk cId="3910577456" sldId="356"/>
            <ac:spMk id="7" creationId="{32A654F7-A671-420A-BA68-C4F63856E4D1}"/>
          </ac:spMkLst>
        </pc:spChg>
      </pc:sldChg>
      <pc:sldChg chg="modSp add mod">
        <pc:chgData name="Michael" userId="176e3b1d-abf9-4f4d-8d38-1a8cdd8bb9af" providerId="ADAL" clId="{8DD42881-0CC0-416D-A793-74BCEF13BBD6}" dt="2021-05-18T21:09:19.666" v="10071" actId="14100"/>
        <pc:sldMkLst>
          <pc:docMk/>
          <pc:sldMk cId="2242892773" sldId="357"/>
        </pc:sldMkLst>
        <pc:spChg chg="mod">
          <ac:chgData name="Michael" userId="176e3b1d-abf9-4f4d-8d38-1a8cdd8bb9af" providerId="ADAL" clId="{8DD42881-0CC0-416D-A793-74BCEF13BBD6}" dt="2021-05-18T21:09:06.466" v="10045" actId="14100"/>
          <ac:spMkLst>
            <pc:docMk/>
            <pc:sldMk cId="2242892773" sldId="357"/>
            <ac:spMk id="6" creationId="{3C29E9FF-C651-4292-94E6-6D11FA90BD51}"/>
          </ac:spMkLst>
        </pc:spChg>
        <pc:spChg chg="mod">
          <ac:chgData name="Michael" userId="176e3b1d-abf9-4f4d-8d38-1a8cdd8bb9af" providerId="ADAL" clId="{8DD42881-0CC0-416D-A793-74BCEF13BBD6}" dt="2021-05-18T21:09:19.666" v="10071" actId="14100"/>
          <ac:spMkLst>
            <pc:docMk/>
            <pc:sldMk cId="2242892773" sldId="357"/>
            <ac:spMk id="7" creationId="{32A654F7-A671-420A-BA68-C4F63856E4D1}"/>
          </ac:spMkLst>
        </pc:spChg>
      </pc:sldChg>
      <pc:sldChg chg="addSp delSp modSp add del mod">
        <pc:chgData name="Michael" userId="176e3b1d-abf9-4f4d-8d38-1a8cdd8bb9af" providerId="ADAL" clId="{8DD42881-0CC0-416D-A793-74BCEF13BBD6}" dt="2021-05-19T15:27:17.498" v="14668" actId="2696"/>
        <pc:sldMkLst>
          <pc:docMk/>
          <pc:sldMk cId="685913404" sldId="358"/>
        </pc:sldMkLst>
        <pc:spChg chg="mod">
          <ac:chgData name="Michael" userId="176e3b1d-abf9-4f4d-8d38-1a8cdd8bb9af" providerId="ADAL" clId="{8DD42881-0CC0-416D-A793-74BCEF13BBD6}" dt="2021-05-19T13:37:16.842" v="11171" actId="20577"/>
          <ac:spMkLst>
            <pc:docMk/>
            <pc:sldMk cId="685913404" sldId="358"/>
            <ac:spMk id="2" creationId="{C984BC9A-41E5-47DC-A44F-660034BD91B7}"/>
          </ac:spMkLst>
        </pc:spChg>
        <pc:spChg chg="add mod">
          <ac:chgData name="Michael" userId="176e3b1d-abf9-4f4d-8d38-1a8cdd8bb9af" providerId="ADAL" clId="{8DD42881-0CC0-416D-A793-74BCEF13BBD6}" dt="2021-05-18T21:32:22.308" v="10916" actId="20577"/>
          <ac:spMkLst>
            <pc:docMk/>
            <pc:sldMk cId="685913404" sldId="358"/>
            <ac:spMk id="3" creationId="{483CC325-EEC8-41B6-A632-98B4C946890A}"/>
          </ac:spMkLst>
        </pc:spChg>
        <pc:spChg chg="del">
          <ac:chgData name="Michael" userId="176e3b1d-abf9-4f4d-8d38-1a8cdd8bb9af" providerId="ADAL" clId="{8DD42881-0CC0-416D-A793-74BCEF13BBD6}" dt="2021-05-18T21:13:15.779" v="10075" actId="478"/>
          <ac:spMkLst>
            <pc:docMk/>
            <pc:sldMk cId="685913404" sldId="358"/>
            <ac:spMk id="5" creationId="{157BB5BF-D372-40F7-81C7-1FECFBE4B93F}"/>
          </ac:spMkLst>
        </pc:spChg>
        <pc:spChg chg="del">
          <ac:chgData name="Michael" userId="176e3b1d-abf9-4f4d-8d38-1a8cdd8bb9af" providerId="ADAL" clId="{8DD42881-0CC0-416D-A793-74BCEF13BBD6}" dt="2021-05-18T21:13:15.779" v="10075" actId="478"/>
          <ac:spMkLst>
            <pc:docMk/>
            <pc:sldMk cId="685913404" sldId="358"/>
            <ac:spMk id="6" creationId="{56897D38-303A-41AE-AE33-A4148565FE77}"/>
          </ac:spMkLst>
        </pc:spChg>
        <pc:picChg chg="del">
          <ac:chgData name="Michael" userId="176e3b1d-abf9-4f4d-8d38-1a8cdd8bb9af" providerId="ADAL" clId="{8DD42881-0CC0-416D-A793-74BCEF13BBD6}" dt="2021-05-18T21:13:11.301" v="10074" actId="478"/>
          <ac:picMkLst>
            <pc:docMk/>
            <pc:sldMk cId="685913404" sldId="358"/>
            <ac:picMk id="3074" creationId="{63A80B4A-F97B-4C13-BF25-ADB7B2E04834}"/>
          </ac:picMkLst>
        </pc:picChg>
        <pc:picChg chg="del">
          <ac:chgData name="Michael" userId="176e3b1d-abf9-4f4d-8d38-1a8cdd8bb9af" providerId="ADAL" clId="{8DD42881-0CC0-416D-A793-74BCEF13BBD6}" dt="2021-05-18T21:13:11.301" v="10074" actId="478"/>
          <ac:picMkLst>
            <pc:docMk/>
            <pc:sldMk cId="685913404" sldId="358"/>
            <ac:picMk id="3076" creationId="{06B1D0F8-7DF7-40DC-9020-CDF096BD6CA7}"/>
          </ac:picMkLst>
        </pc:picChg>
      </pc:sldChg>
      <pc:sldChg chg="modSp add mod">
        <pc:chgData name="Michael" userId="176e3b1d-abf9-4f4d-8d38-1a8cdd8bb9af" providerId="ADAL" clId="{8DD42881-0CC0-416D-A793-74BCEF13BBD6}" dt="2021-05-19T15:40:51.335" v="14792" actId="2711"/>
        <pc:sldMkLst>
          <pc:docMk/>
          <pc:sldMk cId="3848162249" sldId="358"/>
        </pc:sldMkLst>
        <pc:spChg chg="mod">
          <ac:chgData name="Michael" userId="176e3b1d-abf9-4f4d-8d38-1a8cdd8bb9af" providerId="ADAL" clId="{8DD42881-0CC0-416D-A793-74BCEF13BBD6}" dt="2021-05-19T15:40:51.335" v="14792" actId="2711"/>
          <ac:spMkLst>
            <pc:docMk/>
            <pc:sldMk cId="3848162249" sldId="358"/>
            <ac:spMk id="2" creationId="{C984BC9A-41E5-47DC-A44F-660034BD91B7}"/>
          </ac:spMkLst>
        </pc:spChg>
      </pc:sldChg>
      <pc:sldChg chg="modSp add">
        <pc:chgData name="Michael" userId="176e3b1d-abf9-4f4d-8d38-1a8cdd8bb9af" providerId="ADAL" clId="{8DD42881-0CC0-416D-A793-74BCEF13BBD6}" dt="2021-05-19T15:41:01.315" v="14793"/>
        <pc:sldMkLst>
          <pc:docMk/>
          <pc:sldMk cId="979778175" sldId="359"/>
        </pc:sldMkLst>
        <pc:spChg chg="mod">
          <ac:chgData name="Michael" userId="176e3b1d-abf9-4f4d-8d38-1a8cdd8bb9af" providerId="ADAL" clId="{8DD42881-0CC0-416D-A793-74BCEF13BBD6}" dt="2021-05-19T15:41:01.315" v="14793"/>
          <ac:spMkLst>
            <pc:docMk/>
            <pc:sldMk cId="979778175" sldId="359"/>
            <ac:spMk id="2" creationId="{C984BC9A-41E5-47DC-A44F-660034BD91B7}"/>
          </ac:spMkLst>
        </pc:spChg>
      </pc:sldChg>
      <pc:sldChg chg="addSp delSp modSp add del mod">
        <pc:chgData name="Michael" userId="176e3b1d-abf9-4f4d-8d38-1a8cdd8bb9af" providerId="ADAL" clId="{8DD42881-0CC0-416D-A793-74BCEF13BBD6}" dt="2021-05-19T15:27:17.498" v="14668" actId="2696"/>
        <pc:sldMkLst>
          <pc:docMk/>
          <pc:sldMk cId="1141350502" sldId="359"/>
        </pc:sldMkLst>
        <pc:spChg chg="mod">
          <ac:chgData name="Michael" userId="176e3b1d-abf9-4f4d-8d38-1a8cdd8bb9af" providerId="ADAL" clId="{8DD42881-0CC0-416D-A793-74BCEF13BBD6}" dt="2021-05-19T13:37:23.942" v="11173" actId="20577"/>
          <ac:spMkLst>
            <pc:docMk/>
            <pc:sldMk cId="1141350502" sldId="359"/>
            <ac:spMk id="2" creationId="{C984BC9A-41E5-47DC-A44F-660034BD91B7}"/>
          </ac:spMkLst>
        </pc:spChg>
        <pc:spChg chg="del">
          <ac:chgData name="Michael" userId="176e3b1d-abf9-4f4d-8d38-1a8cdd8bb9af" providerId="ADAL" clId="{8DD42881-0CC0-416D-A793-74BCEF13BBD6}" dt="2021-05-18T21:31:06.433" v="10892" actId="478"/>
          <ac:spMkLst>
            <pc:docMk/>
            <pc:sldMk cId="1141350502" sldId="359"/>
            <ac:spMk id="3" creationId="{483CC325-EEC8-41B6-A632-98B4C946890A}"/>
          </ac:spMkLst>
        </pc:spChg>
        <pc:spChg chg="add del mod">
          <ac:chgData name="Michael" userId="176e3b1d-abf9-4f4d-8d38-1a8cdd8bb9af" providerId="ADAL" clId="{8DD42881-0CC0-416D-A793-74BCEF13BBD6}" dt="2021-05-18T21:32:45.350" v="10917" actId="478"/>
          <ac:spMkLst>
            <pc:docMk/>
            <pc:sldMk cId="1141350502" sldId="359"/>
            <ac:spMk id="5" creationId="{EDFC15A5-726B-4E98-AC90-B36E2C21C300}"/>
          </ac:spMkLst>
        </pc:spChg>
        <pc:spChg chg="add mod">
          <ac:chgData name="Michael" userId="176e3b1d-abf9-4f4d-8d38-1a8cdd8bb9af" providerId="ADAL" clId="{8DD42881-0CC0-416D-A793-74BCEF13BBD6}" dt="2021-05-18T21:34:46.218" v="10924" actId="14100"/>
          <ac:spMkLst>
            <pc:docMk/>
            <pc:sldMk cId="1141350502" sldId="359"/>
            <ac:spMk id="8" creationId="{5D508A9D-4C38-48B5-BF2E-7AFFD4FDDAF0}"/>
          </ac:spMkLst>
        </pc:spChg>
        <pc:spChg chg="add mod">
          <ac:chgData name="Michael" userId="176e3b1d-abf9-4f4d-8d38-1a8cdd8bb9af" providerId="ADAL" clId="{8DD42881-0CC0-416D-A793-74BCEF13BBD6}" dt="2021-05-18T21:34:57.029" v="10927" actId="14100"/>
          <ac:spMkLst>
            <pc:docMk/>
            <pc:sldMk cId="1141350502" sldId="359"/>
            <ac:spMk id="9" creationId="{57670079-8F6E-4B14-9A43-F7BFFC61BC72}"/>
          </ac:spMkLst>
        </pc:spChg>
        <pc:picChg chg="add mod">
          <ac:chgData name="Michael" userId="176e3b1d-abf9-4f4d-8d38-1a8cdd8bb9af" providerId="ADAL" clId="{8DD42881-0CC0-416D-A793-74BCEF13BBD6}" dt="2021-05-18T21:33:33.989" v="10919" actId="1076"/>
          <ac:picMkLst>
            <pc:docMk/>
            <pc:sldMk cId="1141350502" sldId="359"/>
            <ac:picMk id="14338" creationId="{F3E62C1C-1856-4FF2-9FC1-27281570E02A}"/>
          </ac:picMkLst>
        </pc:picChg>
        <pc:picChg chg="add mod">
          <ac:chgData name="Michael" userId="176e3b1d-abf9-4f4d-8d38-1a8cdd8bb9af" providerId="ADAL" clId="{8DD42881-0CC0-416D-A793-74BCEF13BBD6}" dt="2021-05-18T21:34:23.920" v="10921" actId="1076"/>
          <ac:picMkLst>
            <pc:docMk/>
            <pc:sldMk cId="1141350502" sldId="359"/>
            <ac:picMk id="14340" creationId="{9B3E8C81-7DD4-4BC0-B208-D981AD720A87}"/>
          </ac:picMkLst>
        </pc:picChg>
      </pc:sldChg>
      <pc:sldChg chg="modSp add del mod">
        <pc:chgData name="Michael" userId="176e3b1d-abf9-4f4d-8d38-1a8cdd8bb9af" providerId="ADAL" clId="{8DD42881-0CC0-416D-A793-74BCEF13BBD6}" dt="2021-05-19T15:27:17.498" v="14668" actId="2696"/>
        <pc:sldMkLst>
          <pc:docMk/>
          <pc:sldMk cId="2835695489" sldId="360"/>
        </pc:sldMkLst>
        <pc:spChg chg="mod">
          <ac:chgData name="Michael" userId="176e3b1d-abf9-4f4d-8d38-1a8cdd8bb9af" providerId="ADAL" clId="{8DD42881-0CC0-416D-A793-74BCEF13BBD6}" dt="2021-05-19T13:37:29.500" v="11175" actId="20577"/>
          <ac:spMkLst>
            <pc:docMk/>
            <pc:sldMk cId="2835695489" sldId="360"/>
            <ac:spMk id="2" creationId="{C984BC9A-41E5-47DC-A44F-660034BD91B7}"/>
          </ac:spMkLst>
        </pc:spChg>
        <pc:spChg chg="mod">
          <ac:chgData name="Michael" userId="176e3b1d-abf9-4f4d-8d38-1a8cdd8bb9af" providerId="ADAL" clId="{8DD42881-0CC0-416D-A793-74BCEF13BBD6}" dt="2021-05-18T21:35:07.769" v="10951" actId="1036"/>
          <ac:spMkLst>
            <pc:docMk/>
            <pc:sldMk cId="2835695489" sldId="360"/>
            <ac:spMk id="8" creationId="{5D508A9D-4C38-48B5-BF2E-7AFFD4FDDAF0}"/>
          </ac:spMkLst>
        </pc:spChg>
        <pc:spChg chg="mod">
          <ac:chgData name="Michael" userId="176e3b1d-abf9-4f4d-8d38-1a8cdd8bb9af" providerId="ADAL" clId="{8DD42881-0CC0-416D-A793-74BCEF13BBD6}" dt="2021-05-18T21:35:25.850" v="10984" actId="14100"/>
          <ac:spMkLst>
            <pc:docMk/>
            <pc:sldMk cId="2835695489" sldId="360"/>
            <ac:spMk id="9" creationId="{57670079-8F6E-4B14-9A43-F7BFFC61BC72}"/>
          </ac:spMkLst>
        </pc:spChg>
      </pc:sldChg>
      <pc:sldChg chg="modSp add">
        <pc:chgData name="Michael" userId="176e3b1d-abf9-4f4d-8d38-1a8cdd8bb9af" providerId="ADAL" clId="{8DD42881-0CC0-416D-A793-74BCEF13BBD6}" dt="2021-05-19T15:41:08.615" v="14794"/>
        <pc:sldMkLst>
          <pc:docMk/>
          <pc:sldMk cId="3668328568" sldId="360"/>
        </pc:sldMkLst>
        <pc:spChg chg="mod">
          <ac:chgData name="Michael" userId="176e3b1d-abf9-4f4d-8d38-1a8cdd8bb9af" providerId="ADAL" clId="{8DD42881-0CC0-416D-A793-74BCEF13BBD6}" dt="2021-05-19T15:41:08.615" v="14794"/>
          <ac:spMkLst>
            <pc:docMk/>
            <pc:sldMk cId="3668328568" sldId="360"/>
            <ac:spMk id="2" creationId="{C984BC9A-41E5-47DC-A44F-660034BD91B7}"/>
          </ac:spMkLst>
        </pc:spChg>
      </pc:sldChg>
      <pc:sldChg chg="modSp add del mod">
        <pc:chgData name="Michael" userId="176e3b1d-abf9-4f4d-8d38-1a8cdd8bb9af" providerId="ADAL" clId="{8DD42881-0CC0-416D-A793-74BCEF13BBD6}" dt="2021-05-19T15:27:17.498" v="14668" actId="2696"/>
        <pc:sldMkLst>
          <pc:docMk/>
          <pc:sldMk cId="1689074130" sldId="361"/>
        </pc:sldMkLst>
        <pc:spChg chg="mod">
          <ac:chgData name="Michael" userId="176e3b1d-abf9-4f4d-8d38-1a8cdd8bb9af" providerId="ADAL" clId="{8DD42881-0CC0-416D-A793-74BCEF13BBD6}" dt="2021-05-19T13:37:35.729" v="11177" actId="20577"/>
          <ac:spMkLst>
            <pc:docMk/>
            <pc:sldMk cId="1689074130" sldId="361"/>
            <ac:spMk id="2" creationId="{C984BC9A-41E5-47DC-A44F-660034BD91B7}"/>
          </ac:spMkLst>
        </pc:spChg>
        <pc:spChg chg="mod">
          <ac:chgData name="Michael" userId="176e3b1d-abf9-4f4d-8d38-1a8cdd8bb9af" providerId="ADAL" clId="{8DD42881-0CC0-416D-A793-74BCEF13BBD6}" dt="2021-05-18T21:36:54.977" v="11123" actId="14100"/>
          <ac:spMkLst>
            <pc:docMk/>
            <pc:sldMk cId="1689074130" sldId="361"/>
            <ac:spMk id="8" creationId="{5D508A9D-4C38-48B5-BF2E-7AFFD4FDDAF0}"/>
          </ac:spMkLst>
        </pc:spChg>
        <pc:spChg chg="mod">
          <ac:chgData name="Michael" userId="176e3b1d-abf9-4f4d-8d38-1a8cdd8bb9af" providerId="ADAL" clId="{8DD42881-0CC0-416D-A793-74BCEF13BBD6}" dt="2021-05-18T21:37:10.884" v="11148" actId="14100"/>
          <ac:spMkLst>
            <pc:docMk/>
            <pc:sldMk cId="1689074130" sldId="361"/>
            <ac:spMk id="9" creationId="{57670079-8F6E-4B14-9A43-F7BFFC61BC72}"/>
          </ac:spMkLst>
        </pc:spChg>
      </pc:sldChg>
      <pc:sldChg chg="modSp add">
        <pc:chgData name="Michael" userId="176e3b1d-abf9-4f4d-8d38-1a8cdd8bb9af" providerId="ADAL" clId="{8DD42881-0CC0-416D-A793-74BCEF13BBD6}" dt="2021-05-19T15:41:26.533" v="14797"/>
        <pc:sldMkLst>
          <pc:docMk/>
          <pc:sldMk cId="2772165159" sldId="361"/>
        </pc:sldMkLst>
        <pc:spChg chg="mod">
          <ac:chgData name="Michael" userId="176e3b1d-abf9-4f4d-8d38-1a8cdd8bb9af" providerId="ADAL" clId="{8DD42881-0CC0-416D-A793-74BCEF13BBD6}" dt="2021-05-19T15:41:26.533" v="14797"/>
          <ac:spMkLst>
            <pc:docMk/>
            <pc:sldMk cId="2772165159" sldId="361"/>
            <ac:spMk id="2" creationId="{C984BC9A-41E5-47DC-A44F-660034BD91B7}"/>
          </ac:spMkLst>
        </pc:spChg>
      </pc:sldChg>
      <pc:sldChg chg="addSp delSp modSp add del mod">
        <pc:chgData name="Michael" userId="176e3b1d-abf9-4f4d-8d38-1a8cdd8bb9af" providerId="ADAL" clId="{8DD42881-0CC0-416D-A793-74BCEF13BBD6}" dt="2021-05-19T15:27:17.498" v="14668" actId="2696"/>
        <pc:sldMkLst>
          <pc:docMk/>
          <pc:sldMk cId="2761207175" sldId="362"/>
        </pc:sldMkLst>
        <pc:spChg chg="mod">
          <ac:chgData name="Michael" userId="176e3b1d-abf9-4f4d-8d38-1a8cdd8bb9af" providerId="ADAL" clId="{8DD42881-0CC0-416D-A793-74BCEF13BBD6}" dt="2021-05-19T13:38:27.610" v="11180"/>
          <ac:spMkLst>
            <pc:docMk/>
            <pc:sldMk cId="2761207175" sldId="362"/>
            <ac:spMk id="2" creationId="{C984BC9A-41E5-47DC-A44F-660034BD91B7}"/>
          </ac:spMkLst>
        </pc:spChg>
        <pc:spChg chg="add mod">
          <ac:chgData name="Michael" userId="176e3b1d-abf9-4f4d-8d38-1a8cdd8bb9af" providerId="ADAL" clId="{8DD42881-0CC0-416D-A793-74BCEF13BBD6}" dt="2021-05-19T13:43:08.234" v="11407" actId="114"/>
          <ac:spMkLst>
            <pc:docMk/>
            <pc:sldMk cId="2761207175" sldId="362"/>
            <ac:spMk id="3" creationId="{E27D17F1-F05B-4E9E-99AE-3AC05B7BAA7C}"/>
          </ac:spMkLst>
        </pc:spChg>
        <pc:spChg chg="del">
          <ac:chgData name="Michael" userId="176e3b1d-abf9-4f4d-8d38-1a8cdd8bb9af" providerId="ADAL" clId="{8DD42881-0CC0-416D-A793-74BCEF13BBD6}" dt="2021-05-19T13:38:00.267" v="11179" actId="478"/>
          <ac:spMkLst>
            <pc:docMk/>
            <pc:sldMk cId="2761207175" sldId="362"/>
            <ac:spMk id="8" creationId="{5D508A9D-4C38-48B5-BF2E-7AFFD4FDDAF0}"/>
          </ac:spMkLst>
        </pc:spChg>
        <pc:spChg chg="del">
          <ac:chgData name="Michael" userId="176e3b1d-abf9-4f4d-8d38-1a8cdd8bb9af" providerId="ADAL" clId="{8DD42881-0CC0-416D-A793-74BCEF13BBD6}" dt="2021-05-19T13:38:00.267" v="11179" actId="478"/>
          <ac:spMkLst>
            <pc:docMk/>
            <pc:sldMk cId="2761207175" sldId="362"/>
            <ac:spMk id="9" creationId="{57670079-8F6E-4B14-9A43-F7BFFC61BC72}"/>
          </ac:spMkLst>
        </pc:spChg>
        <pc:picChg chg="del">
          <ac:chgData name="Michael" userId="176e3b1d-abf9-4f4d-8d38-1a8cdd8bb9af" providerId="ADAL" clId="{8DD42881-0CC0-416D-A793-74BCEF13BBD6}" dt="2021-05-19T13:37:54.085" v="11178" actId="478"/>
          <ac:picMkLst>
            <pc:docMk/>
            <pc:sldMk cId="2761207175" sldId="362"/>
            <ac:picMk id="14338" creationId="{F3E62C1C-1856-4FF2-9FC1-27281570E02A}"/>
          </ac:picMkLst>
        </pc:picChg>
        <pc:picChg chg="del">
          <ac:chgData name="Michael" userId="176e3b1d-abf9-4f4d-8d38-1a8cdd8bb9af" providerId="ADAL" clId="{8DD42881-0CC0-416D-A793-74BCEF13BBD6}" dt="2021-05-19T13:37:54.085" v="11178" actId="478"/>
          <ac:picMkLst>
            <pc:docMk/>
            <pc:sldMk cId="2761207175" sldId="362"/>
            <ac:picMk id="14340" creationId="{9B3E8C81-7DD4-4BC0-B208-D981AD720A87}"/>
          </ac:picMkLst>
        </pc:picChg>
      </pc:sldChg>
      <pc:sldChg chg="modSp add mod">
        <pc:chgData name="Michael" userId="176e3b1d-abf9-4f4d-8d38-1a8cdd8bb9af" providerId="ADAL" clId="{8DD42881-0CC0-416D-A793-74BCEF13BBD6}" dt="2021-05-19T16:01:10.902" v="15239" actId="20577"/>
        <pc:sldMkLst>
          <pc:docMk/>
          <pc:sldMk cId="3497035875" sldId="362"/>
        </pc:sldMkLst>
        <pc:spChg chg="mod">
          <ac:chgData name="Michael" userId="176e3b1d-abf9-4f4d-8d38-1a8cdd8bb9af" providerId="ADAL" clId="{8DD42881-0CC0-416D-A793-74BCEF13BBD6}" dt="2021-05-19T15:43:44.614" v="14826" actId="2711"/>
          <ac:spMkLst>
            <pc:docMk/>
            <pc:sldMk cId="3497035875" sldId="362"/>
            <ac:spMk id="2" creationId="{C984BC9A-41E5-47DC-A44F-660034BD91B7}"/>
          </ac:spMkLst>
        </pc:spChg>
        <pc:spChg chg="mod">
          <ac:chgData name="Michael" userId="176e3b1d-abf9-4f4d-8d38-1a8cdd8bb9af" providerId="ADAL" clId="{8DD42881-0CC0-416D-A793-74BCEF13BBD6}" dt="2021-05-19T16:01:10.902" v="15239" actId="20577"/>
          <ac:spMkLst>
            <pc:docMk/>
            <pc:sldMk cId="3497035875" sldId="362"/>
            <ac:spMk id="3" creationId="{E27D17F1-F05B-4E9E-99AE-3AC05B7BAA7C}"/>
          </ac:spMkLst>
        </pc:spChg>
      </pc:sldChg>
      <pc:sldChg chg="addSp delSp modSp add del mod">
        <pc:chgData name="Michael" userId="176e3b1d-abf9-4f4d-8d38-1a8cdd8bb9af" providerId="ADAL" clId="{8DD42881-0CC0-416D-A793-74BCEF13BBD6}" dt="2021-05-19T15:27:17.498" v="14668" actId="2696"/>
        <pc:sldMkLst>
          <pc:docMk/>
          <pc:sldMk cId="317934995" sldId="363"/>
        </pc:sldMkLst>
        <pc:spChg chg="mod">
          <ac:chgData name="Michael" userId="176e3b1d-abf9-4f4d-8d38-1a8cdd8bb9af" providerId="ADAL" clId="{8DD42881-0CC0-416D-A793-74BCEF13BBD6}" dt="2021-05-19T13:49:07.781" v="11420"/>
          <ac:spMkLst>
            <pc:docMk/>
            <pc:sldMk cId="317934995" sldId="363"/>
            <ac:spMk id="2" creationId="{C984BC9A-41E5-47DC-A44F-660034BD91B7}"/>
          </ac:spMkLst>
        </pc:spChg>
        <pc:spChg chg="add mod">
          <ac:chgData name="Michael" userId="176e3b1d-abf9-4f4d-8d38-1a8cdd8bb9af" providerId="ADAL" clId="{8DD42881-0CC0-416D-A793-74BCEF13BBD6}" dt="2021-05-19T14:24:09.486" v="13363" actId="2711"/>
          <ac:spMkLst>
            <pc:docMk/>
            <pc:sldMk cId="317934995" sldId="363"/>
            <ac:spMk id="3" creationId="{B56094E1-F567-4857-B678-278CAC6EC1FA}"/>
          </ac:spMkLst>
        </pc:spChg>
        <pc:spChg chg="add del mod">
          <ac:chgData name="Michael" userId="176e3b1d-abf9-4f4d-8d38-1a8cdd8bb9af" providerId="ADAL" clId="{8DD42881-0CC0-416D-A793-74BCEF13BBD6}" dt="2021-05-19T14:32:09.198" v="13365"/>
          <ac:spMkLst>
            <pc:docMk/>
            <pc:sldMk cId="317934995" sldId="363"/>
            <ac:spMk id="4" creationId="{65A1A1FC-F594-4F74-A6D4-4237BF7EBAF6}"/>
          </ac:spMkLst>
        </pc:spChg>
        <pc:spChg chg="del">
          <ac:chgData name="Michael" userId="176e3b1d-abf9-4f4d-8d38-1a8cdd8bb9af" providerId="ADAL" clId="{8DD42881-0CC0-416D-A793-74BCEF13BBD6}" dt="2021-05-19T13:49:02.200" v="11419" actId="21"/>
          <ac:spMkLst>
            <pc:docMk/>
            <pc:sldMk cId="317934995" sldId="363"/>
            <ac:spMk id="5" creationId="{157BB5BF-D372-40F7-81C7-1FECFBE4B93F}"/>
          </ac:spMkLst>
        </pc:spChg>
        <pc:spChg chg="del">
          <ac:chgData name="Michael" userId="176e3b1d-abf9-4f4d-8d38-1a8cdd8bb9af" providerId="ADAL" clId="{8DD42881-0CC0-416D-A793-74BCEF13BBD6}" dt="2021-05-19T13:49:02.200" v="11419" actId="21"/>
          <ac:spMkLst>
            <pc:docMk/>
            <pc:sldMk cId="317934995" sldId="363"/>
            <ac:spMk id="6" creationId="{56897D38-303A-41AE-AE33-A4148565FE77}"/>
          </ac:spMkLst>
        </pc:spChg>
        <pc:picChg chg="del">
          <ac:chgData name="Michael" userId="176e3b1d-abf9-4f4d-8d38-1a8cdd8bb9af" providerId="ADAL" clId="{8DD42881-0CC0-416D-A793-74BCEF13BBD6}" dt="2021-05-19T13:48:55.904" v="11418" actId="478"/>
          <ac:picMkLst>
            <pc:docMk/>
            <pc:sldMk cId="317934995" sldId="363"/>
            <ac:picMk id="3074" creationId="{63A80B4A-F97B-4C13-BF25-ADB7B2E04834}"/>
          </ac:picMkLst>
        </pc:picChg>
        <pc:picChg chg="del">
          <ac:chgData name="Michael" userId="176e3b1d-abf9-4f4d-8d38-1a8cdd8bb9af" providerId="ADAL" clId="{8DD42881-0CC0-416D-A793-74BCEF13BBD6}" dt="2021-05-19T13:48:55.904" v="11418" actId="478"/>
          <ac:picMkLst>
            <pc:docMk/>
            <pc:sldMk cId="317934995" sldId="363"/>
            <ac:picMk id="3076" creationId="{06B1D0F8-7DF7-40DC-9020-CDF096BD6CA7}"/>
          </ac:picMkLst>
        </pc:picChg>
      </pc:sldChg>
      <pc:sldChg chg="addSp modSp add">
        <pc:chgData name="Michael" userId="176e3b1d-abf9-4f4d-8d38-1a8cdd8bb9af" providerId="ADAL" clId="{8DD42881-0CC0-416D-A793-74BCEF13BBD6}" dt="2021-05-25T16:46:41.203" v="33970"/>
        <pc:sldMkLst>
          <pc:docMk/>
          <pc:sldMk cId="2684355236" sldId="363"/>
        </pc:sldMkLst>
        <pc:spChg chg="add mod">
          <ac:chgData name="Michael" userId="176e3b1d-abf9-4f4d-8d38-1a8cdd8bb9af" providerId="ADAL" clId="{8DD42881-0CC0-416D-A793-74BCEF13BBD6}" dt="2021-05-20T14:07:17.850" v="24005"/>
          <ac:spMkLst>
            <pc:docMk/>
            <pc:sldMk cId="2684355236" sldId="363"/>
            <ac:spMk id="4" creationId="{D2A45C09-3D39-4CB5-A25C-48B9FD768DB1}"/>
          </ac:spMkLst>
        </pc:spChg>
        <pc:spChg chg="add mod">
          <ac:chgData name="Michael" userId="176e3b1d-abf9-4f4d-8d38-1a8cdd8bb9af" providerId="ADAL" clId="{8DD42881-0CC0-416D-A793-74BCEF13BBD6}" dt="2021-05-20T14:07:17.850" v="24005"/>
          <ac:spMkLst>
            <pc:docMk/>
            <pc:sldMk cId="2684355236" sldId="363"/>
            <ac:spMk id="5" creationId="{712EFE13-8DDE-4AF2-9A97-3F478FDE82BE}"/>
          </ac:spMkLst>
        </pc:spChg>
        <pc:spChg chg="add mod">
          <ac:chgData name="Michael" userId="176e3b1d-abf9-4f4d-8d38-1a8cdd8bb9af" providerId="ADAL" clId="{8DD42881-0CC0-416D-A793-74BCEF13BBD6}" dt="2021-05-25T16:42:10.080" v="33948"/>
          <ac:spMkLst>
            <pc:docMk/>
            <pc:sldMk cId="2684355236" sldId="363"/>
            <ac:spMk id="6" creationId="{7AF6F662-ED4D-4A0F-9297-5EA325CD8224}"/>
          </ac:spMkLst>
        </pc:spChg>
        <pc:spChg chg="add mod">
          <ac:chgData name="Michael" userId="176e3b1d-abf9-4f4d-8d38-1a8cdd8bb9af" providerId="ADAL" clId="{8DD42881-0CC0-416D-A793-74BCEF13BBD6}" dt="2021-05-25T16:46:41.203" v="33970"/>
          <ac:spMkLst>
            <pc:docMk/>
            <pc:sldMk cId="2684355236" sldId="363"/>
            <ac:spMk id="7" creationId="{10BC316F-8A05-4A23-8015-7BB1823F4FC1}"/>
          </ac:spMkLst>
        </pc:spChg>
      </pc:sldChg>
      <pc:sldChg chg="addSp delSp modSp add del mod">
        <pc:chgData name="Michael" userId="176e3b1d-abf9-4f4d-8d38-1a8cdd8bb9af" providerId="ADAL" clId="{8DD42881-0CC0-416D-A793-74BCEF13BBD6}" dt="2021-05-19T15:27:17.498" v="14668" actId="2696"/>
        <pc:sldMkLst>
          <pc:docMk/>
          <pc:sldMk cId="1422178808" sldId="364"/>
        </pc:sldMkLst>
        <pc:spChg chg="mod">
          <ac:chgData name="Michael" userId="176e3b1d-abf9-4f4d-8d38-1a8cdd8bb9af" providerId="ADAL" clId="{8DD42881-0CC0-416D-A793-74BCEF13BBD6}" dt="2021-05-19T14:32:19.105" v="13376" actId="20577"/>
          <ac:spMkLst>
            <pc:docMk/>
            <pc:sldMk cId="1422178808" sldId="364"/>
            <ac:spMk id="2" creationId="{C984BC9A-41E5-47DC-A44F-660034BD91B7}"/>
          </ac:spMkLst>
        </pc:spChg>
        <pc:spChg chg="del">
          <ac:chgData name="Michael" userId="176e3b1d-abf9-4f4d-8d38-1a8cdd8bb9af" providerId="ADAL" clId="{8DD42881-0CC0-416D-A793-74BCEF13BBD6}" dt="2021-05-19T14:32:22.799" v="13377" actId="478"/>
          <ac:spMkLst>
            <pc:docMk/>
            <pc:sldMk cId="1422178808" sldId="364"/>
            <ac:spMk id="3" creationId="{B56094E1-F567-4857-B678-278CAC6EC1FA}"/>
          </ac:spMkLst>
        </pc:spChg>
        <pc:spChg chg="add del mod">
          <ac:chgData name="Michael" userId="176e3b1d-abf9-4f4d-8d38-1a8cdd8bb9af" providerId="ADAL" clId="{8DD42881-0CC0-416D-A793-74BCEF13BBD6}" dt="2021-05-19T14:32:25.520" v="13378" actId="478"/>
          <ac:spMkLst>
            <pc:docMk/>
            <pc:sldMk cId="1422178808" sldId="364"/>
            <ac:spMk id="5" creationId="{40DC544C-541E-43E6-9FDE-050A0671000F}"/>
          </ac:spMkLst>
        </pc:spChg>
        <pc:spChg chg="add mod">
          <ac:chgData name="Michael" userId="176e3b1d-abf9-4f4d-8d38-1a8cdd8bb9af" providerId="ADAL" clId="{8DD42881-0CC0-416D-A793-74BCEF13BBD6}" dt="2021-05-19T14:37:29.372" v="13409" actId="1037"/>
          <ac:spMkLst>
            <pc:docMk/>
            <pc:sldMk cId="1422178808" sldId="364"/>
            <ac:spMk id="10" creationId="{0312D105-04C5-4600-A0AE-2DDCFFEBB74D}"/>
          </ac:spMkLst>
        </pc:spChg>
        <pc:spChg chg="add mod">
          <ac:chgData name="Michael" userId="176e3b1d-abf9-4f4d-8d38-1a8cdd8bb9af" providerId="ADAL" clId="{8DD42881-0CC0-416D-A793-74BCEF13BBD6}" dt="2021-05-19T14:37:55.951" v="13435" actId="14100"/>
          <ac:spMkLst>
            <pc:docMk/>
            <pc:sldMk cId="1422178808" sldId="364"/>
            <ac:spMk id="11" creationId="{31664983-F2B6-44FE-9927-7AF9EA492963}"/>
          </ac:spMkLst>
        </pc:spChg>
        <pc:picChg chg="add mod">
          <ac:chgData name="Michael" userId="176e3b1d-abf9-4f4d-8d38-1a8cdd8bb9af" providerId="ADAL" clId="{8DD42881-0CC0-416D-A793-74BCEF13BBD6}" dt="2021-05-19T14:33:47.236" v="13380" actId="1076"/>
          <ac:picMkLst>
            <pc:docMk/>
            <pc:sldMk cId="1422178808" sldId="364"/>
            <ac:picMk id="21506" creationId="{34265F8A-CC92-4766-B8D8-EBFCEE23BAFE}"/>
          </ac:picMkLst>
        </pc:picChg>
        <pc:picChg chg="add del mod">
          <ac:chgData name="Michael" userId="176e3b1d-abf9-4f4d-8d38-1a8cdd8bb9af" providerId="ADAL" clId="{8DD42881-0CC0-416D-A793-74BCEF13BBD6}" dt="2021-05-19T14:34:32.192" v="13383" actId="478"/>
          <ac:picMkLst>
            <pc:docMk/>
            <pc:sldMk cId="1422178808" sldId="364"/>
            <ac:picMk id="21508" creationId="{2985C0E5-2189-43DA-8653-6DA512F50E51}"/>
          </ac:picMkLst>
        </pc:picChg>
        <pc:picChg chg="add del mod">
          <ac:chgData name="Michael" userId="176e3b1d-abf9-4f4d-8d38-1a8cdd8bb9af" providerId="ADAL" clId="{8DD42881-0CC0-416D-A793-74BCEF13BBD6}" dt="2021-05-19T14:35:44.297" v="13386" actId="478"/>
          <ac:picMkLst>
            <pc:docMk/>
            <pc:sldMk cId="1422178808" sldId="364"/>
            <ac:picMk id="21510" creationId="{AB45AB56-DCAD-498A-9007-D5653F515275}"/>
          </ac:picMkLst>
        </pc:picChg>
        <pc:picChg chg="add mod">
          <ac:chgData name="Michael" userId="176e3b1d-abf9-4f4d-8d38-1a8cdd8bb9af" providerId="ADAL" clId="{8DD42881-0CC0-416D-A793-74BCEF13BBD6}" dt="2021-05-19T14:36:29.289" v="13388" actId="1076"/>
          <ac:picMkLst>
            <pc:docMk/>
            <pc:sldMk cId="1422178808" sldId="364"/>
            <ac:picMk id="21512" creationId="{1367FC11-5619-4218-B389-0FAD3B82D7E7}"/>
          </ac:picMkLst>
        </pc:picChg>
      </pc:sldChg>
      <pc:sldChg chg="add">
        <pc:chgData name="Michael" userId="176e3b1d-abf9-4f4d-8d38-1a8cdd8bb9af" providerId="ADAL" clId="{8DD42881-0CC0-416D-A793-74BCEF13BBD6}" dt="2021-05-19T15:27:37.964" v="14669"/>
        <pc:sldMkLst>
          <pc:docMk/>
          <pc:sldMk cId="2402244729" sldId="364"/>
        </pc:sldMkLst>
      </pc:sldChg>
      <pc:sldChg chg="add">
        <pc:chgData name="Michael" userId="176e3b1d-abf9-4f4d-8d38-1a8cdd8bb9af" providerId="ADAL" clId="{8DD42881-0CC0-416D-A793-74BCEF13BBD6}" dt="2021-05-19T15:27:37.964" v="14669"/>
        <pc:sldMkLst>
          <pc:docMk/>
          <pc:sldMk cId="1219373386" sldId="365"/>
        </pc:sldMkLst>
      </pc:sldChg>
      <pc:sldChg chg="modSp add del mod">
        <pc:chgData name="Michael" userId="176e3b1d-abf9-4f4d-8d38-1a8cdd8bb9af" providerId="ADAL" clId="{8DD42881-0CC0-416D-A793-74BCEF13BBD6}" dt="2021-05-19T15:27:17.498" v="14668" actId="2696"/>
        <pc:sldMkLst>
          <pc:docMk/>
          <pc:sldMk cId="3258772264" sldId="365"/>
        </pc:sldMkLst>
        <pc:spChg chg="mod">
          <ac:chgData name="Michael" userId="176e3b1d-abf9-4f4d-8d38-1a8cdd8bb9af" providerId="ADAL" clId="{8DD42881-0CC0-416D-A793-74BCEF13BBD6}" dt="2021-05-19T14:38:13.881" v="13477" actId="14100"/>
          <ac:spMkLst>
            <pc:docMk/>
            <pc:sldMk cId="3258772264" sldId="365"/>
            <ac:spMk id="10" creationId="{0312D105-04C5-4600-A0AE-2DDCFFEBB74D}"/>
          </ac:spMkLst>
        </pc:spChg>
        <pc:spChg chg="mod">
          <ac:chgData name="Michael" userId="176e3b1d-abf9-4f4d-8d38-1a8cdd8bb9af" providerId="ADAL" clId="{8DD42881-0CC0-416D-A793-74BCEF13BBD6}" dt="2021-05-19T14:38:25.689" v="13496" actId="14100"/>
          <ac:spMkLst>
            <pc:docMk/>
            <pc:sldMk cId="3258772264" sldId="365"/>
            <ac:spMk id="11" creationId="{31664983-F2B6-44FE-9927-7AF9EA492963}"/>
          </ac:spMkLst>
        </pc:spChg>
      </pc:sldChg>
      <pc:sldChg chg="add">
        <pc:chgData name="Michael" userId="176e3b1d-abf9-4f4d-8d38-1a8cdd8bb9af" providerId="ADAL" clId="{8DD42881-0CC0-416D-A793-74BCEF13BBD6}" dt="2021-05-19T15:27:37.964" v="14669"/>
        <pc:sldMkLst>
          <pc:docMk/>
          <pc:sldMk cId="237924782" sldId="366"/>
        </pc:sldMkLst>
      </pc:sldChg>
      <pc:sldChg chg="modSp add del mod">
        <pc:chgData name="Michael" userId="176e3b1d-abf9-4f4d-8d38-1a8cdd8bb9af" providerId="ADAL" clId="{8DD42881-0CC0-416D-A793-74BCEF13BBD6}" dt="2021-05-19T15:27:17.498" v="14668" actId="2696"/>
        <pc:sldMkLst>
          <pc:docMk/>
          <pc:sldMk cId="1360587862" sldId="366"/>
        </pc:sldMkLst>
        <pc:spChg chg="mod">
          <ac:chgData name="Michael" userId="176e3b1d-abf9-4f4d-8d38-1a8cdd8bb9af" providerId="ADAL" clId="{8DD42881-0CC0-416D-A793-74BCEF13BBD6}" dt="2021-05-19T14:38:42.505" v="13533" actId="14100"/>
          <ac:spMkLst>
            <pc:docMk/>
            <pc:sldMk cId="1360587862" sldId="366"/>
            <ac:spMk id="10" creationId="{0312D105-04C5-4600-A0AE-2DDCFFEBB74D}"/>
          </ac:spMkLst>
        </pc:spChg>
        <pc:spChg chg="mod">
          <ac:chgData name="Michael" userId="176e3b1d-abf9-4f4d-8d38-1a8cdd8bb9af" providerId="ADAL" clId="{8DD42881-0CC0-416D-A793-74BCEF13BBD6}" dt="2021-05-19T14:38:55.548" v="13569" actId="14100"/>
          <ac:spMkLst>
            <pc:docMk/>
            <pc:sldMk cId="1360587862" sldId="366"/>
            <ac:spMk id="11" creationId="{31664983-F2B6-44FE-9927-7AF9EA492963}"/>
          </ac:spMkLst>
        </pc:spChg>
      </pc:sldChg>
      <pc:sldChg chg="modSp add del mod">
        <pc:chgData name="Michael" userId="176e3b1d-abf9-4f4d-8d38-1a8cdd8bb9af" providerId="ADAL" clId="{8DD42881-0CC0-416D-A793-74BCEF13BBD6}" dt="2021-05-19T15:27:17.498" v="14668" actId="2696"/>
        <pc:sldMkLst>
          <pc:docMk/>
          <pc:sldMk cId="285482278" sldId="367"/>
        </pc:sldMkLst>
        <pc:spChg chg="mod">
          <ac:chgData name="Michael" userId="176e3b1d-abf9-4f4d-8d38-1a8cdd8bb9af" providerId="ADAL" clId="{8DD42881-0CC0-416D-A793-74BCEF13BBD6}" dt="2021-05-19T15:04:15.075" v="13585" actId="20577"/>
          <ac:spMkLst>
            <pc:docMk/>
            <pc:sldMk cId="285482278" sldId="367"/>
            <ac:spMk id="2" creationId="{C984BC9A-41E5-47DC-A44F-660034BD91B7}"/>
          </ac:spMkLst>
        </pc:spChg>
        <pc:spChg chg="mod">
          <ac:chgData name="Michael" userId="176e3b1d-abf9-4f4d-8d38-1a8cdd8bb9af" providerId="ADAL" clId="{8DD42881-0CC0-416D-A793-74BCEF13BBD6}" dt="2021-05-19T15:11:30.439" v="14229" actId="20577"/>
          <ac:spMkLst>
            <pc:docMk/>
            <pc:sldMk cId="285482278" sldId="367"/>
            <ac:spMk id="3" creationId="{B56094E1-F567-4857-B678-278CAC6EC1FA}"/>
          </ac:spMkLst>
        </pc:spChg>
      </pc:sldChg>
      <pc:sldChg chg="modSp add mod">
        <pc:chgData name="Michael" userId="176e3b1d-abf9-4f4d-8d38-1a8cdd8bb9af" providerId="ADAL" clId="{8DD42881-0CC0-416D-A793-74BCEF13BBD6}" dt="2021-05-19T16:05:29.095" v="15399" actId="20577"/>
        <pc:sldMkLst>
          <pc:docMk/>
          <pc:sldMk cId="2903855448" sldId="367"/>
        </pc:sldMkLst>
        <pc:spChg chg="mod">
          <ac:chgData name="Michael" userId="176e3b1d-abf9-4f4d-8d38-1a8cdd8bb9af" providerId="ADAL" clId="{8DD42881-0CC0-416D-A793-74BCEF13BBD6}" dt="2021-05-19T16:05:29.095" v="15399" actId="20577"/>
          <ac:spMkLst>
            <pc:docMk/>
            <pc:sldMk cId="2903855448" sldId="367"/>
            <ac:spMk id="3" creationId="{B56094E1-F567-4857-B678-278CAC6EC1FA}"/>
          </ac:spMkLst>
        </pc:spChg>
      </pc:sldChg>
      <pc:sldChg chg="addSp delSp modSp add del mod">
        <pc:chgData name="Michael" userId="176e3b1d-abf9-4f4d-8d38-1a8cdd8bb9af" providerId="ADAL" clId="{8DD42881-0CC0-416D-A793-74BCEF13BBD6}" dt="2021-05-19T15:27:17.498" v="14668" actId="2696"/>
        <pc:sldMkLst>
          <pc:docMk/>
          <pc:sldMk cId="1143451058" sldId="368"/>
        </pc:sldMkLst>
        <pc:spChg chg="mod">
          <ac:chgData name="Michael" userId="176e3b1d-abf9-4f4d-8d38-1a8cdd8bb9af" providerId="ADAL" clId="{8DD42881-0CC0-416D-A793-74BCEF13BBD6}" dt="2021-05-19T15:11:58.453" v="14238" actId="20577"/>
          <ac:spMkLst>
            <pc:docMk/>
            <pc:sldMk cId="1143451058" sldId="368"/>
            <ac:spMk id="2" creationId="{C984BC9A-41E5-47DC-A44F-660034BD91B7}"/>
          </ac:spMkLst>
        </pc:spChg>
        <pc:spChg chg="del">
          <ac:chgData name="Michael" userId="176e3b1d-abf9-4f4d-8d38-1a8cdd8bb9af" providerId="ADAL" clId="{8DD42881-0CC0-416D-A793-74BCEF13BBD6}" dt="2021-05-19T15:12:01.991" v="14239" actId="478"/>
          <ac:spMkLst>
            <pc:docMk/>
            <pc:sldMk cId="1143451058" sldId="368"/>
            <ac:spMk id="3" creationId="{B56094E1-F567-4857-B678-278CAC6EC1FA}"/>
          </ac:spMkLst>
        </pc:spChg>
        <pc:spChg chg="add del mod">
          <ac:chgData name="Michael" userId="176e3b1d-abf9-4f4d-8d38-1a8cdd8bb9af" providerId="ADAL" clId="{8DD42881-0CC0-416D-A793-74BCEF13BBD6}" dt="2021-05-19T15:13:35.374" v="14240" actId="478"/>
          <ac:spMkLst>
            <pc:docMk/>
            <pc:sldMk cId="1143451058" sldId="368"/>
            <ac:spMk id="5" creationId="{4ADBA68E-4C61-4046-8B5F-78E90D8C3537}"/>
          </ac:spMkLst>
        </pc:spChg>
        <pc:spChg chg="add mod">
          <ac:chgData name="Michael" userId="176e3b1d-abf9-4f4d-8d38-1a8cdd8bb9af" providerId="ADAL" clId="{8DD42881-0CC0-416D-A793-74BCEF13BBD6}" dt="2021-05-19T15:16:28.268" v="14250" actId="1035"/>
          <ac:spMkLst>
            <pc:docMk/>
            <pc:sldMk cId="1143451058" sldId="368"/>
            <ac:spMk id="9" creationId="{7B22570B-87D3-478C-83EC-30A793DD361D}"/>
          </ac:spMkLst>
        </pc:spChg>
        <pc:spChg chg="add mod">
          <ac:chgData name="Michael" userId="176e3b1d-abf9-4f4d-8d38-1a8cdd8bb9af" providerId="ADAL" clId="{8DD42881-0CC0-416D-A793-74BCEF13BBD6}" dt="2021-05-19T15:16:43.859" v="14256" actId="14100"/>
          <ac:spMkLst>
            <pc:docMk/>
            <pc:sldMk cId="1143451058" sldId="368"/>
            <ac:spMk id="10" creationId="{6666E50B-9642-424C-9F76-9A58F31293FA}"/>
          </ac:spMkLst>
        </pc:spChg>
        <pc:picChg chg="add del mod">
          <ac:chgData name="Michael" userId="176e3b1d-abf9-4f4d-8d38-1a8cdd8bb9af" providerId="ADAL" clId="{8DD42881-0CC0-416D-A793-74BCEF13BBD6}" dt="2021-05-19T15:18:53.755" v="14340" actId="478"/>
          <ac:picMkLst>
            <pc:docMk/>
            <pc:sldMk cId="1143451058" sldId="368"/>
            <ac:picMk id="25602" creationId="{B0223040-9FA0-4185-8069-51F6DFD8869E}"/>
          </ac:picMkLst>
        </pc:picChg>
        <pc:picChg chg="add mod">
          <ac:chgData name="Michael" userId="176e3b1d-abf9-4f4d-8d38-1a8cdd8bb9af" providerId="ADAL" clId="{8DD42881-0CC0-416D-A793-74BCEF13BBD6}" dt="2021-05-19T15:15:28.242" v="14244" actId="1076"/>
          <ac:picMkLst>
            <pc:docMk/>
            <pc:sldMk cId="1143451058" sldId="368"/>
            <ac:picMk id="25604" creationId="{B9ACC07B-74FF-4310-B5AD-F90C4A07C1E6}"/>
          </ac:picMkLst>
        </pc:picChg>
        <pc:picChg chg="add del">
          <ac:chgData name="Michael" userId="176e3b1d-abf9-4f4d-8d38-1a8cdd8bb9af" providerId="ADAL" clId="{8DD42881-0CC0-416D-A793-74BCEF13BBD6}" dt="2021-05-19T15:16:06.478" v="14246"/>
          <ac:picMkLst>
            <pc:docMk/>
            <pc:sldMk cId="1143451058" sldId="368"/>
            <ac:picMk id="25606" creationId="{57903EA5-D804-431D-93A4-19B71FC25E78}"/>
          </ac:picMkLst>
        </pc:picChg>
        <pc:picChg chg="add mod">
          <ac:chgData name="Michael" userId="176e3b1d-abf9-4f4d-8d38-1a8cdd8bb9af" providerId="ADAL" clId="{8DD42881-0CC0-416D-A793-74BCEF13BBD6}" dt="2021-05-19T15:20:38.150" v="14349" actId="167"/>
          <ac:picMkLst>
            <pc:docMk/>
            <pc:sldMk cId="1143451058" sldId="368"/>
            <ac:picMk id="25608" creationId="{3994FE4E-7ED2-412F-A937-4A63E4FE818A}"/>
          </ac:picMkLst>
        </pc:picChg>
      </pc:sldChg>
      <pc:sldChg chg="add">
        <pc:chgData name="Michael" userId="176e3b1d-abf9-4f4d-8d38-1a8cdd8bb9af" providerId="ADAL" clId="{8DD42881-0CC0-416D-A793-74BCEF13BBD6}" dt="2021-05-19T15:27:37.964" v="14669"/>
        <pc:sldMkLst>
          <pc:docMk/>
          <pc:sldMk cId="3586245328" sldId="368"/>
        </pc:sldMkLst>
      </pc:sldChg>
      <pc:sldChg chg="add">
        <pc:chgData name="Michael" userId="176e3b1d-abf9-4f4d-8d38-1a8cdd8bb9af" providerId="ADAL" clId="{8DD42881-0CC0-416D-A793-74BCEF13BBD6}" dt="2021-05-19T15:27:37.964" v="14669"/>
        <pc:sldMkLst>
          <pc:docMk/>
          <pc:sldMk cId="1735494766" sldId="369"/>
        </pc:sldMkLst>
      </pc:sldChg>
      <pc:sldChg chg="modSp add del mod">
        <pc:chgData name="Michael" userId="176e3b1d-abf9-4f4d-8d38-1a8cdd8bb9af" providerId="ADAL" clId="{8DD42881-0CC0-416D-A793-74BCEF13BBD6}" dt="2021-05-19T15:27:17.498" v="14668" actId="2696"/>
        <pc:sldMkLst>
          <pc:docMk/>
          <pc:sldMk cId="2996663679" sldId="369"/>
        </pc:sldMkLst>
        <pc:spChg chg="mod">
          <ac:chgData name="Michael" userId="176e3b1d-abf9-4f4d-8d38-1a8cdd8bb9af" providerId="ADAL" clId="{8DD42881-0CC0-416D-A793-74BCEF13BBD6}" dt="2021-05-19T15:21:15.255" v="14369" actId="14100"/>
          <ac:spMkLst>
            <pc:docMk/>
            <pc:sldMk cId="2996663679" sldId="369"/>
            <ac:spMk id="9" creationId="{7B22570B-87D3-478C-83EC-30A793DD361D}"/>
          </ac:spMkLst>
        </pc:spChg>
        <pc:spChg chg="mod">
          <ac:chgData name="Michael" userId="176e3b1d-abf9-4f4d-8d38-1a8cdd8bb9af" providerId="ADAL" clId="{8DD42881-0CC0-416D-A793-74BCEF13BBD6}" dt="2021-05-19T15:21:28.274" v="14384" actId="14100"/>
          <ac:spMkLst>
            <pc:docMk/>
            <pc:sldMk cId="2996663679" sldId="369"/>
            <ac:spMk id="10" creationId="{6666E50B-9642-424C-9F76-9A58F31293FA}"/>
          </ac:spMkLst>
        </pc:spChg>
      </pc:sldChg>
      <pc:sldChg chg="modSp add del mod">
        <pc:chgData name="Michael" userId="176e3b1d-abf9-4f4d-8d38-1a8cdd8bb9af" providerId="ADAL" clId="{8DD42881-0CC0-416D-A793-74BCEF13BBD6}" dt="2021-05-19T15:18:34.630" v="14339" actId="47"/>
        <pc:sldMkLst>
          <pc:docMk/>
          <pc:sldMk cId="3911159874" sldId="369"/>
        </pc:sldMkLst>
        <pc:spChg chg="mod">
          <ac:chgData name="Michael" userId="176e3b1d-abf9-4f4d-8d38-1a8cdd8bb9af" providerId="ADAL" clId="{8DD42881-0CC0-416D-A793-74BCEF13BBD6}" dt="2021-05-19T15:17:00.914" v="14273" actId="14100"/>
          <ac:spMkLst>
            <pc:docMk/>
            <pc:sldMk cId="3911159874" sldId="369"/>
            <ac:spMk id="9" creationId="{7B22570B-87D3-478C-83EC-30A793DD361D}"/>
          </ac:spMkLst>
        </pc:spChg>
        <pc:spChg chg="mod">
          <ac:chgData name="Michael" userId="176e3b1d-abf9-4f4d-8d38-1a8cdd8bb9af" providerId="ADAL" clId="{8DD42881-0CC0-416D-A793-74BCEF13BBD6}" dt="2021-05-19T15:17:19.616" v="14292" actId="14100"/>
          <ac:spMkLst>
            <pc:docMk/>
            <pc:sldMk cId="3911159874" sldId="369"/>
            <ac:spMk id="10" creationId="{6666E50B-9642-424C-9F76-9A58F31293FA}"/>
          </ac:spMkLst>
        </pc:spChg>
      </pc:sldChg>
      <pc:sldChg chg="modSp add del mod">
        <pc:chgData name="Michael" userId="176e3b1d-abf9-4f4d-8d38-1a8cdd8bb9af" providerId="ADAL" clId="{8DD42881-0CC0-416D-A793-74BCEF13BBD6}" dt="2021-05-19T15:27:17.498" v="14668" actId="2696"/>
        <pc:sldMkLst>
          <pc:docMk/>
          <pc:sldMk cId="725709249" sldId="370"/>
        </pc:sldMkLst>
        <pc:spChg chg="mod">
          <ac:chgData name="Michael" userId="176e3b1d-abf9-4f4d-8d38-1a8cdd8bb9af" providerId="ADAL" clId="{8DD42881-0CC0-416D-A793-74BCEF13BBD6}" dt="2021-05-19T15:21:46.330" v="14421" actId="1035"/>
          <ac:spMkLst>
            <pc:docMk/>
            <pc:sldMk cId="725709249" sldId="370"/>
            <ac:spMk id="9" creationId="{7B22570B-87D3-478C-83EC-30A793DD361D}"/>
          </ac:spMkLst>
        </pc:spChg>
        <pc:spChg chg="mod">
          <ac:chgData name="Michael" userId="176e3b1d-abf9-4f4d-8d38-1a8cdd8bb9af" providerId="ADAL" clId="{8DD42881-0CC0-416D-A793-74BCEF13BBD6}" dt="2021-05-19T15:22:01.502" v="14442" actId="14100"/>
          <ac:spMkLst>
            <pc:docMk/>
            <pc:sldMk cId="725709249" sldId="370"/>
            <ac:spMk id="10" creationId="{6666E50B-9642-424C-9F76-9A58F31293FA}"/>
          </ac:spMkLst>
        </pc:spChg>
      </pc:sldChg>
      <pc:sldChg chg="add">
        <pc:chgData name="Michael" userId="176e3b1d-abf9-4f4d-8d38-1a8cdd8bb9af" providerId="ADAL" clId="{8DD42881-0CC0-416D-A793-74BCEF13BBD6}" dt="2021-05-19T15:27:37.964" v="14669"/>
        <pc:sldMkLst>
          <pc:docMk/>
          <pc:sldMk cId="1271752506" sldId="370"/>
        </pc:sldMkLst>
      </pc:sldChg>
      <pc:sldChg chg="modSp add del mod">
        <pc:chgData name="Michael" userId="176e3b1d-abf9-4f4d-8d38-1a8cdd8bb9af" providerId="ADAL" clId="{8DD42881-0CC0-416D-A793-74BCEF13BBD6}" dt="2021-05-19T15:18:34.630" v="14339" actId="47"/>
        <pc:sldMkLst>
          <pc:docMk/>
          <pc:sldMk cId="2640519895" sldId="370"/>
        </pc:sldMkLst>
        <pc:spChg chg="mod">
          <ac:chgData name="Michael" userId="176e3b1d-abf9-4f4d-8d38-1a8cdd8bb9af" providerId="ADAL" clId="{8DD42881-0CC0-416D-A793-74BCEF13BBD6}" dt="2021-05-19T15:17:33.382" v="14338" actId="1036"/>
          <ac:spMkLst>
            <pc:docMk/>
            <pc:sldMk cId="2640519895" sldId="370"/>
            <ac:spMk id="9" creationId="{7B22570B-87D3-478C-83EC-30A793DD361D}"/>
          </ac:spMkLst>
        </pc:spChg>
      </pc:sldChg>
      <pc:sldChg chg="modSp add del mod">
        <pc:chgData name="Michael" userId="176e3b1d-abf9-4f4d-8d38-1a8cdd8bb9af" providerId="ADAL" clId="{8DD42881-0CC0-416D-A793-74BCEF13BBD6}" dt="2021-05-19T15:27:17.498" v="14668" actId="2696"/>
        <pc:sldMkLst>
          <pc:docMk/>
          <pc:sldMk cId="1949408855" sldId="371"/>
        </pc:sldMkLst>
        <pc:spChg chg="mod">
          <ac:chgData name="Michael" userId="176e3b1d-abf9-4f4d-8d38-1a8cdd8bb9af" providerId="ADAL" clId="{8DD42881-0CC0-416D-A793-74BCEF13BBD6}" dt="2021-05-19T15:22:20.552" v="14459" actId="14100"/>
          <ac:spMkLst>
            <pc:docMk/>
            <pc:sldMk cId="1949408855" sldId="371"/>
            <ac:spMk id="9" creationId="{7B22570B-87D3-478C-83EC-30A793DD361D}"/>
          </ac:spMkLst>
        </pc:spChg>
        <pc:spChg chg="mod">
          <ac:chgData name="Michael" userId="176e3b1d-abf9-4f4d-8d38-1a8cdd8bb9af" providerId="ADAL" clId="{8DD42881-0CC0-416D-A793-74BCEF13BBD6}" dt="2021-05-19T15:22:32.602" v="14475" actId="14100"/>
          <ac:spMkLst>
            <pc:docMk/>
            <pc:sldMk cId="1949408855" sldId="371"/>
            <ac:spMk id="10" creationId="{6666E50B-9642-424C-9F76-9A58F31293FA}"/>
          </ac:spMkLst>
        </pc:spChg>
      </pc:sldChg>
      <pc:sldChg chg="add">
        <pc:chgData name="Michael" userId="176e3b1d-abf9-4f4d-8d38-1a8cdd8bb9af" providerId="ADAL" clId="{8DD42881-0CC0-416D-A793-74BCEF13BBD6}" dt="2021-05-19T15:27:37.964" v="14669"/>
        <pc:sldMkLst>
          <pc:docMk/>
          <pc:sldMk cId="2329448487" sldId="371"/>
        </pc:sldMkLst>
      </pc:sldChg>
      <pc:sldChg chg="modSp add del mod">
        <pc:chgData name="Michael" userId="176e3b1d-abf9-4f4d-8d38-1a8cdd8bb9af" providerId="ADAL" clId="{8DD42881-0CC0-416D-A793-74BCEF13BBD6}" dt="2021-05-19T15:27:17.498" v="14668" actId="2696"/>
        <pc:sldMkLst>
          <pc:docMk/>
          <pc:sldMk cId="1585812415" sldId="372"/>
        </pc:sldMkLst>
        <pc:spChg chg="mod">
          <ac:chgData name="Michael" userId="176e3b1d-abf9-4f4d-8d38-1a8cdd8bb9af" providerId="ADAL" clId="{8DD42881-0CC0-416D-A793-74BCEF13BBD6}" dt="2021-05-19T15:22:53.149" v="14526" actId="14100"/>
          <ac:spMkLst>
            <pc:docMk/>
            <pc:sldMk cId="1585812415" sldId="372"/>
            <ac:spMk id="9" creationId="{7B22570B-87D3-478C-83EC-30A793DD361D}"/>
          </ac:spMkLst>
        </pc:spChg>
        <pc:spChg chg="mod">
          <ac:chgData name="Michael" userId="176e3b1d-abf9-4f4d-8d38-1a8cdd8bb9af" providerId="ADAL" clId="{8DD42881-0CC0-416D-A793-74BCEF13BBD6}" dt="2021-05-19T15:23:04.126" v="14546" actId="14100"/>
          <ac:spMkLst>
            <pc:docMk/>
            <pc:sldMk cId="1585812415" sldId="372"/>
            <ac:spMk id="10" creationId="{6666E50B-9642-424C-9F76-9A58F31293FA}"/>
          </ac:spMkLst>
        </pc:spChg>
      </pc:sldChg>
      <pc:sldChg chg="add">
        <pc:chgData name="Michael" userId="176e3b1d-abf9-4f4d-8d38-1a8cdd8bb9af" providerId="ADAL" clId="{8DD42881-0CC0-416D-A793-74BCEF13BBD6}" dt="2021-05-19T15:27:37.964" v="14669"/>
        <pc:sldMkLst>
          <pc:docMk/>
          <pc:sldMk cId="2156789670" sldId="372"/>
        </pc:sldMkLst>
      </pc:sldChg>
      <pc:sldChg chg="modSp add del mod">
        <pc:chgData name="Michael" userId="176e3b1d-abf9-4f4d-8d38-1a8cdd8bb9af" providerId="ADAL" clId="{8DD42881-0CC0-416D-A793-74BCEF13BBD6}" dt="2021-05-19T15:27:17.498" v="14668" actId="2696"/>
        <pc:sldMkLst>
          <pc:docMk/>
          <pc:sldMk cId="1635559851" sldId="373"/>
        </pc:sldMkLst>
        <pc:spChg chg="mod">
          <ac:chgData name="Michael" userId="176e3b1d-abf9-4f4d-8d38-1a8cdd8bb9af" providerId="ADAL" clId="{8DD42881-0CC0-416D-A793-74BCEF13BBD6}" dt="2021-05-19T15:23:20.701" v="14570" actId="1036"/>
          <ac:spMkLst>
            <pc:docMk/>
            <pc:sldMk cId="1635559851" sldId="373"/>
            <ac:spMk id="9" creationId="{7B22570B-87D3-478C-83EC-30A793DD361D}"/>
          </ac:spMkLst>
        </pc:spChg>
        <pc:spChg chg="mod">
          <ac:chgData name="Michael" userId="176e3b1d-abf9-4f4d-8d38-1a8cdd8bb9af" providerId="ADAL" clId="{8DD42881-0CC0-416D-A793-74BCEF13BBD6}" dt="2021-05-19T15:23:33.061" v="14590" actId="14100"/>
          <ac:spMkLst>
            <pc:docMk/>
            <pc:sldMk cId="1635559851" sldId="373"/>
            <ac:spMk id="10" creationId="{6666E50B-9642-424C-9F76-9A58F31293FA}"/>
          </ac:spMkLst>
        </pc:spChg>
      </pc:sldChg>
      <pc:sldChg chg="add">
        <pc:chgData name="Michael" userId="176e3b1d-abf9-4f4d-8d38-1a8cdd8bb9af" providerId="ADAL" clId="{8DD42881-0CC0-416D-A793-74BCEF13BBD6}" dt="2021-05-19T15:27:37.964" v="14669"/>
        <pc:sldMkLst>
          <pc:docMk/>
          <pc:sldMk cId="3574192775" sldId="373"/>
        </pc:sldMkLst>
      </pc:sldChg>
      <pc:sldChg chg="modSp add del mod">
        <pc:chgData name="Michael" userId="176e3b1d-abf9-4f4d-8d38-1a8cdd8bb9af" providerId="ADAL" clId="{8DD42881-0CC0-416D-A793-74BCEF13BBD6}" dt="2021-05-19T15:27:17.498" v="14668" actId="2696"/>
        <pc:sldMkLst>
          <pc:docMk/>
          <pc:sldMk cId="180077142" sldId="374"/>
        </pc:sldMkLst>
        <pc:spChg chg="mod">
          <ac:chgData name="Michael" userId="176e3b1d-abf9-4f4d-8d38-1a8cdd8bb9af" providerId="ADAL" clId="{8DD42881-0CC0-416D-A793-74BCEF13BBD6}" dt="2021-05-19T15:23:50.194" v="14610" actId="14100"/>
          <ac:spMkLst>
            <pc:docMk/>
            <pc:sldMk cId="180077142" sldId="374"/>
            <ac:spMk id="9" creationId="{7B22570B-87D3-478C-83EC-30A793DD361D}"/>
          </ac:spMkLst>
        </pc:spChg>
        <pc:spChg chg="mod">
          <ac:chgData name="Michael" userId="176e3b1d-abf9-4f4d-8d38-1a8cdd8bb9af" providerId="ADAL" clId="{8DD42881-0CC0-416D-A793-74BCEF13BBD6}" dt="2021-05-19T15:23:55.850" v="14629" actId="1036"/>
          <ac:spMkLst>
            <pc:docMk/>
            <pc:sldMk cId="180077142" sldId="374"/>
            <ac:spMk id="10" creationId="{6666E50B-9642-424C-9F76-9A58F31293FA}"/>
          </ac:spMkLst>
        </pc:spChg>
      </pc:sldChg>
      <pc:sldChg chg="add">
        <pc:chgData name="Michael" userId="176e3b1d-abf9-4f4d-8d38-1a8cdd8bb9af" providerId="ADAL" clId="{8DD42881-0CC0-416D-A793-74BCEF13BBD6}" dt="2021-05-19T15:27:37.964" v="14669"/>
        <pc:sldMkLst>
          <pc:docMk/>
          <pc:sldMk cId="233103555" sldId="374"/>
        </pc:sldMkLst>
      </pc:sldChg>
      <pc:sldChg chg="add">
        <pc:chgData name="Michael" userId="176e3b1d-abf9-4f4d-8d38-1a8cdd8bb9af" providerId="ADAL" clId="{8DD42881-0CC0-416D-A793-74BCEF13BBD6}" dt="2021-05-19T15:27:37.964" v="14669"/>
        <pc:sldMkLst>
          <pc:docMk/>
          <pc:sldMk cId="3364814486" sldId="375"/>
        </pc:sldMkLst>
      </pc:sldChg>
      <pc:sldChg chg="modSp add del mod">
        <pc:chgData name="Michael" userId="176e3b1d-abf9-4f4d-8d38-1a8cdd8bb9af" providerId="ADAL" clId="{8DD42881-0CC0-416D-A793-74BCEF13BBD6}" dt="2021-05-19T15:27:17.498" v="14668" actId="2696"/>
        <pc:sldMkLst>
          <pc:docMk/>
          <pc:sldMk cId="3483349244" sldId="375"/>
        </pc:sldMkLst>
        <pc:spChg chg="mod">
          <ac:chgData name="Michael" userId="176e3b1d-abf9-4f4d-8d38-1a8cdd8bb9af" providerId="ADAL" clId="{8DD42881-0CC0-416D-A793-74BCEF13BBD6}" dt="2021-05-19T15:24:17.290" v="14652" actId="1036"/>
          <ac:spMkLst>
            <pc:docMk/>
            <pc:sldMk cId="3483349244" sldId="375"/>
            <ac:spMk id="9" creationId="{7B22570B-87D3-478C-83EC-30A793DD361D}"/>
          </ac:spMkLst>
        </pc:spChg>
        <pc:spChg chg="mod">
          <ac:chgData name="Michael" userId="176e3b1d-abf9-4f4d-8d38-1a8cdd8bb9af" providerId="ADAL" clId="{8DD42881-0CC0-416D-A793-74BCEF13BBD6}" dt="2021-05-19T15:24:24.609" v="14667" actId="1035"/>
          <ac:spMkLst>
            <pc:docMk/>
            <pc:sldMk cId="3483349244" sldId="375"/>
            <ac:spMk id="10" creationId="{6666E50B-9642-424C-9F76-9A58F31293FA}"/>
          </ac:spMkLst>
        </pc:spChg>
      </pc:sldChg>
      <pc:sldChg chg="modSp add mod">
        <pc:chgData name="Michael" userId="176e3b1d-abf9-4f4d-8d38-1a8cdd8bb9af" providerId="ADAL" clId="{8DD42881-0CC0-416D-A793-74BCEF13BBD6}" dt="2021-05-19T15:41:14.528" v="14795"/>
        <pc:sldMkLst>
          <pc:docMk/>
          <pc:sldMk cId="1574659724" sldId="376"/>
        </pc:sldMkLst>
        <pc:spChg chg="mod">
          <ac:chgData name="Michael" userId="176e3b1d-abf9-4f4d-8d38-1a8cdd8bb9af" providerId="ADAL" clId="{8DD42881-0CC0-416D-A793-74BCEF13BBD6}" dt="2021-05-19T15:41:14.528" v="14795"/>
          <ac:spMkLst>
            <pc:docMk/>
            <pc:sldMk cId="1574659724" sldId="376"/>
            <ac:spMk id="2" creationId="{C984BC9A-41E5-47DC-A44F-660034BD91B7}"/>
          </ac:spMkLst>
        </pc:spChg>
        <pc:spChg chg="mod">
          <ac:chgData name="Michael" userId="176e3b1d-abf9-4f4d-8d38-1a8cdd8bb9af" providerId="ADAL" clId="{8DD42881-0CC0-416D-A793-74BCEF13BBD6}" dt="2021-05-19T15:35:26.392" v="14701" actId="14100"/>
          <ac:spMkLst>
            <pc:docMk/>
            <pc:sldMk cId="1574659724" sldId="376"/>
            <ac:spMk id="8" creationId="{5D508A9D-4C38-48B5-BF2E-7AFFD4FDDAF0}"/>
          </ac:spMkLst>
        </pc:spChg>
        <pc:spChg chg="mod">
          <ac:chgData name="Michael" userId="176e3b1d-abf9-4f4d-8d38-1a8cdd8bb9af" providerId="ADAL" clId="{8DD42881-0CC0-416D-A793-74BCEF13BBD6}" dt="2021-05-19T15:35:39.353" v="14728" actId="14100"/>
          <ac:spMkLst>
            <pc:docMk/>
            <pc:sldMk cId="1574659724" sldId="376"/>
            <ac:spMk id="9" creationId="{57670079-8F6E-4B14-9A43-F7BFFC61BC72}"/>
          </ac:spMkLst>
        </pc:spChg>
      </pc:sldChg>
      <pc:sldChg chg="modSp add mod">
        <pc:chgData name="Michael" userId="176e3b1d-abf9-4f4d-8d38-1a8cdd8bb9af" providerId="ADAL" clId="{8DD42881-0CC0-416D-A793-74BCEF13BBD6}" dt="2021-05-19T15:41:20.858" v="14796"/>
        <pc:sldMkLst>
          <pc:docMk/>
          <pc:sldMk cId="2748033943" sldId="377"/>
        </pc:sldMkLst>
        <pc:spChg chg="mod">
          <ac:chgData name="Michael" userId="176e3b1d-abf9-4f4d-8d38-1a8cdd8bb9af" providerId="ADAL" clId="{8DD42881-0CC0-416D-A793-74BCEF13BBD6}" dt="2021-05-19T15:41:20.858" v="14796"/>
          <ac:spMkLst>
            <pc:docMk/>
            <pc:sldMk cId="2748033943" sldId="377"/>
            <ac:spMk id="2" creationId="{C984BC9A-41E5-47DC-A44F-660034BD91B7}"/>
          </ac:spMkLst>
        </pc:spChg>
        <pc:spChg chg="mod">
          <ac:chgData name="Michael" userId="176e3b1d-abf9-4f4d-8d38-1a8cdd8bb9af" providerId="ADAL" clId="{8DD42881-0CC0-416D-A793-74BCEF13BBD6}" dt="2021-05-19T15:36:02.023" v="14763" actId="14100"/>
          <ac:spMkLst>
            <pc:docMk/>
            <pc:sldMk cId="2748033943" sldId="377"/>
            <ac:spMk id="8" creationId="{5D508A9D-4C38-48B5-BF2E-7AFFD4FDDAF0}"/>
          </ac:spMkLst>
        </pc:spChg>
        <pc:spChg chg="mod">
          <ac:chgData name="Michael" userId="176e3b1d-abf9-4f4d-8d38-1a8cdd8bb9af" providerId="ADAL" clId="{8DD42881-0CC0-416D-A793-74BCEF13BBD6}" dt="2021-05-19T15:36:21.202" v="14791" actId="14100"/>
          <ac:spMkLst>
            <pc:docMk/>
            <pc:sldMk cId="2748033943" sldId="377"/>
            <ac:spMk id="9" creationId="{57670079-8F6E-4B14-9A43-F7BFFC61BC72}"/>
          </ac:spMkLst>
        </pc:spChg>
      </pc:sldChg>
      <pc:sldChg chg="addSp delSp modSp add mod">
        <pc:chgData name="Michael" userId="176e3b1d-abf9-4f4d-8d38-1a8cdd8bb9af" providerId="ADAL" clId="{8DD42881-0CC0-416D-A793-74BCEF13BBD6}" dt="2021-05-19T15:57:19.552" v="15056" actId="14100"/>
        <pc:sldMkLst>
          <pc:docMk/>
          <pc:sldMk cId="1864061605" sldId="378"/>
        </pc:sldMkLst>
        <pc:spChg chg="mod">
          <ac:chgData name="Michael" userId="176e3b1d-abf9-4f4d-8d38-1a8cdd8bb9af" providerId="ADAL" clId="{8DD42881-0CC0-416D-A793-74BCEF13BBD6}" dt="2021-05-19T15:53:50.906" v="15039" actId="27636"/>
          <ac:spMkLst>
            <pc:docMk/>
            <pc:sldMk cId="1864061605" sldId="378"/>
            <ac:spMk id="2" creationId="{C984BC9A-41E5-47DC-A44F-660034BD91B7}"/>
          </ac:spMkLst>
        </pc:spChg>
        <pc:spChg chg="del">
          <ac:chgData name="Michael" userId="176e3b1d-abf9-4f4d-8d38-1a8cdd8bb9af" providerId="ADAL" clId="{8DD42881-0CC0-416D-A793-74BCEF13BBD6}" dt="2021-05-19T15:54:04.622" v="15041" actId="478"/>
          <ac:spMkLst>
            <pc:docMk/>
            <pc:sldMk cId="1864061605" sldId="378"/>
            <ac:spMk id="8" creationId="{5D508A9D-4C38-48B5-BF2E-7AFFD4FDDAF0}"/>
          </ac:spMkLst>
        </pc:spChg>
        <pc:spChg chg="del">
          <ac:chgData name="Michael" userId="176e3b1d-abf9-4f4d-8d38-1a8cdd8bb9af" providerId="ADAL" clId="{8DD42881-0CC0-416D-A793-74BCEF13BBD6}" dt="2021-05-19T15:54:04.622" v="15041" actId="478"/>
          <ac:spMkLst>
            <pc:docMk/>
            <pc:sldMk cId="1864061605" sldId="378"/>
            <ac:spMk id="9" creationId="{57670079-8F6E-4B14-9A43-F7BFFC61BC72}"/>
          </ac:spMkLst>
        </pc:spChg>
        <pc:spChg chg="add mod">
          <ac:chgData name="Michael" userId="176e3b1d-abf9-4f4d-8d38-1a8cdd8bb9af" providerId="ADAL" clId="{8DD42881-0CC0-416D-A793-74BCEF13BBD6}" dt="2021-05-19T15:57:04.501" v="15051" actId="14100"/>
          <ac:spMkLst>
            <pc:docMk/>
            <pc:sldMk cId="1864061605" sldId="378"/>
            <ac:spMk id="10" creationId="{5967A0A4-389E-4377-B595-D656D82DE122}"/>
          </ac:spMkLst>
        </pc:spChg>
        <pc:spChg chg="add mod">
          <ac:chgData name="Michael" userId="176e3b1d-abf9-4f4d-8d38-1a8cdd8bb9af" providerId="ADAL" clId="{8DD42881-0CC0-416D-A793-74BCEF13BBD6}" dt="2021-05-19T15:57:19.552" v="15056" actId="14100"/>
          <ac:spMkLst>
            <pc:docMk/>
            <pc:sldMk cId="1864061605" sldId="378"/>
            <ac:spMk id="11" creationId="{8B4AF672-6536-4411-B149-B91F489332F6}"/>
          </ac:spMkLst>
        </pc:spChg>
        <pc:picChg chg="add del mod">
          <ac:chgData name="Michael" userId="176e3b1d-abf9-4f4d-8d38-1a8cdd8bb9af" providerId="ADAL" clId="{8DD42881-0CC0-416D-A793-74BCEF13BBD6}" dt="2021-05-19T15:54:53.790" v="15044" actId="478"/>
          <ac:picMkLst>
            <pc:docMk/>
            <pc:sldMk cId="1864061605" sldId="378"/>
            <ac:picMk id="3" creationId="{948ECC3A-2C9C-4E9F-AB2B-94BC7DFF50A9}"/>
          </ac:picMkLst>
        </pc:picChg>
        <pc:picChg chg="del">
          <ac:chgData name="Michael" userId="176e3b1d-abf9-4f4d-8d38-1a8cdd8bb9af" providerId="ADAL" clId="{8DD42881-0CC0-416D-A793-74BCEF13BBD6}" dt="2021-05-19T15:53:59.480" v="15040" actId="478"/>
          <ac:picMkLst>
            <pc:docMk/>
            <pc:sldMk cId="1864061605" sldId="378"/>
            <ac:picMk id="14338" creationId="{F3E62C1C-1856-4FF2-9FC1-27281570E02A}"/>
          </ac:picMkLst>
        </pc:picChg>
        <pc:picChg chg="del">
          <ac:chgData name="Michael" userId="176e3b1d-abf9-4f4d-8d38-1a8cdd8bb9af" providerId="ADAL" clId="{8DD42881-0CC0-416D-A793-74BCEF13BBD6}" dt="2021-05-19T15:53:59.480" v="15040" actId="478"/>
          <ac:picMkLst>
            <pc:docMk/>
            <pc:sldMk cId="1864061605" sldId="378"/>
            <ac:picMk id="14340" creationId="{9B3E8C81-7DD4-4BC0-B208-D981AD720A87}"/>
          </ac:picMkLst>
        </pc:picChg>
        <pc:picChg chg="add mod">
          <ac:chgData name="Michael" userId="176e3b1d-abf9-4f4d-8d38-1a8cdd8bb9af" providerId="ADAL" clId="{8DD42881-0CC0-416D-A793-74BCEF13BBD6}" dt="2021-05-19T15:55:50.923" v="15046" actId="1076"/>
          <ac:picMkLst>
            <pc:docMk/>
            <pc:sldMk cId="1864061605" sldId="378"/>
            <ac:picMk id="30722" creationId="{CE2C4B32-81A1-471B-BD6A-DE4B569D6756}"/>
          </ac:picMkLst>
        </pc:picChg>
        <pc:picChg chg="add mod">
          <ac:chgData name="Michael" userId="176e3b1d-abf9-4f4d-8d38-1a8cdd8bb9af" providerId="ADAL" clId="{8DD42881-0CC0-416D-A793-74BCEF13BBD6}" dt="2021-05-19T15:56:26.722" v="15048" actId="1076"/>
          <ac:picMkLst>
            <pc:docMk/>
            <pc:sldMk cId="1864061605" sldId="378"/>
            <ac:picMk id="30724" creationId="{3E7C5134-DCE3-4921-84D3-928F83353D56}"/>
          </ac:picMkLst>
        </pc:picChg>
      </pc:sldChg>
      <pc:sldChg chg="modSp add mod">
        <pc:chgData name="Michael" userId="176e3b1d-abf9-4f4d-8d38-1a8cdd8bb9af" providerId="ADAL" clId="{8DD42881-0CC0-416D-A793-74BCEF13BBD6}" dt="2021-05-19T15:58:15.246" v="15111" actId="14100"/>
        <pc:sldMkLst>
          <pc:docMk/>
          <pc:sldMk cId="1217213110" sldId="379"/>
        </pc:sldMkLst>
        <pc:spChg chg="mod">
          <ac:chgData name="Michael" userId="176e3b1d-abf9-4f4d-8d38-1a8cdd8bb9af" providerId="ADAL" clId="{8DD42881-0CC0-416D-A793-74BCEF13BBD6}" dt="2021-05-19T15:58:03.102" v="15081" actId="1036"/>
          <ac:spMkLst>
            <pc:docMk/>
            <pc:sldMk cId="1217213110" sldId="379"/>
            <ac:spMk id="10" creationId="{5967A0A4-389E-4377-B595-D656D82DE122}"/>
          </ac:spMkLst>
        </pc:spChg>
        <pc:spChg chg="mod">
          <ac:chgData name="Michael" userId="176e3b1d-abf9-4f4d-8d38-1a8cdd8bb9af" providerId="ADAL" clId="{8DD42881-0CC0-416D-A793-74BCEF13BBD6}" dt="2021-05-19T15:58:15.246" v="15111" actId="14100"/>
          <ac:spMkLst>
            <pc:docMk/>
            <pc:sldMk cId="1217213110" sldId="379"/>
            <ac:spMk id="11" creationId="{8B4AF672-6536-4411-B149-B91F489332F6}"/>
          </ac:spMkLst>
        </pc:spChg>
      </pc:sldChg>
      <pc:sldChg chg="modSp add mod">
        <pc:chgData name="Michael" userId="176e3b1d-abf9-4f4d-8d38-1a8cdd8bb9af" providerId="ADAL" clId="{8DD42881-0CC0-416D-A793-74BCEF13BBD6}" dt="2021-05-19T15:58:39.477" v="15168" actId="14100"/>
        <pc:sldMkLst>
          <pc:docMk/>
          <pc:sldMk cId="2379737185" sldId="380"/>
        </pc:sldMkLst>
        <pc:spChg chg="mod">
          <ac:chgData name="Michael" userId="176e3b1d-abf9-4f4d-8d38-1a8cdd8bb9af" providerId="ADAL" clId="{8DD42881-0CC0-416D-A793-74BCEF13BBD6}" dt="2021-05-19T15:58:26.203" v="15142" actId="1036"/>
          <ac:spMkLst>
            <pc:docMk/>
            <pc:sldMk cId="2379737185" sldId="380"/>
            <ac:spMk id="10" creationId="{5967A0A4-389E-4377-B595-D656D82DE122}"/>
          </ac:spMkLst>
        </pc:spChg>
        <pc:spChg chg="mod">
          <ac:chgData name="Michael" userId="176e3b1d-abf9-4f4d-8d38-1a8cdd8bb9af" providerId="ADAL" clId="{8DD42881-0CC0-416D-A793-74BCEF13BBD6}" dt="2021-05-19T15:58:39.477" v="15168" actId="14100"/>
          <ac:spMkLst>
            <pc:docMk/>
            <pc:sldMk cId="2379737185" sldId="380"/>
            <ac:spMk id="11" creationId="{8B4AF672-6536-4411-B149-B91F489332F6}"/>
          </ac:spMkLst>
        </pc:spChg>
      </pc:sldChg>
      <pc:sldChg chg="modSp add mod">
        <pc:chgData name="Michael" userId="176e3b1d-abf9-4f4d-8d38-1a8cdd8bb9af" providerId="ADAL" clId="{8DD42881-0CC0-416D-A793-74BCEF13BBD6}" dt="2021-05-19T15:59:21.624" v="15225" actId="14100"/>
        <pc:sldMkLst>
          <pc:docMk/>
          <pc:sldMk cId="3882295646" sldId="381"/>
        </pc:sldMkLst>
        <pc:spChg chg="mod">
          <ac:chgData name="Michael" userId="176e3b1d-abf9-4f4d-8d38-1a8cdd8bb9af" providerId="ADAL" clId="{8DD42881-0CC0-416D-A793-74BCEF13BBD6}" dt="2021-05-19T15:59:03.884" v="15194" actId="14100"/>
          <ac:spMkLst>
            <pc:docMk/>
            <pc:sldMk cId="3882295646" sldId="381"/>
            <ac:spMk id="10" creationId="{5967A0A4-389E-4377-B595-D656D82DE122}"/>
          </ac:spMkLst>
        </pc:spChg>
        <pc:spChg chg="mod">
          <ac:chgData name="Michael" userId="176e3b1d-abf9-4f4d-8d38-1a8cdd8bb9af" providerId="ADAL" clId="{8DD42881-0CC0-416D-A793-74BCEF13BBD6}" dt="2021-05-19T15:59:21.624" v="15225" actId="14100"/>
          <ac:spMkLst>
            <pc:docMk/>
            <pc:sldMk cId="3882295646" sldId="381"/>
            <ac:spMk id="11" creationId="{8B4AF672-6536-4411-B149-B91F489332F6}"/>
          </ac:spMkLst>
        </pc:spChg>
      </pc:sldChg>
      <pc:sldChg chg="modSp add mod">
        <pc:chgData name="Michael" userId="176e3b1d-abf9-4f4d-8d38-1a8cdd8bb9af" providerId="ADAL" clId="{8DD42881-0CC0-416D-A793-74BCEF13BBD6}" dt="2021-05-19T16:48:53.162" v="17475" actId="114"/>
        <pc:sldMkLst>
          <pc:docMk/>
          <pc:sldMk cId="4130184180" sldId="382"/>
        </pc:sldMkLst>
        <pc:spChg chg="mod">
          <ac:chgData name="Michael" userId="176e3b1d-abf9-4f4d-8d38-1a8cdd8bb9af" providerId="ADAL" clId="{8DD42881-0CC0-416D-A793-74BCEF13BBD6}" dt="2021-05-19T16:06:57.832" v="15409" actId="20577"/>
          <ac:spMkLst>
            <pc:docMk/>
            <pc:sldMk cId="4130184180" sldId="382"/>
            <ac:spMk id="2" creationId="{C984BC9A-41E5-47DC-A44F-660034BD91B7}"/>
          </ac:spMkLst>
        </pc:spChg>
        <pc:spChg chg="mod">
          <ac:chgData name="Michael" userId="176e3b1d-abf9-4f4d-8d38-1a8cdd8bb9af" providerId="ADAL" clId="{8DD42881-0CC0-416D-A793-74BCEF13BBD6}" dt="2021-05-19T16:48:53.162" v="17475" actId="114"/>
          <ac:spMkLst>
            <pc:docMk/>
            <pc:sldMk cId="4130184180" sldId="382"/>
            <ac:spMk id="3" creationId="{BD46F2DB-DBDA-4B3C-8FBA-2756119CBAD8}"/>
          </ac:spMkLst>
        </pc:spChg>
      </pc:sldChg>
      <pc:sldChg chg="modSp add mod">
        <pc:chgData name="Michael" userId="176e3b1d-abf9-4f4d-8d38-1a8cdd8bb9af" providerId="ADAL" clId="{8DD42881-0CC0-416D-A793-74BCEF13BBD6}" dt="2021-05-19T16:45:40.139" v="17231"/>
        <pc:sldMkLst>
          <pc:docMk/>
          <pc:sldMk cId="2662949917" sldId="383"/>
        </pc:sldMkLst>
        <pc:spChg chg="mod">
          <ac:chgData name="Michael" userId="176e3b1d-abf9-4f4d-8d38-1a8cdd8bb9af" providerId="ADAL" clId="{8DD42881-0CC0-416D-A793-74BCEF13BBD6}" dt="2021-05-19T16:37:35.670" v="16761" actId="20577"/>
          <ac:spMkLst>
            <pc:docMk/>
            <pc:sldMk cId="2662949917" sldId="383"/>
            <ac:spMk id="2" creationId="{C984BC9A-41E5-47DC-A44F-660034BD91B7}"/>
          </ac:spMkLst>
        </pc:spChg>
        <pc:spChg chg="mod">
          <ac:chgData name="Michael" userId="176e3b1d-abf9-4f4d-8d38-1a8cdd8bb9af" providerId="ADAL" clId="{8DD42881-0CC0-416D-A793-74BCEF13BBD6}" dt="2021-05-19T16:45:40.139" v="17231"/>
          <ac:spMkLst>
            <pc:docMk/>
            <pc:sldMk cId="2662949917" sldId="383"/>
            <ac:spMk id="3" creationId="{BD46F2DB-DBDA-4B3C-8FBA-2756119CBAD8}"/>
          </ac:spMkLst>
        </pc:spChg>
      </pc:sldChg>
      <pc:sldChg chg="addSp delSp modSp add mod">
        <pc:chgData name="Michael" userId="176e3b1d-abf9-4f4d-8d38-1a8cdd8bb9af" providerId="ADAL" clId="{8DD42881-0CC0-416D-A793-74BCEF13BBD6}" dt="2021-05-19T17:05:16.139" v="17567" actId="14100"/>
        <pc:sldMkLst>
          <pc:docMk/>
          <pc:sldMk cId="798266198" sldId="384"/>
        </pc:sldMkLst>
        <pc:spChg chg="mod">
          <ac:chgData name="Michael" userId="176e3b1d-abf9-4f4d-8d38-1a8cdd8bb9af" providerId="ADAL" clId="{8DD42881-0CC0-416D-A793-74BCEF13BBD6}" dt="2021-05-19T17:00:12.850" v="17544" actId="20577"/>
          <ac:spMkLst>
            <pc:docMk/>
            <pc:sldMk cId="798266198" sldId="384"/>
            <ac:spMk id="2" creationId="{C984BC9A-41E5-47DC-A44F-660034BD91B7}"/>
          </ac:spMkLst>
        </pc:spChg>
        <pc:spChg chg="del">
          <ac:chgData name="Michael" userId="176e3b1d-abf9-4f4d-8d38-1a8cdd8bb9af" providerId="ADAL" clId="{8DD42881-0CC0-416D-A793-74BCEF13BBD6}" dt="2021-05-19T17:00:32.045" v="17545" actId="478"/>
          <ac:spMkLst>
            <pc:docMk/>
            <pc:sldMk cId="798266198" sldId="384"/>
            <ac:spMk id="3" creationId="{BD46F2DB-DBDA-4B3C-8FBA-2756119CBAD8}"/>
          </ac:spMkLst>
        </pc:spChg>
        <pc:spChg chg="add del mod">
          <ac:chgData name="Michael" userId="176e3b1d-abf9-4f4d-8d38-1a8cdd8bb9af" providerId="ADAL" clId="{8DD42881-0CC0-416D-A793-74BCEF13BBD6}" dt="2021-05-19T17:00:34.434" v="17546" actId="478"/>
          <ac:spMkLst>
            <pc:docMk/>
            <pc:sldMk cId="798266198" sldId="384"/>
            <ac:spMk id="5" creationId="{622550FA-DAD9-4969-902C-8309FE587603}"/>
          </ac:spMkLst>
        </pc:spChg>
        <pc:spChg chg="add mod">
          <ac:chgData name="Michael" userId="176e3b1d-abf9-4f4d-8d38-1a8cdd8bb9af" providerId="ADAL" clId="{8DD42881-0CC0-416D-A793-74BCEF13BBD6}" dt="2021-05-19T17:05:03.117" v="17562" actId="14100"/>
          <ac:spMkLst>
            <pc:docMk/>
            <pc:sldMk cId="798266198" sldId="384"/>
            <ac:spMk id="9" creationId="{E6203FD6-3607-4341-8ADD-761E41C341D9}"/>
          </ac:spMkLst>
        </pc:spChg>
        <pc:spChg chg="add mod">
          <ac:chgData name="Michael" userId="176e3b1d-abf9-4f4d-8d38-1a8cdd8bb9af" providerId="ADAL" clId="{8DD42881-0CC0-416D-A793-74BCEF13BBD6}" dt="2021-05-19T17:05:16.139" v="17567" actId="14100"/>
          <ac:spMkLst>
            <pc:docMk/>
            <pc:sldMk cId="798266198" sldId="384"/>
            <ac:spMk id="10" creationId="{0E2C141E-ADEE-4D0A-8037-F23C9130CFAC}"/>
          </ac:spMkLst>
        </pc:spChg>
        <pc:picChg chg="add del mod">
          <ac:chgData name="Michael" userId="176e3b1d-abf9-4f4d-8d38-1a8cdd8bb9af" providerId="ADAL" clId="{8DD42881-0CC0-416D-A793-74BCEF13BBD6}" dt="2021-05-19T17:03:13.610" v="17550"/>
          <ac:picMkLst>
            <pc:docMk/>
            <pc:sldMk cId="798266198" sldId="384"/>
            <ac:picMk id="6" creationId="{1AE2DAA4-70F0-4005-9BEE-50077A7A2F97}"/>
          </ac:picMkLst>
        </pc:picChg>
        <pc:picChg chg="add mod">
          <ac:chgData name="Michael" userId="176e3b1d-abf9-4f4d-8d38-1a8cdd8bb9af" providerId="ADAL" clId="{8DD42881-0CC0-416D-A793-74BCEF13BBD6}" dt="2021-05-19T17:04:06.942" v="17555" actId="1076"/>
          <ac:picMkLst>
            <pc:docMk/>
            <pc:sldMk cId="798266198" sldId="384"/>
            <ac:picMk id="49154" creationId="{03CF9FEE-96FD-4737-A684-E6FB7BB1598E}"/>
          </ac:picMkLst>
        </pc:picChg>
        <pc:picChg chg="add mod">
          <ac:chgData name="Michael" userId="176e3b1d-abf9-4f4d-8d38-1a8cdd8bb9af" providerId="ADAL" clId="{8DD42881-0CC0-416D-A793-74BCEF13BBD6}" dt="2021-05-19T17:04:28.973" v="17556" actId="1076"/>
          <ac:picMkLst>
            <pc:docMk/>
            <pc:sldMk cId="798266198" sldId="384"/>
            <ac:picMk id="49156" creationId="{3D8E7577-7365-4F69-BED1-D8C952AF7D3C}"/>
          </ac:picMkLst>
        </pc:picChg>
      </pc:sldChg>
      <pc:sldChg chg="modSp add mod">
        <pc:chgData name="Michael" userId="176e3b1d-abf9-4f4d-8d38-1a8cdd8bb9af" providerId="ADAL" clId="{8DD42881-0CC0-416D-A793-74BCEF13BBD6}" dt="2021-05-19T17:05:40.719" v="17645" actId="14100"/>
        <pc:sldMkLst>
          <pc:docMk/>
          <pc:sldMk cId="923408967" sldId="385"/>
        </pc:sldMkLst>
        <pc:spChg chg="mod">
          <ac:chgData name="Michael" userId="176e3b1d-abf9-4f4d-8d38-1a8cdd8bb9af" providerId="ADAL" clId="{8DD42881-0CC0-416D-A793-74BCEF13BBD6}" dt="2021-05-19T17:05:27.318" v="17612" actId="1035"/>
          <ac:spMkLst>
            <pc:docMk/>
            <pc:sldMk cId="923408967" sldId="385"/>
            <ac:spMk id="9" creationId="{E6203FD6-3607-4341-8ADD-761E41C341D9}"/>
          </ac:spMkLst>
        </pc:spChg>
        <pc:spChg chg="mod">
          <ac:chgData name="Michael" userId="176e3b1d-abf9-4f4d-8d38-1a8cdd8bb9af" providerId="ADAL" clId="{8DD42881-0CC0-416D-A793-74BCEF13BBD6}" dt="2021-05-19T17:05:40.719" v="17645" actId="14100"/>
          <ac:spMkLst>
            <pc:docMk/>
            <pc:sldMk cId="923408967" sldId="385"/>
            <ac:spMk id="10" creationId="{0E2C141E-ADEE-4D0A-8037-F23C9130CFAC}"/>
          </ac:spMkLst>
        </pc:spChg>
      </pc:sldChg>
      <pc:sldChg chg="modSp add mod">
        <pc:chgData name="Michael" userId="176e3b1d-abf9-4f4d-8d38-1a8cdd8bb9af" providerId="ADAL" clId="{8DD42881-0CC0-416D-A793-74BCEF13BBD6}" dt="2021-05-19T17:06:29.023" v="17736" actId="1036"/>
        <pc:sldMkLst>
          <pc:docMk/>
          <pc:sldMk cId="3043607653" sldId="386"/>
        </pc:sldMkLst>
        <pc:spChg chg="mod">
          <ac:chgData name="Michael" userId="176e3b1d-abf9-4f4d-8d38-1a8cdd8bb9af" providerId="ADAL" clId="{8DD42881-0CC0-416D-A793-74BCEF13BBD6}" dt="2021-05-19T17:06:22.930" v="17714" actId="14100"/>
          <ac:spMkLst>
            <pc:docMk/>
            <pc:sldMk cId="3043607653" sldId="386"/>
            <ac:spMk id="9" creationId="{E6203FD6-3607-4341-8ADD-761E41C341D9}"/>
          </ac:spMkLst>
        </pc:spChg>
        <pc:spChg chg="mod">
          <ac:chgData name="Michael" userId="176e3b1d-abf9-4f4d-8d38-1a8cdd8bb9af" providerId="ADAL" clId="{8DD42881-0CC0-416D-A793-74BCEF13BBD6}" dt="2021-05-19T17:06:29.023" v="17736" actId="1036"/>
          <ac:spMkLst>
            <pc:docMk/>
            <pc:sldMk cId="3043607653" sldId="386"/>
            <ac:spMk id="10" creationId="{0E2C141E-ADEE-4D0A-8037-F23C9130CFAC}"/>
          </ac:spMkLst>
        </pc:spChg>
      </pc:sldChg>
      <pc:sldChg chg="modSp add mod">
        <pc:chgData name="Michael" userId="176e3b1d-abf9-4f4d-8d38-1a8cdd8bb9af" providerId="ADAL" clId="{8DD42881-0CC0-416D-A793-74BCEF13BBD6}" dt="2021-05-19T17:06:48.064" v="17767" actId="1036"/>
        <pc:sldMkLst>
          <pc:docMk/>
          <pc:sldMk cId="2308936522" sldId="387"/>
        </pc:sldMkLst>
        <pc:spChg chg="mod">
          <ac:chgData name="Michael" userId="176e3b1d-abf9-4f4d-8d38-1a8cdd8bb9af" providerId="ADAL" clId="{8DD42881-0CC0-416D-A793-74BCEF13BBD6}" dt="2021-05-19T17:06:42.471" v="17751" actId="1036"/>
          <ac:spMkLst>
            <pc:docMk/>
            <pc:sldMk cId="2308936522" sldId="387"/>
            <ac:spMk id="9" creationId="{E6203FD6-3607-4341-8ADD-761E41C341D9}"/>
          </ac:spMkLst>
        </pc:spChg>
        <pc:spChg chg="mod">
          <ac:chgData name="Michael" userId="176e3b1d-abf9-4f4d-8d38-1a8cdd8bb9af" providerId="ADAL" clId="{8DD42881-0CC0-416D-A793-74BCEF13BBD6}" dt="2021-05-19T17:06:48.064" v="17767" actId="1036"/>
          <ac:spMkLst>
            <pc:docMk/>
            <pc:sldMk cId="2308936522" sldId="387"/>
            <ac:spMk id="10" creationId="{0E2C141E-ADEE-4D0A-8037-F23C9130CFAC}"/>
          </ac:spMkLst>
        </pc:spChg>
      </pc:sldChg>
      <pc:sldChg chg="modSp add mod">
        <pc:chgData name="Michael" userId="176e3b1d-abf9-4f4d-8d38-1a8cdd8bb9af" providerId="ADAL" clId="{8DD42881-0CC0-416D-A793-74BCEF13BBD6}" dt="2021-05-19T17:08:34.930" v="17803" actId="1036"/>
        <pc:sldMkLst>
          <pc:docMk/>
          <pc:sldMk cId="3349915693" sldId="388"/>
        </pc:sldMkLst>
        <pc:spChg chg="mod">
          <ac:chgData name="Michael" userId="176e3b1d-abf9-4f4d-8d38-1a8cdd8bb9af" providerId="ADAL" clId="{8DD42881-0CC0-416D-A793-74BCEF13BBD6}" dt="2021-05-19T17:08:28.377" v="17787" actId="14100"/>
          <ac:spMkLst>
            <pc:docMk/>
            <pc:sldMk cId="3349915693" sldId="388"/>
            <ac:spMk id="9" creationId="{E6203FD6-3607-4341-8ADD-761E41C341D9}"/>
          </ac:spMkLst>
        </pc:spChg>
        <pc:spChg chg="mod">
          <ac:chgData name="Michael" userId="176e3b1d-abf9-4f4d-8d38-1a8cdd8bb9af" providerId="ADAL" clId="{8DD42881-0CC0-416D-A793-74BCEF13BBD6}" dt="2021-05-19T17:08:34.930" v="17803" actId="1036"/>
          <ac:spMkLst>
            <pc:docMk/>
            <pc:sldMk cId="3349915693" sldId="388"/>
            <ac:spMk id="10" creationId="{0E2C141E-ADEE-4D0A-8037-F23C9130CFAC}"/>
          </ac:spMkLst>
        </pc:spChg>
      </pc:sldChg>
      <pc:sldChg chg="addSp modSp add mod">
        <pc:chgData name="Michael" userId="176e3b1d-abf9-4f4d-8d38-1a8cdd8bb9af" providerId="ADAL" clId="{8DD42881-0CC0-416D-A793-74BCEF13BBD6}" dt="2021-05-25T16:46:53.230" v="33974"/>
        <pc:sldMkLst>
          <pc:docMk/>
          <pc:sldMk cId="214732050" sldId="389"/>
        </pc:sldMkLst>
        <pc:spChg chg="mod">
          <ac:chgData name="Michael" userId="176e3b1d-abf9-4f4d-8d38-1a8cdd8bb9af" providerId="ADAL" clId="{8DD42881-0CC0-416D-A793-74BCEF13BBD6}" dt="2021-05-19T17:19:52.009" v="17872" actId="20577"/>
          <ac:spMkLst>
            <pc:docMk/>
            <pc:sldMk cId="214732050" sldId="389"/>
            <ac:spMk id="2" creationId="{C984BC9A-41E5-47DC-A44F-660034BD91B7}"/>
          </ac:spMkLst>
        </pc:spChg>
        <pc:spChg chg="mod">
          <ac:chgData name="Michael" userId="176e3b1d-abf9-4f4d-8d38-1a8cdd8bb9af" providerId="ADAL" clId="{8DD42881-0CC0-416D-A793-74BCEF13BBD6}" dt="2021-05-19T19:06:56.650" v="20116" actId="403"/>
          <ac:spMkLst>
            <pc:docMk/>
            <pc:sldMk cId="214732050" sldId="389"/>
            <ac:spMk id="3" creationId="{E27D17F1-F05B-4E9E-99AE-3AC05B7BAA7C}"/>
          </ac:spMkLst>
        </pc:spChg>
        <pc:spChg chg="add mod">
          <ac:chgData name="Michael" userId="176e3b1d-abf9-4f4d-8d38-1a8cdd8bb9af" providerId="ADAL" clId="{8DD42881-0CC0-416D-A793-74BCEF13BBD6}" dt="2021-05-20T14:08:12.283" v="24006"/>
          <ac:spMkLst>
            <pc:docMk/>
            <pc:sldMk cId="214732050" sldId="389"/>
            <ac:spMk id="4" creationId="{4E9974C3-B1F7-42EF-957A-3154D5BE1D0C}"/>
          </ac:spMkLst>
        </pc:spChg>
        <pc:spChg chg="add mod">
          <ac:chgData name="Michael" userId="176e3b1d-abf9-4f4d-8d38-1a8cdd8bb9af" providerId="ADAL" clId="{8DD42881-0CC0-416D-A793-74BCEF13BBD6}" dt="2021-05-20T14:08:12.283" v="24006"/>
          <ac:spMkLst>
            <pc:docMk/>
            <pc:sldMk cId="214732050" sldId="389"/>
            <ac:spMk id="5" creationId="{E6DCF25B-D24C-4486-92CB-3DADADEDF2B8}"/>
          </ac:spMkLst>
        </pc:spChg>
        <pc:spChg chg="add mod">
          <ac:chgData name="Michael" userId="176e3b1d-abf9-4f4d-8d38-1a8cdd8bb9af" providerId="ADAL" clId="{8DD42881-0CC0-416D-A793-74BCEF13BBD6}" dt="2021-05-25T16:42:34.159" v="33952"/>
          <ac:spMkLst>
            <pc:docMk/>
            <pc:sldMk cId="214732050" sldId="389"/>
            <ac:spMk id="6" creationId="{D762544B-3F29-456A-B0CD-24F1496157B9}"/>
          </ac:spMkLst>
        </pc:spChg>
        <pc:spChg chg="add mod">
          <ac:chgData name="Michael" userId="176e3b1d-abf9-4f4d-8d38-1a8cdd8bb9af" providerId="ADAL" clId="{8DD42881-0CC0-416D-A793-74BCEF13BBD6}" dt="2021-05-25T16:46:53.230" v="33974"/>
          <ac:spMkLst>
            <pc:docMk/>
            <pc:sldMk cId="214732050" sldId="389"/>
            <ac:spMk id="7" creationId="{6B6E50C1-DAF1-4B50-A381-73461A254D8B}"/>
          </ac:spMkLst>
        </pc:spChg>
      </pc:sldChg>
      <pc:sldChg chg="addSp delSp modSp add mod">
        <pc:chgData name="Michael" userId="176e3b1d-abf9-4f4d-8d38-1a8cdd8bb9af" providerId="ADAL" clId="{8DD42881-0CC0-416D-A793-74BCEF13BBD6}" dt="2021-05-19T19:07:21.631" v="20117" actId="20577"/>
        <pc:sldMkLst>
          <pc:docMk/>
          <pc:sldMk cId="2257908831" sldId="390"/>
        </pc:sldMkLst>
        <pc:spChg chg="mod">
          <ac:chgData name="Michael" userId="176e3b1d-abf9-4f4d-8d38-1a8cdd8bb9af" providerId="ADAL" clId="{8DD42881-0CC0-416D-A793-74BCEF13BBD6}" dt="2021-05-19T19:07:21.631" v="20117" actId="20577"/>
          <ac:spMkLst>
            <pc:docMk/>
            <pc:sldMk cId="2257908831" sldId="390"/>
            <ac:spMk id="2" creationId="{C984BC9A-41E5-47DC-A44F-660034BD91B7}"/>
          </ac:spMkLst>
        </pc:spChg>
        <pc:spChg chg="del mod">
          <ac:chgData name="Michael" userId="176e3b1d-abf9-4f4d-8d38-1a8cdd8bb9af" providerId="ADAL" clId="{8DD42881-0CC0-416D-A793-74BCEF13BBD6}" dt="2021-05-19T18:46:04.892" v="19174" actId="478"/>
          <ac:spMkLst>
            <pc:docMk/>
            <pc:sldMk cId="2257908831" sldId="390"/>
            <ac:spMk id="3" creationId="{E27D17F1-F05B-4E9E-99AE-3AC05B7BAA7C}"/>
          </ac:spMkLst>
        </pc:spChg>
        <pc:spChg chg="add del mod">
          <ac:chgData name="Michael" userId="176e3b1d-abf9-4f4d-8d38-1a8cdd8bb9af" providerId="ADAL" clId="{8DD42881-0CC0-416D-A793-74BCEF13BBD6}" dt="2021-05-19T18:46:09.090" v="19175" actId="478"/>
          <ac:spMkLst>
            <pc:docMk/>
            <pc:sldMk cId="2257908831" sldId="390"/>
            <ac:spMk id="5" creationId="{E538B1EE-3FD5-4FD6-912C-63857EAED7D1}"/>
          </ac:spMkLst>
        </pc:spChg>
        <pc:spChg chg="add mod">
          <ac:chgData name="Michael" userId="176e3b1d-abf9-4f4d-8d38-1a8cdd8bb9af" providerId="ADAL" clId="{8DD42881-0CC0-416D-A793-74BCEF13BBD6}" dt="2021-05-19T19:06:36.005" v="20115" actId="20577"/>
          <ac:spMkLst>
            <pc:docMk/>
            <pc:sldMk cId="2257908831" sldId="390"/>
            <ac:spMk id="6" creationId="{61E53D2C-5F7C-4EE1-8DEE-2D69E0AF6AB1}"/>
          </ac:spMkLst>
        </pc:spChg>
        <pc:spChg chg="add del mod">
          <ac:chgData name="Michael" userId="176e3b1d-abf9-4f4d-8d38-1a8cdd8bb9af" providerId="ADAL" clId="{8DD42881-0CC0-416D-A793-74BCEF13BBD6}" dt="2021-05-19T19:00:33.523" v="19292" actId="478"/>
          <ac:spMkLst>
            <pc:docMk/>
            <pc:sldMk cId="2257908831" sldId="390"/>
            <ac:spMk id="9" creationId="{ACA5CC82-0026-41B7-96BD-59FF5F26387A}"/>
          </ac:spMkLst>
        </pc:spChg>
        <pc:spChg chg="add del mod">
          <ac:chgData name="Michael" userId="176e3b1d-abf9-4f4d-8d38-1a8cdd8bb9af" providerId="ADAL" clId="{8DD42881-0CC0-416D-A793-74BCEF13BBD6}" dt="2021-05-19T19:00:33.523" v="19292" actId="478"/>
          <ac:spMkLst>
            <pc:docMk/>
            <pc:sldMk cId="2257908831" sldId="390"/>
            <ac:spMk id="10" creationId="{7C22D4A6-C055-4721-B63A-57D3FD61CF37}"/>
          </ac:spMkLst>
        </pc:spChg>
        <pc:spChg chg="add del mod">
          <ac:chgData name="Michael" userId="176e3b1d-abf9-4f4d-8d38-1a8cdd8bb9af" providerId="ADAL" clId="{8DD42881-0CC0-416D-A793-74BCEF13BBD6}" dt="2021-05-19T19:00:33.523" v="19292" actId="478"/>
          <ac:spMkLst>
            <pc:docMk/>
            <pc:sldMk cId="2257908831" sldId="390"/>
            <ac:spMk id="11" creationId="{78CEA20D-9898-48FD-B573-A3CD7197BB5A}"/>
          </ac:spMkLst>
        </pc:spChg>
        <pc:spChg chg="add del mod">
          <ac:chgData name="Michael" userId="176e3b1d-abf9-4f4d-8d38-1a8cdd8bb9af" providerId="ADAL" clId="{8DD42881-0CC0-416D-A793-74BCEF13BBD6}" dt="2021-05-19T19:00:33.523" v="19292" actId="478"/>
          <ac:spMkLst>
            <pc:docMk/>
            <pc:sldMk cId="2257908831" sldId="390"/>
            <ac:spMk id="12" creationId="{7FE0B499-DA83-46DA-BAF2-1981DD542654}"/>
          </ac:spMkLst>
        </pc:spChg>
        <pc:picChg chg="add del mod">
          <ac:chgData name="Michael" userId="176e3b1d-abf9-4f4d-8d38-1a8cdd8bb9af" providerId="ADAL" clId="{8DD42881-0CC0-416D-A793-74BCEF13BBD6}" dt="2021-05-19T19:00:33.523" v="19292" actId="478"/>
          <ac:picMkLst>
            <pc:docMk/>
            <pc:sldMk cId="2257908831" sldId="390"/>
            <ac:picMk id="53250" creationId="{B4F2115F-4F5A-4410-8691-41AC9595174F}"/>
          </ac:picMkLst>
        </pc:picChg>
        <pc:picChg chg="add del mod">
          <ac:chgData name="Michael" userId="176e3b1d-abf9-4f4d-8d38-1a8cdd8bb9af" providerId="ADAL" clId="{8DD42881-0CC0-416D-A793-74BCEF13BBD6}" dt="2021-05-19T19:00:33.523" v="19292" actId="478"/>
          <ac:picMkLst>
            <pc:docMk/>
            <pc:sldMk cId="2257908831" sldId="390"/>
            <ac:picMk id="53252" creationId="{3E718BAA-DB11-4CCB-90A0-BEE264E218FD}"/>
          </ac:picMkLst>
        </pc:picChg>
        <pc:picChg chg="add del">
          <ac:chgData name="Michael" userId="176e3b1d-abf9-4f4d-8d38-1a8cdd8bb9af" providerId="ADAL" clId="{8DD42881-0CC0-416D-A793-74BCEF13BBD6}" dt="2021-05-19T18:49:09.363" v="19190"/>
          <ac:picMkLst>
            <pc:docMk/>
            <pc:sldMk cId="2257908831" sldId="390"/>
            <ac:picMk id="53254" creationId="{516AC919-847C-4F2C-AE86-73DF825D98BC}"/>
          </ac:picMkLst>
        </pc:picChg>
      </pc:sldChg>
      <pc:sldChg chg="add">
        <pc:chgData name="Michael" userId="176e3b1d-abf9-4f4d-8d38-1a8cdd8bb9af" providerId="ADAL" clId="{8DD42881-0CC0-416D-A793-74BCEF13BBD6}" dt="2021-05-19T19:00:19.774" v="19291"/>
        <pc:sldMkLst>
          <pc:docMk/>
          <pc:sldMk cId="724699518" sldId="391"/>
        </pc:sldMkLst>
      </pc:sldChg>
      <pc:sldChg chg="modSp add mod">
        <pc:chgData name="Michael" userId="176e3b1d-abf9-4f4d-8d38-1a8cdd8bb9af" providerId="ADAL" clId="{8DD42881-0CC0-416D-A793-74BCEF13BBD6}" dt="2021-05-19T19:18:57.501" v="20945" actId="2711"/>
        <pc:sldMkLst>
          <pc:docMk/>
          <pc:sldMk cId="2994351570" sldId="392"/>
        </pc:sldMkLst>
        <pc:spChg chg="mod">
          <ac:chgData name="Michael" userId="176e3b1d-abf9-4f4d-8d38-1a8cdd8bb9af" providerId="ADAL" clId="{8DD42881-0CC0-416D-A793-74BCEF13BBD6}" dt="2021-05-19T19:09:16.538" v="20123" actId="20577"/>
          <ac:spMkLst>
            <pc:docMk/>
            <pc:sldMk cId="2994351570" sldId="392"/>
            <ac:spMk id="2" creationId="{C984BC9A-41E5-47DC-A44F-660034BD91B7}"/>
          </ac:spMkLst>
        </pc:spChg>
        <pc:spChg chg="mod">
          <ac:chgData name="Michael" userId="176e3b1d-abf9-4f4d-8d38-1a8cdd8bb9af" providerId="ADAL" clId="{8DD42881-0CC0-416D-A793-74BCEF13BBD6}" dt="2021-05-19T19:18:57.501" v="20945" actId="2711"/>
          <ac:spMkLst>
            <pc:docMk/>
            <pc:sldMk cId="2994351570" sldId="392"/>
            <ac:spMk id="6" creationId="{61E53D2C-5F7C-4EE1-8DEE-2D69E0AF6AB1}"/>
          </ac:spMkLst>
        </pc:spChg>
      </pc:sldChg>
      <pc:sldChg chg="modSp add mod">
        <pc:chgData name="Michael" userId="176e3b1d-abf9-4f4d-8d38-1a8cdd8bb9af" providerId="ADAL" clId="{8DD42881-0CC0-416D-A793-74BCEF13BBD6}" dt="2021-05-19T19:29:27.905" v="21805"/>
        <pc:sldMkLst>
          <pc:docMk/>
          <pc:sldMk cId="113255766" sldId="393"/>
        </pc:sldMkLst>
        <pc:spChg chg="mod">
          <ac:chgData name="Michael" userId="176e3b1d-abf9-4f4d-8d38-1a8cdd8bb9af" providerId="ADAL" clId="{8DD42881-0CC0-416D-A793-74BCEF13BBD6}" dt="2021-05-19T19:29:27.905" v="21805"/>
          <ac:spMkLst>
            <pc:docMk/>
            <pc:sldMk cId="113255766" sldId="393"/>
            <ac:spMk id="2" creationId="{C984BC9A-41E5-47DC-A44F-660034BD91B7}"/>
          </ac:spMkLst>
        </pc:spChg>
        <pc:spChg chg="mod">
          <ac:chgData name="Michael" userId="176e3b1d-abf9-4f4d-8d38-1a8cdd8bb9af" providerId="ADAL" clId="{8DD42881-0CC0-416D-A793-74BCEF13BBD6}" dt="2021-05-19T19:28:18.259" v="21801" actId="20577"/>
          <ac:spMkLst>
            <pc:docMk/>
            <pc:sldMk cId="113255766" sldId="393"/>
            <ac:spMk id="6" creationId="{61E53D2C-5F7C-4EE1-8DEE-2D69E0AF6AB1}"/>
          </ac:spMkLst>
        </pc:spChg>
      </pc:sldChg>
      <pc:sldChg chg="modSp add mod">
        <pc:chgData name="Michael" userId="176e3b1d-abf9-4f4d-8d38-1a8cdd8bb9af" providerId="ADAL" clId="{8DD42881-0CC0-416D-A793-74BCEF13BBD6}" dt="2021-05-19T19:34:31.731" v="22213" actId="2711"/>
        <pc:sldMkLst>
          <pc:docMk/>
          <pc:sldMk cId="1771354015" sldId="394"/>
        </pc:sldMkLst>
        <pc:spChg chg="mod">
          <ac:chgData name="Michael" userId="176e3b1d-abf9-4f4d-8d38-1a8cdd8bb9af" providerId="ADAL" clId="{8DD42881-0CC0-416D-A793-74BCEF13BBD6}" dt="2021-05-19T19:31:16.856" v="21889" actId="20577"/>
          <ac:spMkLst>
            <pc:docMk/>
            <pc:sldMk cId="1771354015" sldId="394"/>
            <ac:spMk id="2" creationId="{C984BC9A-41E5-47DC-A44F-660034BD91B7}"/>
          </ac:spMkLst>
        </pc:spChg>
        <pc:spChg chg="mod">
          <ac:chgData name="Michael" userId="176e3b1d-abf9-4f4d-8d38-1a8cdd8bb9af" providerId="ADAL" clId="{8DD42881-0CC0-416D-A793-74BCEF13BBD6}" dt="2021-05-19T19:34:31.731" v="22213" actId="2711"/>
          <ac:spMkLst>
            <pc:docMk/>
            <pc:sldMk cId="1771354015" sldId="394"/>
            <ac:spMk id="6" creationId="{61E53D2C-5F7C-4EE1-8DEE-2D69E0AF6AB1}"/>
          </ac:spMkLst>
        </pc:spChg>
      </pc:sldChg>
      <pc:sldChg chg="addSp delSp modSp add mod">
        <pc:chgData name="Michael" userId="176e3b1d-abf9-4f4d-8d38-1a8cdd8bb9af" providerId="ADAL" clId="{8DD42881-0CC0-416D-A793-74BCEF13BBD6}" dt="2021-05-25T14:59:31.393" v="33388"/>
        <pc:sldMkLst>
          <pc:docMk/>
          <pc:sldMk cId="455554290" sldId="395"/>
        </pc:sldMkLst>
        <pc:spChg chg="mod">
          <ac:chgData name="Michael" userId="176e3b1d-abf9-4f4d-8d38-1a8cdd8bb9af" providerId="ADAL" clId="{8DD42881-0CC0-416D-A793-74BCEF13BBD6}" dt="2021-05-19T20:25:13.968" v="22245" actId="20577"/>
          <ac:spMkLst>
            <pc:docMk/>
            <pc:sldMk cId="455554290" sldId="395"/>
            <ac:spMk id="2" creationId="{C984BC9A-41E5-47DC-A44F-660034BD91B7}"/>
          </ac:spMkLst>
        </pc:spChg>
        <pc:spChg chg="add del mod">
          <ac:chgData name="Michael" userId="176e3b1d-abf9-4f4d-8d38-1a8cdd8bb9af" providerId="ADAL" clId="{8DD42881-0CC0-416D-A793-74BCEF13BBD6}" dt="2021-05-19T20:29:35.611" v="22251"/>
          <ac:spMkLst>
            <pc:docMk/>
            <pc:sldMk cId="455554290" sldId="395"/>
            <ac:spMk id="3" creationId="{A2B72F6F-5570-4915-A90C-ACF155E5BF80}"/>
          </ac:spMkLst>
        </pc:spChg>
        <pc:spChg chg="del mod">
          <ac:chgData name="Michael" userId="176e3b1d-abf9-4f4d-8d38-1a8cdd8bb9af" providerId="ADAL" clId="{8DD42881-0CC0-416D-A793-74BCEF13BBD6}" dt="2021-05-19T20:09:43.999" v="22231" actId="478"/>
          <ac:spMkLst>
            <pc:docMk/>
            <pc:sldMk cId="455554290" sldId="395"/>
            <ac:spMk id="6" creationId="{61E53D2C-5F7C-4EE1-8DEE-2D69E0AF6AB1}"/>
          </ac:spMkLst>
        </pc:spChg>
        <pc:spChg chg="add del mod">
          <ac:chgData name="Michael" userId="176e3b1d-abf9-4f4d-8d38-1a8cdd8bb9af" providerId="ADAL" clId="{8DD42881-0CC0-416D-A793-74BCEF13BBD6}" dt="2021-05-25T14:59:31.393" v="33388"/>
          <ac:spMkLst>
            <pc:docMk/>
            <pc:sldMk cId="455554290" sldId="395"/>
            <ac:spMk id="10" creationId="{9951E9DE-E806-4D45-B68E-04A2B6054B4A}"/>
          </ac:spMkLst>
        </pc:spChg>
        <pc:picChg chg="add del">
          <ac:chgData name="Michael" userId="176e3b1d-abf9-4f4d-8d38-1a8cdd8bb9af" providerId="ADAL" clId="{8DD42881-0CC0-416D-A793-74BCEF13BBD6}" dt="2021-05-19T20:14:33.936" v="22233" actId="478"/>
          <ac:picMkLst>
            <pc:docMk/>
            <pc:sldMk cId="455554290" sldId="395"/>
            <ac:picMk id="59394" creationId="{83ED4597-648F-4778-9F8F-890E56957E69}"/>
          </ac:picMkLst>
        </pc:picChg>
        <pc:picChg chg="add del mod">
          <ac:chgData name="Michael" userId="176e3b1d-abf9-4f4d-8d38-1a8cdd8bb9af" providerId="ADAL" clId="{8DD42881-0CC0-416D-A793-74BCEF13BBD6}" dt="2021-05-19T20:25:09.760" v="22240" actId="478"/>
          <ac:picMkLst>
            <pc:docMk/>
            <pc:sldMk cId="455554290" sldId="395"/>
            <ac:picMk id="59396" creationId="{7FA462F5-C739-4396-8D76-75E39D108FD6}"/>
          </ac:picMkLst>
        </pc:picChg>
        <pc:picChg chg="add del mod">
          <ac:chgData name="Michael" userId="176e3b1d-abf9-4f4d-8d38-1a8cdd8bb9af" providerId="ADAL" clId="{8DD42881-0CC0-416D-A793-74BCEF13BBD6}" dt="2021-05-19T20:25:09.760" v="22240" actId="478"/>
          <ac:picMkLst>
            <pc:docMk/>
            <pc:sldMk cId="455554290" sldId="395"/>
            <ac:picMk id="59398" creationId="{4CB0C1C6-A7C9-4AA9-A93F-E293BAB598BF}"/>
          </ac:picMkLst>
        </pc:picChg>
        <pc:picChg chg="add mod">
          <ac:chgData name="Michael" userId="176e3b1d-abf9-4f4d-8d38-1a8cdd8bb9af" providerId="ADAL" clId="{8DD42881-0CC0-416D-A793-74BCEF13BBD6}" dt="2021-05-19T20:26:49.150" v="22247" actId="1076"/>
          <ac:picMkLst>
            <pc:docMk/>
            <pc:sldMk cId="455554290" sldId="395"/>
            <ac:picMk id="59400" creationId="{038A6956-354E-4B3E-94AF-6FDC038A61EE}"/>
          </ac:picMkLst>
        </pc:picChg>
        <pc:picChg chg="add mod">
          <ac:chgData name="Michael" userId="176e3b1d-abf9-4f4d-8d38-1a8cdd8bb9af" providerId="ADAL" clId="{8DD42881-0CC0-416D-A793-74BCEF13BBD6}" dt="2021-05-19T20:27:38.551" v="22249" actId="1076"/>
          <ac:picMkLst>
            <pc:docMk/>
            <pc:sldMk cId="455554290" sldId="395"/>
            <ac:picMk id="59402" creationId="{16FC61A0-389B-4F27-8915-5D42FE7D21C5}"/>
          </ac:picMkLst>
        </pc:picChg>
      </pc:sldChg>
      <pc:sldChg chg="addSp delSp modSp add mod">
        <pc:chgData name="Michael" userId="176e3b1d-abf9-4f4d-8d38-1a8cdd8bb9af" providerId="ADAL" clId="{8DD42881-0CC0-416D-A793-74BCEF13BBD6}" dt="2021-05-19T20:34:05.166" v="22264"/>
        <pc:sldMkLst>
          <pc:docMk/>
          <pc:sldMk cId="1829688395" sldId="396"/>
        </pc:sldMkLst>
        <pc:spChg chg="mod">
          <ac:chgData name="Michael" userId="176e3b1d-abf9-4f4d-8d38-1a8cdd8bb9af" providerId="ADAL" clId="{8DD42881-0CC0-416D-A793-74BCEF13BBD6}" dt="2021-05-19T20:29:43.898" v="22254" actId="20577"/>
          <ac:spMkLst>
            <pc:docMk/>
            <pc:sldMk cId="1829688395" sldId="396"/>
            <ac:spMk id="2" creationId="{C984BC9A-41E5-47DC-A44F-660034BD91B7}"/>
          </ac:spMkLst>
        </pc:spChg>
        <pc:picChg chg="del">
          <ac:chgData name="Michael" userId="176e3b1d-abf9-4f4d-8d38-1a8cdd8bb9af" providerId="ADAL" clId="{8DD42881-0CC0-416D-A793-74BCEF13BBD6}" dt="2021-05-19T20:31:16.434" v="22259" actId="478"/>
          <ac:picMkLst>
            <pc:docMk/>
            <pc:sldMk cId="1829688395" sldId="396"/>
            <ac:picMk id="59400" creationId="{038A6956-354E-4B3E-94AF-6FDC038A61EE}"/>
          </ac:picMkLst>
        </pc:picChg>
        <pc:picChg chg="del">
          <ac:chgData name="Michael" userId="176e3b1d-abf9-4f4d-8d38-1a8cdd8bb9af" providerId="ADAL" clId="{8DD42881-0CC0-416D-A793-74BCEF13BBD6}" dt="2021-05-19T20:29:55.109" v="22255" actId="478"/>
          <ac:picMkLst>
            <pc:docMk/>
            <pc:sldMk cId="1829688395" sldId="396"/>
            <ac:picMk id="59402" creationId="{16FC61A0-389B-4F27-8915-5D42FE7D21C5}"/>
          </ac:picMkLst>
        </pc:picChg>
        <pc:picChg chg="add mod">
          <ac:chgData name="Michael" userId="176e3b1d-abf9-4f4d-8d38-1a8cdd8bb9af" providerId="ADAL" clId="{8DD42881-0CC0-416D-A793-74BCEF13BBD6}" dt="2021-05-19T20:31:13.685" v="22258" actId="167"/>
          <ac:picMkLst>
            <pc:docMk/>
            <pc:sldMk cId="1829688395" sldId="396"/>
            <ac:picMk id="64514" creationId="{A683CE76-4A8A-4E32-A525-C76FF46E7D3A}"/>
          </ac:picMkLst>
        </pc:picChg>
        <pc:picChg chg="add mod">
          <ac:chgData name="Michael" userId="176e3b1d-abf9-4f4d-8d38-1a8cdd8bb9af" providerId="ADAL" clId="{8DD42881-0CC0-416D-A793-74BCEF13BBD6}" dt="2021-05-19T20:32:29.846" v="22262" actId="1076"/>
          <ac:picMkLst>
            <pc:docMk/>
            <pc:sldMk cId="1829688395" sldId="396"/>
            <ac:picMk id="64516" creationId="{22A6DA37-E10D-4BF9-872D-C3085C879A2E}"/>
          </ac:picMkLst>
        </pc:picChg>
        <pc:picChg chg="add del">
          <ac:chgData name="Michael" userId="176e3b1d-abf9-4f4d-8d38-1a8cdd8bb9af" providerId="ADAL" clId="{8DD42881-0CC0-416D-A793-74BCEF13BBD6}" dt="2021-05-19T20:34:05.166" v="22264"/>
          <ac:picMkLst>
            <pc:docMk/>
            <pc:sldMk cId="1829688395" sldId="396"/>
            <ac:picMk id="64518" creationId="{A4C302E0-571A-4DE0-A82B-D7C3CCE9D3AF}"/>
          </ac:picMkLst>
        </pc:picChg>
      </pc:sldChg>
      <pc:sldChg chg="addSp delSp modSp add mod">
        <pc:chgData name="Michael" userId="176e3b1d-abf9-4f4d-8d38-1a8cdd8bb9af" providerId="ADAL" clId="{8DD42881-0CC0-416D-A793-74BCEF13BBD6}" dt="2021-05-19T20:37:36.001" v="22274" actId="1076"/>
        <pc:sldMkLst>
          <pc:docMk/>
          <pc:sldMk cId="1693217385" sldId="397"/>
        </pc:sldMkLst>
        <pc:spChg chg="mod">
          <ac:chgData name="Michael" userId="176e3b1d-abf9-4f4d-8d38-1a8cdd8bb9af" providerId="ADAL" clId="{8DD42881-0CC0-416D-A793-74BCEF13BBD6}" dt="2021-05-19T20:34:12.551" v="22267" actId="20577"/>
          <ac:spMkLst>
            <pc:docMk/>
            <pc:sldMk cId="1693217385" sldId="397"/>
            <ac:spMk id="2" creationId="{C984BC9A-41E5-47DC-A44F-660034BD91B7}"/>
          </ac:spMkLst>
        </pc:spChg>
        <pc:picChg chg="del">
          <ac:chgData name="Michael" userId="176e3b1d-abf9-4f4d-8d38-1a8cdd8bb9af" providerId="ADAL" clId="{8DD42881-0CC0-416D-A793-74BCEF13BBD6}" dt="2021-05-19T20:36:14.703" v="22272" actId="478"/>
          <ac:picMkLst>
            <pc:docMk/>
            <pc:sldMk cId="1693217385" sldId="397"/>
            <ac:picMk id="64514" creationId="{A683CE76-4A8A-4E32-A525-C76FF46E7D3A}"/>
          </ac:picMkLst>
        </pc:picChg>
        <pc:picChg chg="del">
          <ac:chgData name="Michael" userId="176e3b1d-abf9-4f4d-8d38-1a8cdd8bb9af" providerId="ADAL" clId="{8DD42881-0CC0-416D-A793-74BCEF13BBD6}" dt="2021-05-19T20:34:16.514" v="22268" actId="478"/>
          <ac:picMkLst>
            <pc:docMk/>
            <pc:sldMk cId="1693217385" sldId="397"/>
            <ac:picMk id="64516" creationId="{22A6DA37-E10D-4BF9-872D-C3085C879A2E}"/>
          </ac:picMkLst>
        </pc:picChg>
        <pc:picChg chg="add mod">
          <ac:chgData name="Michael" userId="176e3b1d-abf9-4f4d-8d38-1a8cdd8bb9af" providerId="ADAL" clId="{8DD42881-0CC0-416D-A793-74BCEF13BBD6}" dt="2021-05-19T20:36:11.968" v="22271" actId="167"/>
          <ac:picMkLst>
            <pc:docMk/>
            <pc:sldMk cId="1693217385" sldId="397"/>
            <ac:picMk id="65538" creationId="{8247637C-6DE8-4067-9CB9-5A68BC6FD4F7}"/>
          </ac:picMkLst>
        </pc:picChg>
        <pc:picChg chg="add mod">
          <ac:chgData name="Michael" userId="176e3b1d-abf9-4f4d-8d38-1a8cdd8bb9af" providerId="ADAL" clId="{8DD42881-0CC0-416D-A793-74BCEF13BBD6}" dt="2021-05-19T20:37:36.001" v="22274" actId="1076"/>
          <ac:picMkLst>
            <pc:docMk/>
            <pc:sldMk cId="1693217385" sldId="397"/>
            <ac:picMk id="65540" creationId="{9875DEB8-14A5-48B3-AD74-202A9EDCD8C3}"/>
          </ac:picMkLst>
        </pc:picChg>
      </pc:sldChg>
      <pc:sldChg chg="addSp delSp modSp add mod">
        <pc:chgData name="Michael" userId="176e3b1d-abf9-4f4d-8d38-1a8cdd8bb9af" providerId="ADAL" clId="{8DD42881-0CC0-416D-A793-74BCEF13BBD6}" dt="2021-05-19T20:41:29.677" v="22283" actId="1076"/>
        <pc:sldMkLst>
          <pc:docMk/>
          <pc:sldMk cId="1473713870" sldId="398"/>
        </pc:sldMkLst>
        <pc:spChg chg="mod">
          <ac:chgData name="Michael" userId="176e3b1d-abf9-4f4d-8d38-1a8cdd8bb9af" providerId="ADAL" clId="{8DD42881-0CC0-416D-A793-74BCEF13BBD6}" dt="2021-05-19T20:39:57.898" v="22276" actId="20577"/>
          <ac:spMkLst>
            <pc:docMk/>
            <pc:sldMk cId="1473713870" sldId="398"/>
            <ac:spMk id="2" creationId="{C984BC9A-41E5-47DC-A44F-660034BD91B7}"/>
          </ac:spMkLst>
        </pc:spChg>
        <pc:picChg chg="del">
          <ac:chgData name="Michael" userId="176e3b1d-abf9-4f4d-8d38-1a8cdd8bb9af" providerId="ADAL" clId="{8DD42881-0CC0-416D-A793-74BCEF13BBD6}" dt="2021-05-19T20:40:25.878" v="22281" actId="478"/>
          <ac:picMkLst>
            <pc:docMk/>
            <pc:sldMk cId="1473713870" sldId="398"/>
            <ac:picMk id="65538" creationId="{8247637C-6DE8-4067-9CB9-5A68BC6FD4F7}"/>
          </ac:picMkLst>
        </pc:picChg>
        <pc:picChg chg="del">
          <ac:chgData name="Michael" userId="176e3b1d-abf9-4f4d-8d38-1a8cdd8bb9af" providerId="ADAL" clId="{8DD42881-0CC0-416D-A793-74BCEF13BBD6}" dt="2021-05-19T20:40:00.234" v="22277" actId="478"/>
          <ac:picMkLst>
            <pc:docMk/>
            <pc:sldMk cId="1473713870" sldId="398"/>
            <ac:picMk id="65540" creationId="{9875DEB8-14A5-48B3-AD74-202A9EDCD8C3}"/>
          </ac:picMkLst>
        </pc:picChg>
        <pc:picChg chg="add mod">
          <ac:chgData name="Michael" userId="176e3b1d-abf9-4f4d-8d38-1a8cdd8bb9af" providerId="ADAL" clId="{8DD42881-0CC0-416D-A793-74BCEF13BBD6}" dt="2021-05-19T20:40:23.141" v="22280" actId="167"/>
          <ac:picMkLst>
            <pc:docMk/>
            <pc:sldMk cId="1473713870" sldId="398"/>
            <ac:picMk id="66562" creationId="{7234CD87-0009-40EC-BFE8-9B590F82B75E}"/>
          </ac:picMkLst>
        </pc:picChg>
        <pc:picChg chg="add mod">
          <ac:chgData name="Michael" userId="176e3b1d-abf9-4f4d-8d38-1a8cdd8bb9af" providerId="ADAL" clId="{8DD42881-0CC0-416D-A793-74BCEF13BBD6}" dt="2021-05-19T20:41:29.677" v="22283" actId="1076"/>
          <ac:picMkLst>
            <pc:docMk/>
            <pc:sldMk cId="1473713870" sldId="398"/>
            <ac:picMk id="66564" creationId="{C945D233-5FEE-40A1-BAD1-417A44A16100}"/>
          </ac:picMkLst>
        </pc:picChg>
      </pc:sldChg>
      <pc:sldChg chg="modSp add mod">
        <pc:chgData name="Michael" userId="176e3b1d-abf9-4f4d-8d38-1a8cdd8bb9af" providerId="ADAL" clId="{8DD42881-0CC0-416D-A793-74BCEF13BBD6}" dt="2021-05-19T22:16:45.292" v="23926" actId="20577"/>
        <pc:sldMkLst>
          <pc:docMk/>
          <pc:sldMk cId="3652917988" sldId="399"/>
        </pc:sldMkLst>
        <pc:spChg chg="mod">
          <ac:chgData name="Michael" userId="176e3b1d-abf9-4f4d-8d38-1a8cdd8bb9af" providerId="ADAL" clId="{8DD42881-0CC0-416D-A793-74BCEF13BBD6}" dt="2021-05-19T21:08:26.154" v="22304" actId="20577"/>
          <ac:spMkLst>
            <pc:docMk/>
            <pc:sldMk cId="3652917988" sldId="399"/>
            <ac:spMk id="2" creationId="{C984BC9A-41E5-47DC-A44F-660034BD91B7}"/>
          </ac:spMkLst>
        </pc:spChg>
        <pc:spChg chg="mod">
          <ac:chgData name="Michael" userId="176e3b1d-abf9-4f4d-8d38-1a8cdd8bb9af" providerId="ADAL" clId="{8DD42881-0CC0-416D-A793-74BCEF13BBD6}" dt="2021-05-19T22:16:45.292" v="23926" actId="20577"/>
          <ac:spMkLst>
            <pc:docMk/>
            <pc:sldMk cId="3652917988" sldId="399"/>
            <ac:spMk id="6" creationId="{61E53D2C-5F7C-4EE1-8DEE-2D69E0AF6AB1}"/>
          </ac:spMkLst>
        </pc:spChg>
      </pc:sldChg>
      <pc:sldChg chg="addSp delSp modSp add mod">
        <pc:chgData name="Michael" userId="176e3b1d-abf9-4f4d-8d38-1a8cdd8bb9af" providerId="ADAL" clId="{8DD42881-0CC0-416D-A793-74BCEF13BBD6}" dt="2021-05-19T22:05:20.396" v="23902" actId="1076"/>
        <pc:sldMkLst>
          <pc:docMk/>
          <pc:sldMk cId="3134199353" sldId="400"/>
        </pc:sldMkLst>
        <pc:spChg chg="mod">
          <ac:chgData name="Michael" userId="176e3b1d-abf9-4f4d-8d38-1a8cdd8bb9af" providerId="ADAL" clId="{8DD42881-0CC0-416D-A793-74BCEF13BBD6}" dt="2021-05-19T22:02:49.938" v="23889" actId="20577"/>
          <ac:spMkLst>
            <pc:docMk/>
            <pc:sldMk cId="3134199353" sldId="400"/>
            <ac:spMk id="2" creationId="{C984BC9A-41E5-47DC-A44F-660034BD91B7}"/>
          </ac:spMkLst>
        </pc:spChg>
        <pc:spChg chg="add del mod">
          <ac:chgData name="Michael" userId="176e3b1d-abf9-4f4d-8d38-1a8cdd8bb9af" providerId="ADAL" clId="{8DD42881-0CC0-416D-A793-74BCEF13BBD6}" dt="2021-05-19T22:03:01.919" v="23891" actId="478"/>
          <ac:spMkLst>
            <pc:docMk/>
            <pc:sldMk cId="3134199353" sldId="400"/>
            <ac:spMk id="4" creationId="{A1D632D9-BD2C-44F2-8BB8-D855CF7CF562}"/>
          </ac:spMkLst>
        </pc:spChg>
        <pc:spChg chg="del">
          <ac:chgData name="Michael" userId="176e3b1d-abf9-4f4d-8d38-1a8cdd8bb9af" providerId="ADAL" clId="{8DD42881-0CC0-416D-A793-74BCEF13BBD6}" dt="2021-05-19T22:02:56.723" v="23890" actId="478"/>
          <ac:spMkLst>
            <pc:docMk/>
            <pc:sldMk cId="3134199353" sldId="400"/>
            <ac:spMk id="6" creationId="{61E53D2C-5F7C-4EE1-8DEE-2D69E0AF6AB1}"/>
          </ac:spMkLst>
        </pc:spChg>
        <pc:picChg chg="add del mod">
          <ac:chgData name="Michael" userId="176e3b1d-abf9-4f4d-8d38-1a8cdd8bb9af" providerId="ADAL" clId="{8DD42881-0CC0-416D-A793-74BCEF13BBD6}" dt="2021-05-19T22:04:13.846" v="23896" actId="478"/>
          <ac:picMkLst>
            <pc:docMk/>
            <pc:sldMk cId="3134199353" sldId="400"/>
            <ac:picMk id="5" creationId="{63297B9F-0751-4436-BAF6-6250C87440AC}"/>
          </ac:picMkLst>
        </pc:picChg>
        <pc:picChg chg="add mod">
          <ac:chgData name="Michael" userId="176e3b1d-abf9-4f4d-8d38-1a8cdd8bb9af" providerId="ADAL" clId="{8DD42881-0CC0-416D-A793-74BCEF13BBD6}" dt="2021-05-19T22:04:27.926" v="23899" actId="1076"/>
          <ac:picMkLst>
            <pc:docMk/>
            <pc:sldMk cId="3134199353" sldId="400"/>
            <ac:picMk id="67586" creationId="{156EAC5A-BB55-425C-B816-3560DCCE575F}"/>
          </ac:picMkLst>
        </pc:picChg>
        <pc:picChg chg="add mod">
          <ac:chgData name="Michael" userId="176e3b1d-abf9-4f4d-8d38-1a8cdd8bb9af" providerId="ADAL" clId="{8DD42881-0CC0-416D-A793-74BCEF13BBD6}" dt="2021-05-19T22:05:20.396" v="23902" actId="1076"/>
          <ac:picMkLst>
            <pc:docMk/>
            <pc:sldMk cId="3134199353" sldId="400"/>
            <ac:picMk id="67588" creationId="{FB33C0F3-990C-4A49-9C17-7D286C803C58}"/>
          </ac:picMkLst>
        </pc:picChg>
      </pc:sldChg>
      <pc:sldChg chg="addSp delSp modSp add mod">
        <pc:chgData name="Michael" userId="176e3b1d-abf9-4f4d-8d38-1a8cdd8bb9af" providerId="ADAL" clId="{8DD42881-0CC0-416D-A793-74BCEF13BBD6}" dt="2021-05-19T22:22:45.319" v="23935" actId="1076"/>
        <pc:sldMkLst>
          <pc:docMk/>
          <pc:sldMk cId="2227069544" sldId="401"/>
        </pc:sldMkLst>
        <pc:spChg chg="mod">
          <ac:chgData name="Michael" userId="176e3b1d-abf9-4f4d-8d38-1a8cdd8bb9af" providerId="ADAL" clId="{8DD42881-0CC0-416D-A793-74BCEF13BBD6}" dt="2021-05-19T22:08:14.792" v="23905" actId="20577"/>
          <ac:spMkLst>
            <pc:docMk/>
            <pc:sldMk cId="2227069544" sldId="401"/>
            <ac:spMk id="2" creationId="{C984BC9A-41E5-47DC-A44F-660034BD91B7}"/>
          </ac:spMkLst>
        </pc:spChg>
        <pc:picChg chg="del">
          <ac:chgData name="Michael" userId="176e3b1d-abf9-4f4d-8d38-1a8cdd8bb9af" providerId="ADAL" clId="{8DD42881-0CC0-416D-A793-74BCEF13BBD6}" dt="2021-05-19T22:11:26.309" v="23915" actId="478"/>
          <ac:picMkLst>
            <pc:docMk/>
            <pc:sldMk cId="2227069544" sldId="401"/>
            <ac:picMk id="67586" creationId="{156EAC5A-BB55-425C-B816-3560DCCE575F}"/>
          </ac:picMkLst>
        </pc:picChg>
        <pc:picChg chg="del">
          <ac:chgData name="Michael" userId="176e3b1d-abf9-4f4d-8d38-1a8cdd8bb9af" providerId="ADAL" clId="{8DD42881-0CC0-416D-A793-74BCEF13BBD6}" dt="2021-05-19T22:08:22.005" v="23906" actId="478"/>
          <ac:picMkLst>
            <pc:docMk/>
            <pc:sldMk cId="2227069544" sldId="401"/>
            <ac:picMk id="67588" creationId="{FB33C0F3-990C-4A49-9C17-7D286C803C58}"/>
          </ac:picMkLst>
        </pc:picChg>
        <pc:picChg chg="add del mod">
          <ac:chgData name="Michael" userId="176e3b1d-abf9-4f4d-8d38-1a8cdd8bb9af" providerId="ADAL" clId="{8DD42881-0CC0-416D-A793-74BCEF13BBD6}" dt="2021-05-19T22:10:34.218" v="23910" actId="478"/>
          <ac:picMkLst>
            <pc:docMk/>
            <pc:sldMk cId="2227069544" sldId="401"/>
            <ac:picMk id="69634" creationId="{24642697-59F6-40E6-ACC8-0166589E6B7F}"/>
          </ac:picMkLst>
        </pc:picChg>
        <pc:picChg chg="add mod">
          <ac:chgData name="Michael" userId="176e3b1d-abf9-4f4d-8d38-1a8cdd8bb9af" providerId="ADAL" clId="{8DD42881-0CC0-416D-A793-74BCEF13BBD6}" dt="2021-05-19T22:11:23.576" v="23914" actId="167"/>
          <ac:picMkLst>
            <pc:docMk/>
            <pc:sldMk cId="2227069544" sldId="401"/>
            <ac:picMk id="69636" creationId="{723E0C2E-668D-4111-8BB5-827C05765361}"/>
          </ac:picMkLst>
        </pc:picChg>
        <pc:picChg chg="add mod">
          <ac:chgData name="Michael" userId="176e3b1d-abf9-4f4d-8d38-1a8cdd8bb9af" providerId="ADAL" clId="{8DD42881-0CC0-416D-A793-74BCEF13BBD6}" dt="2021-05-19T22:22:45.319" v="23935" actId="1076"/>
          <ac:picMkLst>
            <pc:docMk/>
            <pc:sldMk cId="2227069544" sldId="401"/>
            <ac:picMk id="69638" creationId="{83FE5580-C905-4CC3-867C-5B863FDD0515}"/>
          </ac:picMkLst>
        </pc:picChg>
      </pc:sldChg>
      <pc:sldChg chg="addSp delSp modSp add mod">
        <pc:chgData name="Michael" userId="176e3b1d-abf9-4f4d-8d38-1a8cdd8bb9af" providerId="ADAL" clId="{8DD42881-0CC0-416D-A793-74BCEF13BBD6}" dt="2021-05-19T22:22:58.716" v="23936" actId="1076"/>
        <pc:sldMkLst>
          <pc:docMk/>
          <pc:sldMk cId="412156401" sldId="402"/>
        </pc:sldMkLst>
        <pc:spChg chg="mod">
          <ac:chgData name="Michael" userId="176e3b1d-abf9-4f4d-8d38-1a8cdd8bb9af" providerId="ADAL" clId="{8DD42881-0CC0-416D-A793-74BCEF13BBD6}" dt="2021-05-19T22:15:04.184" v="23921" actId="20577"/>
          <ac:spMkLst>
            <pc:docMk/>
            <pc:sldMk cId="412156401" sldId="402"/>
            <ac:spMk id="2" creationId="{C984BC9A-41E5-47DC-A44F-660034BD91B7}"/>
          </ac:spMkLst>
        </pc:spChg>
        <pc:picChg chg="del">
          <ac:chgData name="Michael" userId="176e3b1d-abf9-4f4d-8d38-1a8cdd8bb9af" providerId="ADAL" clId="{8DD42881-0CC0-416D-A793-74BCEF13BBD6}" dt="2021-05-19T22:17:39.095" v="23931" actId="478"/>
          <ac:picMkLst>
            <pc:docMk/>
            <pc:sldMk cId="412156401" sldId="402"/>
            <ac:picMk id="69636" creationId="{723E0C2E-668D-4111-8BB5-827C05765361}"/>
          </ac:picMkLst>
        </pc:picChg>
        <pc:picChg chg="del">
          <ac:chgData name="Michael" userId="176e3b1d-abf9-4f4d-8d38-1a8cdd8bb9af" providerId="ADAL" clId="{8DD42881-0CC0-416D-A793-74BCEF13BBD6}" dt="2021-05-19T22:15:09.598" v="23922" actId="478"/>
          <ac:picMkLst>
            <pc:docMk/>
            <pc:sldMk cId="412156401" sldId="402"/>
            <ac:picMk id="69638" creationId="{83FE5580-C905-4CC3-867C-5B863FDD0515}"/>
          </ac:picMkLst>
        </pc:picChg>
        <pc:picChg chg="add mod">
          <ac:chgData name="Michael" userId="176e3b1d-abf9-4f4d-8d38-1a8cdd8bb9af" providerId="ADAL" clId="{8DD42881-0CC0-416D-A793-74BCEF13BBD6}" dt="2021-05-19T22:17:37.007" v="23930" actId="167"/>
          <ac:picMkLst>
            <pc:docMk/>
            <pc:sldMk cId="412156401" sldId="402"/>
            <ac:picMk id="70658" creationId="{DE5BEF1A-D905-4F39-90DC-F34B295B21B9}"/>
          </ac:picMkLst>
        </pc:picChg>
        <pc:picChg chg="add mod">
          <ac:chgData name="Michael" userId="176e3b1d-abf9-4f4d-8d38-1a8cdd8bb9af" providerId="ADAL" clId="{8DD42881-0CC0-416D-A793-74BCEF13BBD6}" dt="2021-05-19T22:22:58.716" v="23936" actId="1076"/>
          <ac:picMkLst>
            <pc:docMk/>
            <pc:sldMk cId="412156401" sldId="402"/>
            <ac:picMk id="70660" creationId="{8042EB24-0A42-4429-8719-CF331B61212A}"/>
          </ac:picMkLst>
        </pc:picChg>
      </pc:sldChg>
      <pc:sldChg chg="addSp modSp add mod">
        <pc:chgData name="Michael" userId="176e3b1d-abf9-4f4d-8d38-1a8cdd8bb9af" providerId="ADAL" clId="{8DD42881-0CC0-416D-A793-74BCEF13BBD6}" dt="2021-05-25T16:46:47.093" v="33971"/>
        <pc:sldMkLst>
          <pc:docMk/>
          <pc:sldMk cId="1073491846" sldId="403"/>
        </pc:sldMkLst>
        <pc:spChg chg="mod">
          <ac:chgData name="Michael" userId="176e3b1d-abf9-4f4d-8d38-1a8cdd8bb9af" providerId="ADAL" clId="{8DD42881-0CC0-416D-A793-74BCEF13BBD6}" dt="2021-05-20T15:04:17.181" v="24082" actId="20577"/>
          <ac:spMkLst>
            <pc:docMk/>
            <pc:sldMk cId="1073491846" sldId="403"/>
            <ac:spMk id="2" creationId="{C984BC9A-41E5-47DC-A44F-660034BD91B7}"/>
          </ac:spMkLst>
        </pc:spChg>
        <pc:spChg chg="mod">
          <ac:chgData name="Michael" userId="176e3b1d-abf9-4f4d-8d38-1a8cdd8bb9af" providerId="ADAL" clId="{8DD42881-0CC0-416D-A793-74BCEF13BBD6}" dt="2021-05-20T15:22:32.167" v="24918" actId="20577"/>
          <ac:spMkLst>
            <pc:docMk/>
            <pc:sldMk cId="1073491846" sldId="403"/>
            <ac:spMk id="3" creationId="{E27D17F1-F05B-4E9E-99AE-3AC05B7BAA7C}"/>
          </ac:spMkLst>
        </pc:spChg>
        <pc:spChg chg="add mod">
          <ac:chgData name="Michael" userId="176e3b1d-abf9-4f4d-8d38-1a8cdd8bb9af" providerId="ADAL" clId="{8DD42881-0CC0-416D-A793-74BCEF13BBD6}" dt="2021-05-20T15:10:52.637" v="24313"/>
          <ac:spMkLst>
            <pc:docMk/>
            <pc:sldMk cId="1073491846" sldId="403"/>
            <ac:spMk id="4" creationId="{910F7F93-6DAF-4D6C-89F2-427ED8BE130E}"/>
          </ac:spMkLst>
        </pc:spChg>
        <pc:spChg chg="add mod">
          <ac:chgData name="Michael" userId="176e3b1d-abf9-4f4d-8d38-1a8cdd8bb9af" providerId="ADAL" clId="{8DD42881-0CC0-416D-A793-74BCEF13BBD6}" dt="2021-05-20T17:21:49.126" v="27112" actId="1076"/>
          <ac:spMkLst>
            <pc:docMk/>
            <pc:sldMk cId="1073491846" sldId="403"/>
            <ac:spMk id="5" creationId="{49C60A44-38EB-4410-B02A-DDAEF853C08C}"/>
          </ac:spMkLst>
        </pc:spChg>
        <pc:spChg chg="add mod">
          <ac:chgData name="Michael" userId="176e3b1d-abf9-4f4d-8d38-1a8cdd8bb9af" providerId="ADAL" clId="{8DD42881-0CC0-416D-A793-74BCEF13BBD6}" dt="2021-05-25T16:42:15.648" v="33949"/>
          <ac:spMkLst>
            <pc:docMk/>
            <pc:sldMk cId="1073491846" sldId="403"/>
            <ac:spMk id="6" creationId="{3E4EB278-75AD-477E-AF7A-EF79F612F51D}"/>
          </ac:spMkLst>
        </pc:spChg>
        <pc:spChg chg="add mod">
          <ac:chgData name="Michael" userId="176e3b1d-abf9-4f4d-8d38-1a8cdd8bb9af" providerId="ADAL" clId="{8DD42881-0CC0-416D-A793-74BCEF13BBD6}" dt="2021-05-25T16:46:47.093" v="33971"/>
          <ac:spMkLst>
            <pc:docMk/>
            <pc:sldMk cId="1073491846" sldId="403"/>
            <ac:spMk id="7" creationId="{DC89DAD1-65FB-4E5F-8ED8-76B875472E41}"/>
          </ac:spMkLst>
        </pc:spChg>
      </pc:sldChg>
      <pc:sldChg chg="delSp modSp add mod">
        <pc:chgData name="Michael" userId="176e3b1d-abf9-4f4d-8d38-1a8cdd8bb9af" providerId="ADAL" clId="{8DD42881-0CC0-416D-A793-74BCEF13BBD6}" dt="2021-05-20T15:42:54.202" v="25831" actId="6549"/>
        <pc:sldMkLst>
          <pc:docMk/>
          <pc:sldMk cId="1452274953" sldId="404"/>
        </pc:sldMkLst>
        <pc:spChg chg="mod">
          <ac:chgData name="Michael" userId="176e3b1d-abf9-4f4d-8d38-1a8cdd8bb9af" providerId="ADAL" clId="{8DD42881-0CC0-416D-A793-74BCEF13BBD6}" dt="2021-05-20T15:30:09.571" v="24931" actId="20577"/>
          <ac:spMkLst>
            <pc:docMk/>
            <pc:sldMk cId="1452274953" sldId="404"/>
            <ac:spMk id="2" creationId="{C984BC9A-41E5-47DC-A44F-660034BD91B7}"/>
          </ac:spMkLst>
        </pc:spChg>
        <pc:spChg chg="mod">
          <ac:chgData name="Michael" userId="176e3b1d-abf9-4f4d-8d38-1a8cdd8bb9af" providerId="ADAL" clId="{8DD42881-0CC0-416D-A793-74BCEF13BBD6}" dt="2021-05-20T15:42:54.202" v="25831" actId="6549"/>
          <ac:spMkLst>
            <pc:docMk/>
            <pc:sldMk cId="1452274953" sldId="404"/>
            <ac:spMk id="3" creationId="{E27D17F1-F05B-4E9E-99AE-3AC05B7BAA7C}"/>
          </ac:spMkLst>
        </pc:spChg>
        <pc:spChg chg="del">
          <ac:chgData name="Michael" userId="176e3b1d-abf9-4f4d-8d38-1a8cdd8bb9af" providerId="ADAL" clId="{8DD42881-0CC0-416D-A793-74BCEF13BBD6}" dt="2021-05-20T15:30:02.317" v="24920" actId="478"/>
          <ac:spMkLst>
            <pc:docMk/>
            <pc:sldMk cId="1452274953" sldId="404"/>
            <ac:spMk id="4" creationId="{910F7F93-6DAF-4D6C-89F2-427ED8BE130E}"/>
          </ac:spMkLst>
        </pc:spChg>
        <pc:spChg chg="del">
          <ac:chgData name="Michael" userId="176e3b1d-abf9-4f4d-8d38-1a8cdd8bb9af" providerId="ADAL" clId="{8DD42881-0CC0-416D-A793-74BCEF13BBD6}" dt="2021-05-20T15:30:02.317" v="24920" actId="478"/>
          <ac:spMkLst>
            <pc:docMk/>
            <pc:sldMk cId="1452274953" sldId="404"/>
            <ac:spMk id="5" creationId="{49C60A44-38EB-4410-B02A-DDAEF853C08C}"/>
          </ac:spMkLst>
        </pc:spChg>
      </pc:sldChg>
      <pc:sldChg chg="addSp delSp modSp add mod">
        <pc:chgData name="Michael" userId="176e3b1d-abf9-4f4d-8d38-1a8cdd8bb9af" providerId="ADAL" clId="{8DD42881-0CC0-416D-A793-74BCEF13BBD6}" dt="2021-05-20T16:38:50.673" v="26839"/>
        <pc:sldMkLst>
          <pc:docMk/>
          <pc:sldMk cId="1038607538" sldId="405"/>
        </pc:sldMkLst>
        <pc:spChg chg="mod">
          <ac:chgData name="Michael" userId="176e3b1d-abf9-4f4d-8d38-1a8cdd8bb9af" providerId="ADAL" clId="{8DD42881-0CC0-416D-A793-74BCEF13BBD6}" dt="2021-05-20T15:44:10.492" v="25839" actId="20577"/>
          <ac:spMkLst>
            <pc:docMk/>
            <pc:sldMk cId="1038607538" sldId="405"/>
            <ac:spMk id="2" creationId="{C984BC9A-41E5-47DC-A44F-660034BD91B7}"/>
          </ac:spMkLst>
        </pc:spChg>
        <pc:spChg chg="del">
          <ac:chgData name="Michael" userId="176e3b1d-abf9-4f4d-8d38-1a8cdd8bb9af" providerId="ADAL" clId="{8DD42881-0CC0-416D-A793-74BCEF13BBD6}" dt="2021-05-20T15:44:20.015" v="25840" actId="478"/>
          <ac:spMkLst>
            <pc:docMk/>
            <pc:sldMk cId="1038607538" sldId="405"/>
            <ac:spMk id="3" creationId="{E27D17F1-F05B-4E9E-99AE-3AC05B7BAA7C}"/>
          </ac:spMkLst>
        </pc:spChg>
        <pc:spChg chg="add del mod">
          <ac:chgData name="Michael" userId="176e3b1d-abf9-4f4d-8d38-1a8cdd8bb9af" providerId="ADAL" clId="{8DD42881-0CC0-416D-A793-74BCEF13BBD6}" dt="2021-05-20T15:44:23.994" v="25841" actId="478"/>
          <ac:spMkLst>
            <pc:docMk/>
            <pc:sldMk cId="1038607538" sldId="405"/>
            <ac:spMk id="5" creationId="{57717294-94AA-4F4F-9D3C-983A7DDA8014}"/>
          </ac:spMkLst>
        </pc:spChg>
        <pc:spChg chg="add del mod">
          <ac:chgData name="Michael" userId="176e3b1d-abf9-4f4d-8d38-1a8cdd8bb9af" providerId="ADAL" clId="{8DD42881-0CC0-416D-A793-74BCEF13BBD6}" dt="2021-05-20T16:38:50.673" v="26839"/>
          <ac:spMkLst>
            <pc:docMk/>
            <pc:sldMk cId="1038607538" sldId="405"/>
            <ac:spMk id="8" creationId="{E4ED29E7-0F96-4CAE-993B-74160A9824B8}"/>
          </ac:spMkLst>
        </pc:spChg>
        <pc:picChg chg="add mod">
          <ac:chgData name="Michael" userId="176e3b1d-abf9-4f4d-8d38-1a8cdd8bb9af" providerId="ADAL" clId="{8DD42881-0CC0-416D-A793-74BCEF13BBD6}" dt="2021-05-20T16:04:20.088" v="25844" actId="1076"/>
          <ac:picMkLst>
            <pc:docMk/>
            <pc:sldMk cId="1038607538" sldId="405"/>
            <ac:picMk id="71682" creationId="{3DC27FA4-ABFC-4F4D-AC5E-E978A2B3436A}"/>
          </ac:picMkLst>
        </pc:picChg>
        <pc:picChg chg="add mod">
          <ac:chgData name="Michael" userId="176e3b1d-abf9-4f4d-8d38-1a8cdd8bb9af" providerId="ADAL" clId="{8DD42881-0CC0-416D-A793-74BCEF13BBD6}" dt="2021-05-20T16:05:12.325" v="25847" actId="1076"/>
          <ac:picMkLst>
            <pc:docMk/>
            <pc:sldMk cId="1038607538" sldId="405"/>
            <ac:picMk id="71684" creationId="{4226FAB7-300D-4EE2-8357-1DBC7963D15C}"/>
          </ac:picMkLst>
        </pc:picChg>
      </pc:sldChg>
      <pc:sldChg chg="modSp add mod">
        <pc:chgData name="Michael" userId="176e3b1d-abf9-4f4d-8d38-1a8cdd8bb9af" providerId="ADAL" clId="{8DD42881-0CC0-416D-A793-74BCEF13BBD6}" dt="2021-05-20T16:54:18.284" v="27058" actId="27636"/>
        <pc:sldMkLst>
          <pc:docMk/>
          <pc:sldMk cId="3251958322" sldId="406"/>
        </pc:sldMkLst>
        <pc:spChg chg="mod">
          <ac:chgData name="Michael" userId="176e3b1d-abf9-4f4d-8d38-1a8cdd8bb9af" providerId="ADAL" clId="{8DD42881-0CC0-416D-A793-74BCEF13BBD6}" dt="2021-05-20T16:21:18.063" v="25860" actId="20577"/>
          <ac:spMkLst>
            <pc:docMk/>
            <pc:sldMk cId="3251958322" sldId="406"/>
            <ac:spMk id="2" creationId="{C984BC9A-41E5-47DC-A44F-660034BD91B7}"/>
          </ac:spMkLst>
        </pc:spChg>
        <pc:spChg chg="mod">
          <ac:chgData name="Michael" userId="176e3b1d-abf9-4f4d-8d38-1a8cdd8bb9af" providerId="ADAL" clId="{8DD42881-0CC0-416D-A793-74BCEF13BBD6}" dt="2021-05-20T16:54:18.284" v="27058" actId="27636"/>
          <ac:spMkLst>
            <pc:docMk/>
            <pc:sldMk cId="3251958322" sldId="406"/>
            <ac:spMk id="3" creationId="{E27D17F1-F05B-4E9E-99AE-3AC05B7BAA7C}"/>
          </ac:spMkLst>
        </pc:spChg>
      </pc:sldChg>
      <pc:sldChg chg="addSp delSp modSp add mod">
        <pc:chgData name="Michael" userId="176e3b1d-abf9-4f4d-8d38-1a8cdd8bb9af" providerId="ADAL" clId="{8DD42881-0CC0-416D-A793-74BCEF13BBD6}" dt="2021-05-20T16:56:15.901" v="27065" actId="14100"/>
        <pc:sldMkLst>
          <pc:docMk/>
          <pc:sldMk cId="2238694583" sldId="407"/>
        </pc:sldMkLst>
        <pc:spChg chg="mod">
          <ac:chgData name="Michael" userId="176e3b1d-abf9-4f4d-8d38-1a8cdd8bb9af" providerId="ADAL" clId="{8DD42881-0CC0-416D-A793-74BCEF13BBD6}" dt="2021-05-20T16:35:29.886" v="26824" actId="20577"/>
          <ac:spMkLst>
            <pc:docMk/>
            <pc:sldMk cId="2238694583" sldId="407"/>
            <ac:spMk id="2" creationId="{C984BC9A-41E5-47DC-A44F-660034BD91B7}"/>
          </ac:spMkLst>
        </pc:spChg>
        <pc:spChg chg="add mod">
          <ac:chgData name="Michael" userId="176e3b1d-abf9-4f4d-8d38-1a8cdd8bb9af" providerId="ADAL" clId="{8DD42881-0CC0-416D-A793-74BCEF13BBD6}" dt="2021-05-20T16:39:50.677" v="26853" actId="14100"/>
          <ac:spMkLst>
            <pc:docMk/>
            <pc:sldMk cId="2238694583" sldId="407"/>
            <ac:spMk id="8" creationId="{95D93278-80CB-4B2D-B914-74D36FE2BD5D}"/>
          </ac:spMkLst>
        </pc:spChg>
        <pc:spChg chg="add mod">
          <ac:chgData name="Michael" userId="176e3b1d-abf9-4f4d-8d38-1a8cdd8bb9af" providerId="ADAL" clId="{8DD42881-0CC0-416D-A793-74BCEF13BBD6}" dt="2021-05-20T16:39:47.861" v="26851" actId="1036"/>
          <ac:spMkLst>
            <pc:docMk/>
            <pc:sldMk cId="2238694583" sldId="407"/>
            <ac:spMk id="9" creationId="{0BBCBA68-DAD7-4F3F-B8A6-0BF59AF04EF9}"/>
          </ac:spMkLst>
        </pc:spChg>
        <pc:spChg chg="add mod">
          <ac:chgData name="Michael" userId="176e3b1d-abf9-4f4d-8d38-1a8cdd8bb9af" providerId="ADAL" clId="{8DD42881-0CC0-416D-A793-74BCEF13BBD6}" dt="2021-05-20T16:40:28.158" v="26856" actId="14100"/>
          <ac:spMkLst>
            <pc:docMk/>
            <pc:sldMk cId="2238694583" sldId="407"/>
            <ac:spMk id="10" creationId="{059CE2FE-4F27-44FC-96E4-6449524D1C80}"/>
          </ac:spMkLst>
        </pc:spChg>
        <pc:spChg chg="add mod">
          <ac:chgData name="Michael" userId="176e3b1d-abf9-4f4d-8d38-1a8cdd8bb9af" providerId="ADAL" clId="{8DD42881-0CC0-416D-A793-74BCEF13BBD6}" dt="2021-05-20T16:40:44.026" v="26864" actId="14100"/>
          <ac:spMkLst>
            <pc:docMk/>
            <pc:sldMk cId="2238694583" sldId="407"/>
            <ac:spMk id="11" creationId="{68B4EBE7-1733-43C1-A838-4776DC9BC7C7}"/>
          </ac:spMkLst>
        </pc:spChg>
        <pc:spChg chg="add mod">
          <ac:chgData name="Michael" userId="176e3b1d-abf9-4f4d-8d38-1a8cdd8bb9af" providerId="ADAL" clId="{8DD42881-0CC0-416D-A793-74BCEF13BBD6}" dt="2021-05-20T16:52:35.433" v="26992" actId="1037"/>
          <ac:spMkLst>
            <pc:docMk/>
            <pc:sldMk cId="2238694583" sldId="407"/>
            <ac:spMk id="13" creationId="{2096A01A-1655-4243-8B95-BCD63ECAEB50}"/>
          </ac:spMkLst>
        </pc:spChg>
        <pc:picChg chg="del">
          <ac:chgData name="Michael" userId="176e3b1d-abf9-4f4d-8d38-1a8cdd8bb9af" providerId="ADAL" clId="{8DD42881-0CC0-416D-A793-74BCEF13BBD6}" dt="2021-05-20T16:35:34.089" v="26825" actId="478"/>
          <ac:picMkLst>
            <pc:docMk/>
            <pc:sldMk cId="2238694583" sldId="407"/>
            <ac:picMk id="71682" creationId="{3DC27FA4-ABFC-4F4D-AC5E-E978A2B3436A}"/>
          </ac:picMkLst>
        </pc:picChg>
        <pc:picChg chg="del">
          <ac:chgData name="Michael" userId="176e3b1d-abf9-4f4d-8d38-1a8cdd8bb9af" providerId="ADAL" clId="{8DD42881-0CC0-416D-A793-74BCEF13BBD6}" dt="2021-05-20T16:35:34.089" v="26825" actId="478"/>
          <ac:picMkLst>
            <pc:docMk/>
            <pc:sldMk cId="2238694583" sldId="407"/>
            <ac:picMk id="71684" creationId="{4226FAB7-300D-4EE2-8357-1DBC7963D15C}"/>
          </ac:picMkLst>
        </pc:picChg>
        <pc:picChg chg="add mod">
          <ac:chgData name="Michael" userId="176e3b1d-abf9-4f4d-8d38-1a8cdd8bb9af" providerId="ADAL" clId="{8DD42881-0CC0-416D-A793-74BCEF13BBD6}" dt="2021-05-20T16:36:54.261" v="26832" actId="1076"/>
          <ac:picMkLst>
            <pc:docMk/>
            <pc:sldMk cId="2238694583" sldId="407"/>
            <ac:picMk id="74754" creationId="{4E5DEF2A-9286-445C-9A9F-6EE72FA624EF}"/>
          </ac:picMkLst>
        </pc:picChg>
        <pc:picChg chg="add del mod">
          <ac:chgData name="Michael" userId="176e3b1d-abf9-4f4d-8d38-1a8cdd8bb9af" providerId="ADAL" clId="{8DD42881-0CC0-416D-A793-74BCEF13BBD6}" dt="2021-05-20T16:44:40.906" v="26865" actId="478"/>
          <ac:picMkLst>
            <pc:docMk/>
            <pc:sldMk cId="2238694583" sldId="407"/>
            <ac:picMk id="74756" creationId="{46E17006-AFEA-44E6-A48D-BE1E40295EC2}"/>
          </ac:picMkLst>
        </pc:picChg>
        <pc:picChg chg="add del">
          <ac:chgData name="Michael" userId="176e3b1d-abf9-4f4d-8d38-1a8cdd8bb9af" providerId="ADAL" clId="{8DD42881-0CC0-416D-A793-74BCEF13BBD6}" dt="2021-05-20T16:38:21.186" v="26837"/>
          <ac:picMkLst>
            <pc:docMk/>
            <pc:sldMk cId="2238694583" sldId="407"/>
            <ac:picMk id="74758" creationId="{2564E969-C7D6-4F32-AEC4-B9A95FFC377C}"/>
          </ac:picMkLst>
        </pc:picChg>
        <pc:picChg chg="add mod">
          <ac:chgData name="Michael" userId="176e3b1d-abf9-4f4d-8d38-1a8cdd8bb9af" providerId="ADAL" clId="{8DD42881-0CC0-416D-A793-74BCEF13BBD6}" dt="2021-05-20T16:44:56.496" v="26868" actId="1076"/>
          <ac:picMkLst>
            <pc:docMk/>
            <pc:sldMk cId="2238694583" sldId="407"/>
            <ac:picMk id="74760" creationId="{E412151D-7894-4CCB-B0B4-C1556E224BDA}"/>
          </ac:picMkLst>
        </pc:picChg>
        <pc:cxnChg chg="add mod">
          <ac:chgData name="Michael" userId="176e3b1d-abf9-4f4d-8d38-1a8cdd8bb9af" providerId="ADAL" clId="{8DD42881-0CC0-416D-A793-74BCEF13BBD6}" dt="2021-05-20T16:55:52.831" v="27062" actId="14100"/>
          <ac:cxnSpMkLst>
            <pc:docMk/>
            <pc:sldMk cId="2238694583" sldId="407"/>
            <ac:cxnSpMk id="14" creationId="{D20D6CA4-D36A-453B-A3BD-0AFE65A753F5}"/>
          </ac:cxnSpMkLst>
        </pc:cxnChg>
        <pc:cxnChg chg="add mod">
          <ac:chgData name="Michael" userId="176e3b1d-abf9-4f4d-8d38-1a8cdd8bb9af" providerId="ADAL" clId="{8DD42881-0CC0-416D-A793-74BCEF13BBD6}" dt="2021-05-20T16:56:15.901" v="27065" actId="14100"/>
          <ac:cxnSpMkLst>
            <pc:docMk/>
            <pc:sldMk cId="2238694583" sldId="407"/>
            <ac:cxnSpMk id="18" creationId="{40D2BFB2-60B9-433C-8FBB-E228E88A107C}"/>
          </ac:cxnSpMkLst>
        </pc:cxnChg>
        <pc:cxnChg chg="add mod">
          <ac:chgData name="Michael" userId="176e3b1d-abf9-4f4d-8d38-1a8cdd8bb9af" providerId="ADAL" clId="{8DD42881-0CC0-416D-A793-74BCEF13BBD6}" dt="2021-05-20T16:52:46.961" v="26994" actId="14100"/>
          <ac:cxnSpMkLst>
            <pc:docMk/>
            <pc:sldMk cId="2238694583" sldId="407"/>
            <ac:cxnSpMk id="23" creationId="{09F40525-F985-477C-963A-249165360B29}"/>
          </ac:cxnSpMkLst>
        </pc:cxnChg>
        <pc:cxnChg chg="add mod ord">
          <ac:chgData name="Michael" userId="176e3b1d-abf9-4f4d-8d38-1a8cdd8bb9af" providerId="ADAL" clId="{8DD42881-0CC0-416D-A793-74BCEF13BBD6}" dt="2021-05-20T16:52:24.018" v="26963" actId="14100"/>
          <ac:cxnSpMkLst>
            <pc:docMk/>
            <pc:sldMk cId="2238694583" sldId="407"/>
            <ac:cxnSpMk id="28" creationId="{5C079FFA-DFF5-495A-914A-DDDC02267302}"/>
          </ac:cxnSpMkLst>
        </pc:cxnChg>
      </pc:sldChg>
      <pc:sldChg chg="addSp modSp add mod">
        <pc:chgData name="Michael" userId="176e3b1d-abf9-4f4d-8d38-1a8cdd8bb9af" providerId="ADAL" clId="{8DD42881-0CC0-416D-A793-74BCEF13BBD6}" dt="2021-05-25T16:46:49.476" v="33972"/>
        <pc:sldMkLst>
          <pc:docMk/>
          <pc:sldMk cId="1740809390" sldId="408"/>
        </pc:sldMkLst>
        <pc:spChg chg="mod">
          <ac:chgData name="Michael" userId="176e3b1d-abf9-4f4d-8d38-1a8cdd8bb9af" providerId="ADAL" clId="{8DD42881-0CC0-416D-A793-74BCEF13BBD6}" dt="2021-05-20T17:20:59.684" v="27109" actId="20577"/>
          <ac:spMkLst>
            <pc:docMk/>
            <pc:sldMk cId="1740809390" sldId="408"/>
            <ac:spMk id="2" creationId="{C984BC9A-41E5-47DC-A44F-660034BD91B7}"/>
          </ac:spMkLst>
        </pc:spChg>
        <pc:spChg chg="mod">
          <ac:chgData name="Michael" userId="176e3b1d-abf9-4f4d-8d38-1a8cdd8bb9af" providerId="ADAL" clId="{8DD42881-0CC0-416D-A793-74BCEF13BBD6}" dt="2021-05-20T19:03:52.264" v="28384" actId="20577"/>
          <ac:spMkLst>
            <pc:docMk/>
            <pc:sldMk cId="1740809390" sldId="408"/>
            <ac:spMk id="3" creationId="{E27D17F1-F05B-4E9E-99AE-3AC05B7BAA7C}"/>
          </ac:spMkLst>
        </pc:spChg>
        <pc:spChg chg="add mod">
          <ac:chgData name="Michael" userId="176e3b1d-abf9-4f4d-8d38-1a8cdd8bb9af" providerId="ADAL" clId="{8DD42881-0CC0-416D-A793-74BCEF13BBD6}" dt="2021-05-20T17:22:02.441" v="27113"/>
          <ac:spMkLst>
            <pc:docMk/>
            <pc:sldMk cId="1740809390" sldId="408"/>
            <ac:spMk id="4" creationId="{79E7B53B-A3C9-4DEE-A184-75892F6A6570}"/>
          </ac:spMkLst>
        </pc:spChg>
        <pc:spChg chg="add mod">
          <ac:chgData name="Michael" userId="176e3b1d-abf9-4f4d-8d38-1a8cdd8bb9af" providerId="ADAL" clId="{8DD42881-0CC0-416D-A793-74BCEF13BBD6}" dt="2021-05-20T17:22:02.441" v="27113"/>
          <ac:spMkLst>
            <pc:docMk/>
            <pc:sldMk cId="1740809390" sldId="408"/>
            <ac:spMk id="5" creationId="{B70B2D0C-5BEB-4EE2-94C4-3786C1A6D11A}"/>
          </ac:spMkLst>
        </pc:spChg>
        <pc:spChg chg="add mod">
          <ac:chgData name="Michael" userId="176e3b1d-abf9-4f4d-8d38-1a8cdd8bb9af" providerId="ADAL" clId="{8DD42881-0CC0-416D-A793-74BCEF13BBD6}" dt="2021-05-25T16:42:19.135" v="33950"/>
          <ac:spMkLst>
            <pc:docMk/>
            <pc:sldMk cId="1740809390" sldId="408"/>
            <ac:spMk id="6" creationId="{848B0575-B6A3-4D2D-A913-C0EC743026BE}"/>
          </ac:spMkLst>
        </pc:spChg>
        <pc:spChg chg="add mod">
          <ac:chgData name="Michael" userId="176e3b1d-abf9-4f4d-8d38-1a8cdd8bb9af" providerId="ADAL" clId="{8DD42881-0CC0-416D-A793-74BCEF13BBD6}" dt="2021-05-25T16:46:49.476" v="33972"/>
          <ac:spMkLst>
            <pc:docMk/>
            <pc:sldMk cId="1740809390" sldId="408"/>
            <ac:spMk id="7" creationId="{206799E0-C538-4C1B-A6C6-5378990F8639}"/>
          </ac:spMkLst>
        </pc:spChg>
      </pc:sldChg>
      <pc:sldChg chg="addSp delSp modSp add mod ord">
        <pc:chgData name="Michael" userId="176e3b1d-abf9-4f4d-8d38-1a8cdd8bb9af" providerId="ADAL" clId="{8DD42881-0CC0-416D-A793-74BCEF13BBD6}" dt="2021-05-20T18:14:35.405" v="28142"/>
        <pc:sldMkLst>
          <pc:docMk/>
          <pc:sldMk cId="2244831419" sldId="409"/>
        </pc:sldMkLst>
        <pc:spChg chg="mod">
          <ac:chgData name="Michael" userId="176e3b1d-abf9-4f4d-8d38-1a8cdd8bb9af" providerId="ADAL" clId="{8DD42881-0CC0-416D-A793-74BCEF13BBD6}" dt="2021-05-20T18:09:58.154" v="27971" actId="20577"/>
          <ac:spMkLst>
            <pc:docMk/>
            <pc:sldMk cId="2244831419" sldId="409"/>
            <ac:spMk id="2" creationId="{C984BC9A-41E5-47DC-A44F-660034BD91B7}"/>
          </ac:spMkLst>
        </pc:spChg>
        <pc:spChg chg="del">
          <ac:chgData name="Michael" userId="176e3b1d-abf9-4f4d-8d38-1a8cdd8bb9af" providerId="ADAL" clId="{8DD42881-0CC0-416D-A793-74BCEF13BBD6}" dt="2021-05-20T18:10:09.231" v="27973" actId="478"/>
          <ac:spMkLst>
            <pc:docMk/>
            <pc:sldMk cId="2244831419" sldId="409"/>
            <ac:spMk id="3" creationId="{E27D17F1-F05B-4E9E-99AE-3AC05B7BAA7C}"/>
          </ac:spMkLst>
        </pc:spChg>
        <pc:spChg chg="del">
          <ac:chgData name="Michael" userId="176e3b1d-abf9-4f4d-8d38-1a8cdd8bb9af" providerId="ADAL" clId="{8DD42881-0CC0-416D-A793-74BCEF13BBD6}" dt="2021-05-20T18:10:04.505" v="27972" actId="478"/>
          <ac:spMkLst>
            <pc:docMk/>
            <pc:sldMk cId="2244831419" sldId="409"/>
            <ac:spMk id="4" creationId="{79E7B53B-A3C9-4DEE-A184-75892F6A6570}"/>
          </ac:spMkLst>
        </pc:spChg>
        <pc:spChg chg="del">
          <ac:chgData name="Michael" userId="176e3b1d-abf9-4f4d-8d38-1a8cdd8bb9af" providerId="ADAL" clId="{8DD42881-0CC0-416D-A793-74BCEF13BBD6}" dt="2021-05-20T18:10:04.505" v="27972" actId="478"/>
          <ac:spMkLst>
            <pc:docMk/>
            <pc:sldMk cId="2244831419" sldId="409"/>
            <ac:spMk id="5" creationId="{B70B2D0C-5BEB-4EE2-94C4-3786C1A6D11A}"/>
          </ac:spMkLst>
        </pc:spChg>
        <pc:spChg chg="add del mod">
          <ac:chgData name="Michael" userId="176e3b1d-abf9-4f4d-8d38-1a8cdd8bb9af" providerId="ADAL" clId="{8DD42881-0CC0-416D-A793-74BCEF13BBD6}" dt="2021-05-20T18:10:10.880" v="27974" actId="478"/>
          <ac:spMkLst>
            <pc:docMk/>
            <pc:sldMk cId="2244831419" sldId="409"/>
            <ac:spMk id="7" creationId="{0E110EB8-688A-498A-801A-FF0912424FC1}"/>
          </ac:spMkLst>
        </pc:spChg>
        <pc:spChg chg="add mod">
          <ac:chgData name="Michael" userId="176e3b1d-abf9-4f4d-8d38-1a8cdd8bb9af" providerId="ADAL" clId="{8DD42881-0CC0-416D-A793-74BCEF13BBD6}" dt="2021-05-20T18:14:06.842" v="28115" actId="14100"/>
          <ac:spMkLst>
            <pc:docMk/>
            <pc:sldMk cId="2244831419" sldId="409"/>
            <ac:spMk id="10" creationId="{A89BD718-E07C-4B97-A447-B298738DA98A}"/>
          </ac:spMkLst>
        </pc:spChg>
        <pc:spChg chg="add mod">
          <ac:chgData name="Michael" userId="176e3b1d-abf9-4f4d-8d38-1a8cdd8bb9af" providerId="ADAL" clId="{8DD42881-0CC0-416D-A793-74BCEF13BBD6}" dt="2021-05-20T18:14:18.440" v="28138" actId="14100"/>
          <ac:spMkLst>
            <pc:docMk/>
            <pc:sldMk cId="2244831419" sldId="409"/>
            <ac:spMk id="11" creationId="{806BD860-E604-4DAB-B3AA-B80D90572209}"/>
          </ac:spMkLst>
        </pc:spChg>
        <pc:picChg chg="add mod">
          <ac:chgData name="Michael" userId="176e3b1d-abf9-4f4d-8d38-1a8cdd8bb9af" providerId="ADAL" clId="{8DD42881-0CC0-416D-A793-74BCEF13BBD6}" dt="2021-05-20T18:12:22.199" v="27980" actId="14100"/>
          <ac:picMkLst>
            <pc:docMk/>
            <pc:sldMk cId="2244831419" sldId="409"/>
            <ac:picMk id="76802" creationId="{C7A6A450-5E0D-4115-A9D3-0E3F2D7B2B28}"/>
          </ac:picMkLst>
        </pc:picChg>
        <pc:picChg chg="add mod">
          <ac:chgData name="Michael" userId="176e3b1d-abf9-4f4d-8d38-1a8cdd8bb9af" providerId="ADAL" clId="{8DD42881-0CC0-416D-A793-74BCEF13BBD6}" dt="2021-05-20T18:12:22.199" v="27980" actId="14100"/>
          <ac:picMkLst>
            <pc:docMk/>
            <pc:sldMk cId="2244831419" sldId="409"/>
            <ac:picMk id="76804" creationId="{7C649DBB-1285-459D-B306-5BED6E26AD2D}"/>
          </ac:picMkLst>
        </pc:picChg>
      </pc:sldChg>
      <pc:sldChg chg="add">
        <pc:chgData name="Michael" userId="176e3b1d-abf9-4f4d-8d38-1a8cdd8bb9af" providerId="ADAL" clId="{8DD42881-0CC0-416D-A793-74BCEF13BBD6}" dt="2021-05-20T18:13:54.726" v="28072"/>
        <pc:sldMkLst>
          <pc:docMk/>
          <pc:sldMk cId="1691241213" sldId="410"/>
        </pc:sldMkLst>
      </pc:sldChg>
      <pc:sldChg chg="modSp add mod">
        <pc:chgData name="Michael" userId="176e3b1d-abf9-4f4d-8d38-1a8cdd8bb9af" providerId="ADAL" clId="{8DD42881-0CC0-416D-A793-74BCEF13BBD6}" dt="2021-05-20T18:14:52.909" v="28182" actId="1035"/>
        <pc:sldMkLst>
          <pc:docMk/>
          <pc:sldMk cId="410398170" sldId="411"/>
        </pc:sldMkLst>
        <pc:spChg chg="mod">
          <ac:chgData name="Michael" userId="176e3b1d-abf9-4f4d-8d38-1a8cdd8bb9af" providerId="ADAL" clId="{8DD42881-0CC0-416D-A793-74BCEF13BBD6}" dt="2021-05-20T18:14:44.805" v="28168" actId="1036"/>
          <ac:spMkLst>
            <pc:docMk/>
            <pc:sldMk cId="410398170" sldId="411"/>
            <ac:spMk id="10" creationId="{A89BD718-E07C-4B97-A447-B298738DA98A}"/>
          </ac:spMkLst>
        </pc:spChg>
        <pc:spChg chg="mod">
          <ac:chgData name="Michael" userId="176e3b1d-abf9-4f4d-8d38-1a8cdd8bb9af" providerId="ADAL" clId="{8DD42881-0CC0-416D-A793-74BCEF13BBD6}" dt="2021-05-20T18:14:52.909" v="28182" actId="1035"/>
          <ac:spMkLst>
            <pc:docMk/>
            <pc:sldMk cId="410398170" sldId="411"/>
            <ac:spMk id="11" creationId="{806BD860-E604-4DAB-B3AA-B80D90572209}"/>
          </ac:spMkLst>
        </pc:spChg>
      </pc:sldChg>
      <pc:sldChg chg="add del">
        <pc:chgData name="Michael" userId="176e3b1d-abf9-4f4d-8d38-1a8cdd8bb9af" providerId="ADAL" clId="{8DD42881-0CC0-416D-A793-74BCEF13BBD6}" dt="2021-05-20T18:14:29.434" v="28140" actId="47"/>
        <pc:sldMkLst>
          <pc:docMk/>
          <pc:sldMk cId="3493244279" sldId="411"/>
        </pc:sldMkLst>
      </pc:sldChg>
      <pc:sldChg chg="modSp add mod">
        <pc:chgData name="Michael" userId="176e3b1d-abf9-4f4d-8d38-1a8cdd8bb9af" providerId="ADAL" clId="{8DD42881-0CC0-416D-A793-74BCEF13BBD6}" dt="2021-05-20T18:15:24.800" v="28256" actId="14100"/>
        <pc:sldMkLst>
          <pc:docMk/>
          <pc:sldMk cId="2740648223" sldId="412"/>
        </pc:sldMkLst>
        <pc:spChg chg="mod">
          <ac:chgData name="Michael" userId="176e3b1d-abf9-4f4d-8d38-1a8cdd8bb9af" providerId="ADAL" clId="{8DD42881-0CC0-416D-A793-74BCEF13BBD6}" dt="2021-05-20T18:15:09.881" v="28226" actId="14100"/>
          <ac:spMkLst>
            <pc:docMk/>
            <pc:sldMk cId="2740648223" sldId="412"/>
            <ac:spMk id="10" creationId="{A89BD718-E07C-4B97-A447-B298738DA98A}"/>
          </ac:spMkLst>
        </pc:spChg>
        <pc:spChg chg="mod">
          <ac:chgData name="Michael" userId="176e3b1d-abf9-4f4d-8d38-1a8cdd8bb9af" providerId="ADAL" clId="{8DD42881-0CC0-416D-A793-74BCEF13BBD6}" dt="2021-05-20T18:15:24.800" v="28256" actId="14100"/>
          <ac:spMkLst>
            <pc:docMk/>
            <pc:sldMk cId="2740648223" sldId="412"/>
            <ac:spMk id="11" creationId="{806BD860-E604-4DAB-B3AA-B80D90572209}"/>
          </ac:spMkLst>
        </pc:spChg>
      </pc:sldChg>
      <pc:sldChg chg="modSp add mod">
        <pc:chgData name="Michael" userId="176e3b1d-abf9-4f4d-8d38-1a8cdd8bb9af" providerId="ADAL" clId="{8DD42881-0CC0-416D-A793-74BCEF13BBD6}" dt="2021-05-20T18:15:50.463" v="28293" actId="1036"/>
        <pc:sldMkLst>
          <pc:docMk/>
          <pc:sldMk cId="3430520759" sldId="413"/>
        </pc:sldMkLst>
        <pc:spChg chg="mod">
          <ac:chgData name="Michael" userId="176e3b1d-abf9-4f4d-8d38-1a8cdd8bb9af" providerId="ADAL" clId="{8DD42881-0CC0-416D-A793-74BCEF13BBD6}" dt="2021-05-20T18:15:43.985" v="28281" actId="1036"/>
          <ac:spMkLst>
            <pc:docMk/>
            <pc:sldMk cId="3430520759" sldId="413"/>
            <ac:spMk id="10" creationId="{A89BD718-E07C-4B97-A447-B298738DA98A}"/>
          </ac:spMkLst>
        </pc:spChg>
        <pc:spChg chg="mod">
          <ac:chgData name="Michael" userId="176e3b1d-abf9-4f4d-8d38-1a8cdd8bb9af" providerId="ADAL" clId="{8DD42881-0CC0-416D-A793-74BCEF13BBD6}" dt="2021-05-20T18:15:50.463" v="28293" actId="1036"/>
          <ac:spMkLst>
            <pc:docMk/>
            <pc:sldMk cId="3430520759" sldId="413"/>
            <ac:spMk id="11" creationId="{806BD860-E604-4DAB-B3AA-B80D90572209}"/>
          </ac:spMkLst>
        </pc:spChg>
      </pc:sldChg>
      <pc:sldChg chg="modSp add mod">
        <pc:chgData name="Michael" userId="176e3b1d-abf9-4f4d-8d38-1a8cdd8bb9af" providerId="ADAL" clId="{8DD42881-0CC0-416D-A793-74BCEF13BBD6}" dt="2021-05-20T19:03:56.174" v="28386" actId="1036"/>
        <pc:sldMkLst>
          <pc:docMk/>
          <pc:sldMk cId="340434248" sldId="414"/>
        </pc:sldMkLst>
        <pc:spChg chg="mod">
          <ac:chgData name="Michael" userId="176e3b1d-abf9-4f4d-8d38-1a8cdd8bb9af" providerId="ADAL" clId="{8DD42881-0CC0-416D-A793-74BCEF13BBD6}" dt="2021-05-20T18:16:04.563" v="28307" actId="14100"/>
          <ac:spMkLst>
            <pc:docMk/>
            <pc:sldMk cId="340434248" sldId="414"/>
            <ac:spMk id="10" creationId="{A89BD718-E07C-4B97-A447-B298738DA98A}"/>
          </ac:spMkLst>
        </pc:spChg>
        <pc:spChg chg="mod">
          <ac:chgData name="Michael" userId="176e3b1d-abf9-4f4d-8d38-1a8cdd8bb9af" providerId="ADAL" clId="{8DD42881-0CC0-416D-A793-74BCEF13BBD6}" dt="2021-05-20T19:03:56.174" v="28386" actId="1036"/>
          <ac:spMkLst>
            <pc:docMk/>
            <pc:sldMk cId="340434248" sldId="414"/>
            <ac:spMk id="11" creationId="{806BD860-E604-4DAB-B3AA-B80D90572209}"/>
          </ac:spMkLst>
        </pc:spChg>
      </pc:sldChg>
      <pc:sldChg chg="addSp modSp add mod">
        <pc:chgData name="Michael" userId="176e3b1d-abf9-4f4d-8d38-1a8cdd8bb9af" providerId="ADAL" clId="{8DD42881-0CC0-416D-A793-74BCEF13BBD6}" dt="2021-05-25T22:01:56.091" v="34386" actId="6549"/>
        <pc:sldMkLst>
          <pc:docMk/>
          <pc:sldMk cId="686151228" sldId="415"/>
        </pc:sldMkLst>
        <pc:spChg chg="mod">
          <ac:chgData name="Michael" userId="176e3b1d-abf9-4f4d-8d38-1a8cdd8bb9af" providerId="ADAL" clId="{8DD42881-0CC0-416D-A793-74BCEF13BBD6}" dt="2021-05-25T22:01:56.091" v="34386" actId="6549"/>
          <ac:spMkLst>
            <pc:docMk/>
            <pc:sldMk cId="686151228" sldId="415"/>
            <ac:spMk id="3" creationId="{E27D17F1-F05B-4E9E-99AE-3AC05B7BAA7C}"/>
          </ac:spMkLst>
        </pc:spChg>
        <pc:spChg chg="add mod">
          <ac:chgData name="Michael" userId="176e3b1d-abf9-4f4d-8d38-1a8cdd8bb9af" providerId="ADAL" clId="{8DD42881-0CC0-416D-A793-74BCEF13BBD6}" dt="2021-05-25T16:42:21.095" v="33951"/>
          <ac:spMkLst>
            <pc:docMk/>
            <pc:sldMk cId="686151228" sldId="415"/>
            <ac:spMk id="6" creationId="{F303E4E1-95B2-4F36-A15C-6ABC92B72690}"/>
          </ac:spMkLst>
        </pc:spChg>
        <pc:spChg chg="add mod">
          <ac:chgData name="Michael" userId="176e3b1d-abf9-4f4d-8d38-1a8cdd8bb9af" providerId="ADAL" clId="{8DD42881-0CC0-416D-A793-74BCEF13BBD6}" dt="2021-05-25T16:46:51.351" v="33973"/>
          <ac:spMkLst>
            <pc:docMk/>
            <pc:sldMk cId="686151228" sldId="415"/>
            <ac:spMk id="7" creationId="{167806BF-5ED4-4B83-A382-FA2C7C08F13D}"/>
          </ac:spMkLst>
        </pc:spChg>
      </pc:sldChg>
      <pc:sldChg chg="modSp add del mod">
        <pc:chgData name="Michael" userId="176e3b1d-abf9-4f4d-8d38-1a8cdd8bb9af" providerId="ADAL" clId="{8DD42881-0CC0-416D-A793-74BCEF13BBD6}" dt="2021-05-20T19:20:52.258" v="29524" actId="2696"/>
        <pc:sldMkLst>
          <pc:docMk/>
          <pc:sldMk cId="839311300" sldId="415"/>
        </pc:sldMkLst>
        <pc:spChg chg="mod">
          <ac:chgData name="Michael" userId="176e3b1d-abf9-4f4d-8d38-1a8cdd8bb9af" providerId="ADAL" clId="{8DD42881-0CC0-416D-A793-74BCEF13BBD6}" dt="2021-05-20T19:06:54.807" v="28406"/>
          <ac:spMkLst>
            <pc:docMk/>
            <pc:sldMk cId="839311300" sldId="415"/>
            <ac:spMk id="2" creationId="{C984BC9A-41E5-47DC-A44F-660034BD91B7}"/>
          </ac:spMkLst>
        </pc:spChg>
        <pc:spChg chg="mod">
          <ac:chgData name="Michael" userId="176e3b1d-abf9-4f4d-8d38-1a8cdd8bb9af" providerId="ADAL" clId="{8DD42881-0CC0-416D-A793-74BCEF13BBD6}" dt="2021-05-20T19:20:37.968" v="29523" actId="20577"/>
          <ac:spMkLst>
            <pc:docMk/>
            <pc:sldMk cId="839311300" sldId="415"/>
            <ac:spMk id="3" creationId="{E27D17F1-F05B-4E9E-99AE-3AC05B7BAA7C}"/>
          </ac:spMkLst>
        </pc:spChg>
      </pc:sldChg>
      <pc:sldChg chg="addSp delSp modSp add mod">
        <pc:chgData name="Michael" userId="176e3b1d-abf9-4f4d-8d38-1a8cdd8bb9af" providerId="ADAL" clId="{8DD42881-0CC0-416D-A793-74BCEF13BBD6}" dt="2021-05-20T19:29:37.709" v="29678" actId="1076"/>
        <pc:sldMkLst>
          <pc:docMk/>
          <pc:sldMk cId="755894313" sldId="416"/>
        </pc:sldMkLst>
        <pc:spChg chg="mod">
          <ac:chgData name="Michael" userId="176e3b1d-abf9-4f4d-8d38-1a8cdd8bb9af" providerId="ADAL" clId="{8DD42881-0CC0-416D-A793-74BCEF13BBD6}" dt="2021-05-20T19:28:46.921" v="29673" actId="20577"/>
          <ac:spMkLst>
            <pc:docMk/>
            <pc:sldMk cId="755894313" sldId="416"/>
            <ac:spMk id="2" creationId="{C984BC9A-41E5-47DC-A44F-660034BD91B7}"/>
          </ac:spMkLst>
        </pc:spChg>
        <pc:spChg chg="del">
          <ac:chgData name="Michael" userId="176e3b1d-abf9-4f4d-8d38-1a8cdd8bb9af" providerId="ADAL" clId="{8DD42881-0CC0-416D-A793-74BCEF13BBD6}" dt="2021-05-20T19:28:54.066" v="29675" actId="478"/>
          <ac:spMkLst>
            <pc:docMk/>
            <pc:sldMk cId="755894313" sldId="416"/>
            <ac:spMk id="3" creationId="{E27D17F1-F05B-4E9E-99AE-3AC05B7BAA7C}"/>
          </ac:spMkLst>
        </pc:spChg>
        <pc:spChg chg="del">
          <ac:chgData name="Michael" userId="176e3b1d-abf9-4f4d-8d38-1a8cdd8bb9af" providerId="ADAL" clId="{8DD42881-0CC0-416D-A793-74BCEF13BBD6}" dt="2021-05-20T19:28:50.110" v="29674" actId="478"/>
          <ac:spMkLst>
            <pc:docMk/>
            <pc:sldMk cId="755894313" sldId="416"/>
            <ac:spMk id="4" creationId="{79E7B53B-A3C9-4DEE-A184-75892F6A6570}"/>
          </ac:spMkLst>
        </pc:spChg>
        <pc:spChg chg="del">
          <ac:chgData name="Michael" userId="176e3b1d-abf9-4f4d-8d38-1a8cdd8bb9af" providerId="ADAL" clId="{8DD42881-0CC0-416D-A793-74BCEF13BBD6}" dt="2021-05-20T19:28:50.110" v="29674" actId="478"/>
          <ac:spMkLst>
            <pc:docMk/>
            <pc:sldMk cId="755894313" sldId="416"/>
            <ac:spMk id="5" creationId="{B70B2D0C-5BEB-4EE2-94C4-3786C1A6D11A}"/>
          </ac:spMkLst>
        </pc:spChg>
        <pc:spChg chg="add del mod">
          <ac:chgData name="Michael" userId="176e3b1d-abf9-4f4d-8d38-1a8cdd8bb9af" providerId="ADAL" clId="{8DD42881-0CC0-416D-A793-74BCEF13BBD6}" dt="2021-05-20T19:28:56.541" v="29676" actId="478"/>
          <ac:spMkLst>
            <pc:docMk/>
            <pc:sldMk cId="755894313" sldId="416"/>
            <ac:spMk id="7" creationId="{9762001D-5ECE-47CA-951B-676ED463F883}"/>
          </ac:spMkLst>
        </pc:spChg>
        <pc:picChg chg="add mod">
          <ac:chgData name="Michael" userId="176e3b1d-abf9-4f4d-8d38-1a8cdd8bb9af" providerId="ADAL" clId="{8DD42881-0CC0-416D-A793-74BCEF13BBD6}" dt="2021-05-20T19:29:37.709" v="29678" actId="1076"/>
          <ac:picMkLst>
            <pc:docMk/>
            <pc:sldMk cId="755894313" sldId="416"/>
            <ac:picMk id="78850" creationId="{8C6ED433-65E6-42DD-95DE-D15ADA0C98EC}"/>
          </ac:picMkLst>
        </pc:picChg>
      </pc:sldChg>
      <pc:sldChg chg="addSp delSp modSp add mod">
        <pc:chgData name="Michael" userId="176e3b1d-abf9-4f4d-8d38-1a8cdd8bb9af" providerId="ADAL" clId="{8DD42881-0CC0-416D-A793-74BCEF13BBD6}" dt="2021-05-25T21:43:58.684" v="34318" actId="1036"/>
        <pc:sldMkLst>
          <pc:docMk/>
          <pc:sldMk cId="1154167885" sldId="417"/>
        </pc:sldMkLst>
        <pc:spChg chg="mod">
          <ac:chgData name="Michael" userId="176e3b1d-abf9-4f4d-8d38-1a8cdd8bb9af" providerId="ADAL" clId="{8DD42881-0CC0-416D-A793-74BCEF13BBD6}" dt="2021-05-20T19:34:26.856" v="29702" actId="20577"/>
          <ac:spMkLst>
            <pc:docMk/>
            <pc:sldMk cId="1154167885" sldId="417"/>
            <ac:spMk id="2" creationId="{C984BC9A-41E5-47DC-A44F-660034BD91B7}"/>
          </ac:spMkLst>
        </pc:spChg>
        <pc:spChg chg="mod">
          <ac:chgData name="Michael" userId="176e3b1d-abf9-4f4d-8d38-1a8cdd8bb9af" providerId="ADAL" clId="{8DD42881-0CC0-416D-A793-74BCEF13BBD6}" dt="2021-05-25T21:43:46.354" v="34310" actId="27636"/>
          <ac:spMkLst>
            <pc:docMk/>
            <pc:sldMk cId="1154167885" sldId="417"/>
            <ac:spMk id="6" creationId="{61E53D2C-5F7C-4EE1-8DEE-2D69E0AF6AB1}"/>
          </ac:spMkLst>
        </pc:spChg>
        <pc:picChg chg="add mod">
          <ac:chgData name="Michael" userId="176e3b1d-abf9-4f4d-8d38-1a8cdd8bb9af" providerId="ADAL" clId="{8DD42881-0CC0-416D-A793-74BCEF13BBD6}" dt="2021-05-25T21:43:28.772" v="34302" actId="1036"/>
          <ac:picMkLst>
            <pc:docMk/>
            <pc:sldMk cId="1154167885" sldId="417"/>
            <ac:picMk id="86018" creationId="{F34EE30A-D05B-4603-ABAD-2FD801113F81}"/>
          </ac:picMkLst>
        </pc:picChg>
        <pc:picChg chg="add mod">
          <ac:chgData name="Michael" userId="176e3b1d-abf9-4f4d-8d38-1a8cdd8bb9af" providerId="ADAL" clId="{8DD42881-0CC0-416D-A793-74BCEF13BBD6}" dt="2021-05-25T21:43:28.772" v="34302" actId="1036"/>
          <ac:picMkLst>
            <pc:docMk/>
            <pc:sldMk cId="1154167885" sldId="417"/>
            <ac:picMk id="86020" creationId="{8EBC495D-FDF0-4D17-983B-703930C1C8FD}"/>
          </ac:picMkLst>
        </pc:picChg>
        <pc:picChg chg="add del mod">
          <ac:chgData name="Michael" userId="176e3b1d-abf9-4f4d-8d38-1a8cdd8bb9af" providerId="ADAL" clId="{8DD42881-0CC0-416D-A793-74BCEF13BBD6}" dt="2021-05-20T19:52:28.354" v="29961" actId="478"/>
          <ac:picMkLst>
            <pc:docMk/>
            <pc:sldMk cId="1154167885" sldId="417"/>
            <ac:picMk id="86022" creationId="{1C28D405-0FA0-4501-A557-AF691CF1F20E}"/>
          </ac:picMkLst>
        </pc:picChg>
        <pc:picChg chg="add mod">
          <ac:chgData name="Michael" userId="176e3b1d-abf9-4f4d-8d38-1a8cdd8bb9af" providerId="ADAL" clId="{8DD42881-0CC0-416D-A793-74BCEF13BBD6}" dt="2021-05-25T21:43:58.684" v="34318" actId="1036"/>
          <ac:picMkLst>
            <pc:docMk/>
            <pc:sldMk cId="1154167885" sldId="417"/>
            <ac:picMk id="86024" creationId="{D2D2E000-666C-4B19-A4A9-0EFA475EB2E3}"/>
          </ac:picMkLst>
        </pc:picChg>
        <pc:picChg chg="add mod">
          <ac:chgData name="Michael" userId="176e3b1d-abf9-4f4d-8d38-1a8cdd8bb9af" providerId="ADAL" clId="{8DD42881-0CC0-416D-A793-74BCEF13BBD6}" dt="2021-05-25T21:43:58.684" v="34318" actId="1036"/>
          <ac:picMkLst>
            <pc:docMk/>
            <pc:sldMk cId="1154167885" sldId="417"/>
            <ac:picMk id="86026" creationId="{C7729E7E-936C-42E6-A1F3-C3908B1E5502}"/>
          </ac:picMkLst>
        </pc:picChg>
        <pc:picChg chg="add mod">
          <ac:chgData name="Michael" userId="176e3b1d-abf9-4f4d-8d38-1a8cdd8bb9af" providerId="ADAL" clId="{8DD42881-0CC0-416D-A793-74BCEF13BBD6}" dt="2021-05-20T20:08:27.846" v="30248" actId="1036"/>
          <ac:picMkLst>
            <pc:docMk/>
            <pc:sldMk cId="1154167885" sldId="417"/>
            <ac:picMk id="86028" creationId="{596AC172-0795-4B4C-99FB-6C3A8AF305EB}"/>
          </ac:picMkLst>
        </pc:picChg>
        <pc:picChg chg="add mod">
          <ac:chgData name="Michael" userId="176e3b1d-abf9-4f4d-8d38-1a8cdd8bb9af" providerId="ADAL" clId="{8DD42881-0CC0-416D-A793-74BCEF13BBD6}" dt="2021-05-20T20:08:27.846" v="30248" actId="1036"/>
          <ac:picMkLst>
            <pc:docMk/>
            <pc:sldMk cId="1154167885" sldId="417"/>
            <ac:picMk id="86030" creationId="{DCB8BAB0-1580-4813-9A31-A966958527F3}"/>
          </ac:picMkLst>
        </pc:picChg>
      </pc:sldChg>
      <pc:sldChg chg="addSp delSp modSp add del mod">
        <pc:chgData name="Michael" userId="176e3b1d-abf9-4f4d-8d38-1a8cdd8bb9af" providerId="ADAL" clId="{8DD42881-0CC0-416D-A793-74BCEF13BBD6}" dt="2021-05-25T17:15:40.384" v="34168" actId="2696"/>
        <pc:sldMkLst>
          <pc:docMk/>
          <pc:sldMk cId="2171295478" sldId="418"/>
        </pc:sldMkLst>
        <pc:spChg chg="mod">
          <ac:chgData name="Michael" userId="176e3b1d-abf9-4f4d-8d38-1a8cdd8bb9af" providerId="ADAL" clId="{8DD42881-0CC0-416D-A793-74BCEF13BBD6}" dt="2021-05-24T16:38:02.032" v="30291" actId="20577"/>
          <ac:spMkLst>
            <pc:docMk/>
            <pc:sldMk cId="2171295478" sldId="418"/>
            <ac:spMk id="2" creationId="{C984BC9A-41E5-47DC-A44F-660034BD91B7}"/>
          </ac:spMkLst>
        </pc:spChg>
        <pc:spChg chg="del">
          <ac:chgData name="Michael" userId="176e3b1d-abf9-4f4d-8d38-1a8cdd8bb9af" providerId="ADAL" clId="{8DD42881-0CC0-416D-A793-74BCEF13BBD6}" dt="2021-05-20T20:10:03.455" v="30271" actId="478"/>
          <ac:spMkLst>
            <pc:docMk/>
            <pc:sldMk cId="2171295478" sldId="418"/>
            <ac:spMk id="3" creationId="{E27D17F1-F05B-4E9E-99AE-3AC05B7BAA7C}"/>
          </ac:spMkLst>
        </pc:spChg>
        <pc:spChg chg="add mod">
          <ac:chgData name="Michael" userId="176e3b1d-abf9-4f4d-8d38-1a8cdd8bb9af" providerId="ADAL" clId="{8DD42881-0CC0-416D-A793-74BCEF13BBD6}" dt="2021-05-24T16:46:07.527" v="31252" actId="20577"/>
          <ac:spMkLst>
            <pc:docMk/>
            <pc:sldMk cId="2171295478" sldId="418"/>
            <ac:spMk id="7" creationId="{04DB872C-8078-4B23-88A8-D0531DAB06BE}"/>
          </ac:spMkLst>
        </pc:spChg>
        <pc:spChg chg="add mod">
          <ac:chgData name="Michael" userId="176e3b1d-abf9-4f4d-8d38-1a8cdd8bb9af" providerId="ADAL" clId="{8DD42881-0CC0-416D-A793-74BCEF13BBD6}" dt="2021-05-25T16:42:38.952" v="33953"/>
          <ac:spMkLst>
            <pc:docMk/>
            <pc:sldMk cId="2171295478" sldId="418"/>
            <ac:spMk id="8" creationId="{61DDD495-F568-438F-8DD9-FBDEDD8D1F70}"/>
          </ac:spMkLst>
        </pc:spChg>
        <pc:spChg chg="add mod">
          <ac:chgData name="Michael" userId="176e3b1d-abf9-4f4d-8d38-1a8cdd8bb9af" providerId="ADAL" clId="{8DD42881-0CC0-416D-A793-74BCEF13BBD6}" dt="2021-05-25T16:46:55.067" v="33975"/>
          <ac:spMkLst>
            <pc:docMk/>
            <pc:sldMk cId="2171295478" sldId="418"/>
            <ac:spMk id="9" creationId="{CA08538C-2B26-4510-824A-BF2F7732AB63}"/>
          </ac:spMkLst>
        </pc:spChg>
      </pc:sldChg>
      <pc:sldChg chg="add">
        <pc:chgData name="Michael" userId="176e3b1d-abf9-4f4d-8d38-1a8cdd8bb9af" providerId="ADAL" clId="{8DD42881-0CC0-416D-A793-74BCEF13BBD6}" dt="2021-05-25T17:15:45.796" v="34169"/>
        <pc:sldMkLst>
          <pc:docMk/>
          <pc:sldMk cId="3112856771" sldId="418"/>
        </pc:sldMkLst>
      </pc:sldChg>
      <pc:sldChg chg="addSp modSp add mod">
        <pc:chgData name="Michael" userId="176e3b1d-abf9-4f4d-8d38-1a8cdd8bb9af" providerId="ADAL" clId="{8DD42881-0CC0-416D-A793-74BCEF13BBD6}" dt="2021-05-25T16:53:22.676" v="34167" actId="20577"/>
        <pc:sldMkLst>
          <pc:docMk/>
          <pc:sldMk cId="461883921" sldId="419"/>
        </pc:sldMkLst>
        <pc:spChg chg="add mod">
          <ac:chgData name="Michael" userId="176e3b1d-abf9-4f4d-8d38-1a8cdd8bb9af" providerId="ADAL" clId="{8DD42881-0CC0-416D-A793-74BCEF13BBD6}" dt="2021-05-25T16:42:41.568" v="33954"/>
          <ac:spMkLst>
            <pc:docMk/>
            <pc:sldMk cId="461883921" sldId="419"/>
            <ac:spMk id="6" creationId="{14D9A5F1-E076-4134-BE8F-F2D2080BD5A1}"/>
          </ac:spMkLst>
        </pc:spChg>
        <pc:spChg chg="mod">
          <ac:chgData name="Michael" userId="176e3b1d-abf9-4f4d-8d38-1a8cdd8bb9af" providerId="ADAL" clId="{8DD42881-0CC0-416D-A793-74BCEF13BBD6}" dt="2021-05-25T16:53:22.676" v="34167" actId="20577"/>
          <ac:spMkLst>
            <pc:docMk/>
            <pc:sldMk cId="461883921" sldId="419"/>
            <ac:spMk id="7" creationId="{04DB872C-8078-4B23-88A8-D0531DAB06BE}"/>
          </ac:spMkLst>
        </pc:spChg>
        <pc:spChg chg="add mod">
          <ac:chgData name="Michael" userId="176e3b1d-abf9-4f4d-8d38-1a8cdd8bb9af" providerId="ADAL" clId="{8DD42881-0CC0-416D-A793-74BCEF13BBD6}" dt="2021-05-25T16:46:56.909" v="33976"/>
          <ac:spMkLst>
            <pc:docMk/>
            <pc:sldMk cId="461883921" sldId="419"/>
            <ac:spMk id="8" creationId="{774ED7B1-1D34-4F8A-9E8C-20999D55B392}"/>
          </ac:spMkLst>
        </pc:spChg>
      </pc:sldChg>
      <pc:sldChg chg="addSp delSp modSp add del mod">
        <pc:chgData name="Michael" userId="176e3b1d-abf9-4f4d-8d38-1a8cdd8bb9af" providerId="ADAL" clId="{8DD42881-0CC0-416D-A793-74BCEF13BBD6}" dt="2021-05-25T17:15:40.384" v="34168" actId="2696"/>
        <pc:sldMkLst>
          <pc:docMk/>
          <pc:sldMk cId="878859506" sldId="420"/>
        </pc:sldMkLst>
        <pc:spChg chg="mod">
          <ac:chgData name="Michael" userId="176e3b1d-abf9-4f4d-8d38-1a8cdd8bb9af" providerId="ADAL" clId="{8DD42881-0CC0-416D-A793-74BCEF13BBD6}" dt="2021-05-24T16:48:43.295" v="31265" actId="1076"/>
          <ac:spMkLst>
            <pc:docMk/>
            <pc:sldMk cId="878859506" sldId="420"/>
            <ac:spMk id="2" creationId="{C984BC9A-41E5-47DC-A44F-660034BD91B7}"/>
          </ac:spMkLst>
        </pc:spChg>
        <pc:spChg chg="del">
          <ac:chgData name="Michael" userId="176e3b1d-abf9-4f4d-8d38-1a8cdd8bb9af" providerId="ADAL" clId="{8DD42881-0CC0-416D-A793-74BCEF13BBD6}" dt="2021-05-24T16:48:48.839" v="31266" actId="478"/>
          <ac:spMkLst>
            <pc:docMk/>
            <pc:sldMk cId="878859506" sldId="420"/>
            <ac:spMk id="4" creationId="{79E7B53B-A3C9-4DEE-A184-75892F6A6570}"/>
          </ac:spMkLst>
        </pc:spChg>
        <pc:spChg chg="del">
          <ac:chgData name="Michael" userId="176e3b1d-abf9-4f4d-8d38-1a8cdd8bb9af" providerId="ADAL" clId="{8DD42881-0CC0-416D-A793-74BCEF13BBD6}" dt="2021-05-24T16:48:48.839" v="31266" actId="478"/>
          <ac:spMkLst>
            <pc:docMk/>
            <pc:sldMk cId="878859506" sldId="420"/>
            <ac:spMk id="5" creationId="{B70B2D0C-5BEB-4EE2-94C4-3786C1A6D11A}"/>
          </ac:spMkLst>
        </pc:spChg>
        <pc:spChg chg="add del mod">
          <ac:chgData name="Michael" userId="176e3b1d-abf9-4f4d-8d38-1a8cdd8bb9af" providerId="ADAL" clId="{8DD42881-0CC0-416D-A793-74BCEF13BBD6}" dt="2021-05-24T16:48:29.536" v="31255" actId="478"/>
          <ac:spMkLst>
            <pc:docMk/>
            <pc:sldMk cId="878859506" sldId="420"/>
            <ac:spMk id="6" creationId="{9083FAC6-2A9E-45E8-B037-C1CF8D0CD62F}"/>
          </ac:spMkLst>
        </pc:spChg>
        <pc:spChg chg="del">
          <ac:chgData name="Michael" userId="176e3b1d-abf9-4f4d-8d38-1a8cdd8bb9af" providerId="ADAL" clId="{8DD42881-0CC0-416D-A793-74BCEF13BBD6}" dt="2021-05-24T16:48:27.134" v="31254" actId="478"/>
          <ac:spMkLst>
            <pc:docMk/>
            <pc:sldMk cId="878859506" sldId="420"/>
            <ac:spMk id="7" creationId="{04DB872C-8078-4B23-88A8-D0531DAB06BE}"/>
          </ac:spMkLst>
        </pc:spChg>
        <pc:spChg chg="add mod">
          <ac:chgData name="Michael" userId="176e3b1d-abf9-4f4d-8d38-1a8cdd8bb9af" providerId="ADAL" clId="{8DD42881-0CC0-416D-A793-74BCEF13BBD6}" dt="2021-05-24T16:57:38.512" v="31298" actId="14100"/>
          <ac:spMkLst>
            <pc:docMk/>
            <pc:sldMk cId="878859506" sldId="420"/>
            <ac:spMk id="12" creationId="{331524C8-5D8D-462D-B973-EB2B371F109A}"/>
          </ac:spMkLst>
        </pc:spChg>
        <pc:spChg chg="add mod">
          <ac:chgData name="Michael" userId="176e3b1d-abf9-4f4d-8d38-1a8cdd8bb9af" providerId="ADAL" clId="{8DD42881-0CC0-416D-A793-74BCEF13BBD6}" dt="2021-05-24T16:59:33.113" v="31319" actId="1035"/>
          <ac:spMkLst>
            <pc:docMk/>
            <pc:sldMk cId="878859506" sldId="420"/>
            <ac:spMk id="13" creationId="{448D7800-BF5F-417F-8CF1-91083CF9D1B5}"/>
          </ac:spMkLst>
        </pc:spChg>
        <pc:spChg chg="add mod">
          <ac:chgData name="Michael" userId="176e3b1d-abf9-4f4d-8d38-1a8cdd8bb9af" providerId="ADAL" clId="{8DD42881-0CC0-416D-A793-74BCEF13BBD6}" dt="2021-05-24T16:58:10.875" v="31304" actId="14100"/>
          <ac:spMkLst>
            <pc:docMk/>
            <pc:sldMk cId="878859506" sldId="420"/>
            <ac:spMk id="14" creationId="{865D25AC-2C78-4426-B717-3C35974B7672}"/>
          </ac:spMkLst>
        </pc:spChg>
        <pc:spChg chg="add mod">
          <ac:chgData name="Michael" userId="176e3b1d-abf9-4f4d-8d38-1a8cdd8bb9af" providerId="ADAL" clId="{8DD42881-0CC0-416D-A793-74BCEF13BBD6}" dt="2021-05-24T16:58:31.371" v="31310" actId="1035"/>
          <ac:spMkLst>
            <pc:docMk/>
            <pc:sldMk cId="878859506" sldId="420"/>
            <ac:spMk id="15" creationId="{C2D2E701-A6E6-4481-A76A-44BDB7EA34C0}"/>
          </ac:spMkLst>
        </pc:spChg>
        <pc:spChg chg="add mod">
          <ac:chgData name="Michael" userId="176e3b1d-abf9-4f4d-8d38-1a8cdd8bb9af" providerId="ADAL" clId="{8DD42881-0CC0-416D-A793-74BCEF13BBD6}" dt="2021-05-24T16:59:03.440" v="31315" actId="1036"/>
          <ac:spMkLst>
            <pc:docMk/>
            <pc:sldMk cId="878859506" sldId="420"/>
            <ac:spMk id="16" creationId="{9B42A018-FC87-4F5F-9E16-31238650698E}"/>
          </ac:spMkLst>
        </pc:spChg>
        <pc:spChg chg="add mod">
          <ac:chgData name="Michael" userId="176e3b1d-abf9-4f4d-8d38-1a8cdd8bb9af" providerId="ADAL" clId="{8DD42881-0CC0-416D-A793-74BCEF13BBD6}" dt="2021-05-24T17:00:41.354" v="31321" actId="14100"/>
          <ac:spMkLst>
            <pc:docMk/>
            <pc:sldMk cId="878859506" sldId="420"/>
            <ac:spMk id="17" creationId="{14135233-407C-48A1-A0DC-FAD27998F75F}"/>
          </ac:spMkLst>
        </pc:spChg>
        <pc:picChg chg="add mod">
          <ac:chgData name="Michael" userId="176e3b1d-abf9-4f4d-8d38-1a8cdd8bb9af" providerId="ADAL" clId="{8DD42881-0CC0-416D-A793-74BCEF13BBD6}" dt="2021-05-24T16:55:46.617" v="31286" actId="1076"/>
          <ac:picMkLst>
            <pc:docMk/>
            <pc:sldMk cId="878859506" sldId="420"/>
            <ac:picMk id="87042" creationId="{A65BD8E0-B3D5-4850-B7DC-40A96330B883}"/>
          </ac:picMkLst>
        </pc:picChg>
        <pc:picChg chg="add mod">
          <ac:chgData name="Michael" userId="176e3b1d-abf9-4f4d-8d38-1a8cdd8bb9af" providerId="ADAL" clId="{8DD42881-0CC0-416D-A793-74BCEF13BBD6}" dt="2021-05-24T16:55:46.617" v="31286" actId="1076"/>
          <ac:picMkLst>
            <pc:docMk/>
            <pc:sldMk cId="878859506" sldId="420"/>
            <ac:picMk id="87044" creationId="{2F63EF0A-6AD1-4662-9149-7C1838351DFD}"/>
          </ac:picMkLst>
        </pc:picChg>
        <pc:picChg chg="add mod">
          <ac:chgData name="Michael" userId="176e3b1d-abf9-4f4d-8d38-1a8cdd8bb9af" providerId="ADAL" clId="{8DD42881-0CC0-416D-A793-74BCEF13BBD6}" dt="2021-05-24T16:55:46.617" v="31286" actId="1076"/>
          <ac:picMkLst>
            <pc:docMk/>
            <pc:sldMk cId="878859506" sldId="420"/>
            <ac:picMk id="87046" creationId="{4BE7AB81-31E4-4F71-90B1-DEFF30E8E094}"/>
          </ac:picMkLst>
        </pc:picChg>
        <pc:picChg chg="add mod">
          <ac:chgData name="Michael" userId="176e3b1d-abf9-4f4d-8d38-1a8cdd8bb9af" providerId="ADAL" clId="{8DD42881-0CC0-416D-A793-74BCEF13BBD6}" dt="2021-05-24T16:55:46.617" v="31286" actId="1076"/>
          <ac:picMkLst>
            <pc:docMk/>
            <pc:sldMk cId="878859506" sldId="420"/>
            <ac:picMk id="87048" creationId="{09D6C326-C4C1-4061-BA4F-64E085F85FE3}"/>
          </ac:picMkLst>
        </pc:picChg>
      </pc:sldChg>
      <pc:sldChg chg="add">
        <pc:chgData name="Michael" userId="176e3b1d-abf9-4f4d-8d38-1a8cdd8bb9af" providerId="ADAL" clId="{8DD42881-0CC0-416D-A793-74BCEF13BBD6}" dt="2021-05-25T17:15:45.796" v="34169"/>
        <pc:sldMkLst>
          <pc:docMk/>
          <pc:sldMk cId="3962003005" sldId="420"/>
        </pc:sldMkLst>
      </pc:sldChg>
      <pc:sldChg chg="addSp delSp modSp add del mod">
        <pc:chgData name="Michael" userId="176e3b1d-abf9-4f4d-8d38-1a8cdd8bb9af" providerId="ADAL" clId="{8DD42881-0CC0-416D-A793-74BCEF13BBD6}" dt="2021-05-25T21:55:48.919" v="34320" actId="2696"/>
        <pc:sldMkLst>
          <pc:docMk/>
          <pc:sldMk cId="3960565412" sldId="421"/>
        </pc:sldMkLst>
        <pc:spChg chg="mod">
          <ac:chgData name="Michael" userId="176e3b1d-abf9-4f4d-8d38-1a8cdd8bb9af" providerId="ADAL" clId="{8DD42881-0CC0-416D-A793-74BCEF13BBD6}" dt="2021-05-24T17:53:40.127" v="31346"/>
          <ac:spMkLst>
            <pc:docMk/>
            <pc:sldMk cId="3960565412" sldId="421"/>
            <ac:spMk id="2" creationId="{C984BC9A-41E5-47DC-A44F-660034BD91B7}"/>
          </ac:spMkLst>
        </pc:spChg>
        <pc:spChg chg="add mod">
          <ac:chgData name="Michael" userId="176e3b1d-abf9-4f4d-8d38-1a8cdd8bb9af" providerId="ADAL" clId="{8DD42881-0CC0-416D-A793-74BCEF13BBD6}" dt="2021-05-25T21:55:29.500" v="34319" actId="207"/>
          <ac:spMkLst>
            <pc:docMk/>
            <pc:sldMk cId="3960565412" sldId="421"/>
            <ac:spMk id="3" creationId="{A683123D-AA3B-4E32-B9EA-C45AEBC3A865}"/>
          </ac:spMkLst>
        </pc:spChg>
        <pc:spChg chg="del">
          <ac:chgData name="Michael" userId="176e3b1d-abf9-4f4d-8d38-1a8cdd8bb9af" providerId="ADAL" clId="{8DD42881-0CC0-416D-A793-74BCEF13BBD6}" dt="2021-05-24T17:46:04.234" v="31324" actId="478"/>
          <ac:spMkLst>
            <pc:docMk/>
            <pc:sldMk cId="3960565412" sldId="421"/>
            <ac:spMk id="10" creationId="{A89BD718-E07C-4B97-A447-B298738DA98A}"/>
          </ac:spMkLst>
        </pc:spChg>
        <pc:spChg chg="del">
          <ac:chgData name="Michael" userId="176e3b1d-abf9-4f4d-8d38-1a8cdd8bb9af" providerId="ADAL" clId="{8DD42881-0CC0-416D-A793-74BCEF13BBD6}" dt="2021-05-24T17:46:04.234" v="31324" actId="478"/>
          <ac:spMkLst>
            <pc:docMk/>
            <pc:sldMk cId="3960565412" sldId="421"/>
            <ac:spMk id="11" creationId="{806BD860-E604-4DAB-B3AA-B80D90572209}"/>
          </ac:spMkLst>
        </pc:spChg>
        <pc:picChg chg="del">
          <ac:chgData name="Michael" userId="176e3b1d-abf9-4f4d-8d38-1a8cdd8bb9af" providerId="ADAL" clId="{8DD42881-0CC0-416D-A793-74BCEF13BBD6}" dt="2021-05-24T17:46:00.404" v="31323" actId="478"/>
          <ac:picMkLst>
            <pc:docMk/>
            <pc:sldMk cId="3960565412" sldId="421"/>
            <ac:picMk id="76802" creationId="{C7A6A450-5E0D-4115-A9D3-0E3F2D7B2B28}"/>
          </ac:picMkLst>
        </pc:picChg>
        <pc:picChg chg="del">
          <ac:chgData name="Michael" userId="176e3b1d-abf9-4f4d-8d38-1a8cdd8bb9af" providerId="ADAL" clId="{8DD42881-0CC0-416D-A793-74BCEF13BBD6}" dt="2021-05-24T17:46:00.404" v="31323" actId="478"/>
          <ac:picMkLst>
            <pc:docMk/>
            <pc:sldMk cId="3960565412" sldId="421"/>
            <ac:picMk id="76804" creationId="{7C649DBB-1285-459D-B306-5BED6E26AD2D}"/>
          </ac:picMkLst>
        </pc:picChg>
      </pc:sldChg>
      <pc:sldChg chg="addSp modSp add">
        <pc:chgData name="Michael" userId="176e3b1d-abf9-4f4d-8d38-1a8cdd8bb9af" providerId="ADAL" clId="{8DD42881-0CC0-416D-A793-74BCEF13BBD6}" dt="2021-05-25T21:56:30.077" v="34322"/>
        <pc:sldMkLst>
          <pc:docMk/>
          <pc:sldMk cId="4289590143" sldId="421"/>
        </pc:sldMkLst>
        <pc:spChg chg="add mod">
          <ac:chgData name="Michael" userId="176e3b1d-abf9-4f4d-8d38-1a8cdd8bb9af" providerId="ADAL" clId="{8DD42881-0CC0-416D-A793-74BCEF13BBD6}" dt="2021-05-25T21:56:30.077" v="34322"/>
          <ac:spMkLst>
            <pc:docMk/>
            <pc:sldMk cId="4289590143" sldId="421"/>
            <ac:spMk id="4" creationId="{1F00C868-1AFC-47F3-83CE-DEF23CCF5A10}"/>
          </ac:spMkLst>
        </pc:spChg>
        <pc:spChg chg="add mod">
          <ac:chgData name="Michael" userId="176e3b1d-abf9-4f4d-8d38-1a8cdd8bb9af" providerId="ADAL" clId="{8DD42881-0CC0-416D-A793-74BCEF13BBD6}" dt="2021-05-25T21:56:30.077" v="34322"/>
          <ac:spMkLst>
            <pc:docMk/>
            <pc:sldMk cId="4289590143" sldId="421"/>
            <ac:spMk id="5" creationId="{0C0E338F-0BB5-43E0-9499-CFFB1BDAEDB6}"/>
          </ac:spMkLst>
        </pc:spChg>
        <pc:spChg chg="add mod">
          <ac:chgData name="Michael" userId="176e3b1d-abf9-4f4d-8d38-1a8cdd8bb9af" providerId="ADAL" clId="{8DD42881-0CC0-416D-A793-74BCEF13BBD6}" dt="2021-05-25T21:56:30.077" v="34322"/>
          <ac:spMkLst>
            <pc:docMk/>
            <pc:sldMk cId="4289590143" sldId="421"/>
            <ac:spMk id="6" creationId="{057C9995-D05D-4153-9BC8-B62BBC5C7AB9}"/>
          </ac:spMkLst>
        </pc:spChg>
        <pc:spChg chg="add mod">
          <ac:chgData name="Michael" userId="176e3b1d-abf9-4f4d-8d38-1a8cdd8bb9af" providerId="ADAL" clId="{8DD42881-0CC0-416D-A793-74BCEF13BBD6}" dt="2021-05-25T21:56:30.077" v="34322"/>
          <ac:spMkLst>
            <pc:docMk/>
            <pc:sldMk cId="4289590143" sldId="421"/>
            <ac:spMk id="7" creationId="{EE6A6CAA-5760-48D2-A02B-CBC267326159}"/>
          </ac:spMkLst>
        </pc:spChg>
      </pc:sldChg>
      <pc:sldChg chg="add">
        <pc:chgData name="Michael" userId="176e3b1d-abf9-4f4d-8d38-1a8cdd8bb9af" providerId="ADAL" clId="{8DD42881-0CC0-416D-A793-74BCEF13BBD6}" dt="2021-05-25T21:56:05.631" v="34321"/>
        <pc:sldMkLst>
          <pc:docMk/>
          <pc:sldMk cId="972382621" sldId="422"/>
        </pc:sldMkLst>
      </pc:sldChg>
      <pc:sldChg chg="addSp delSp modSp add del mod">
        <pc:chgData name="Michael" userId="176e3b1d-abf9-4f4d-8d38-1a8cdd8bb9af" providerId="ADAL" clId="{8DD42881-0CC0-416D-A793-74BCEF13BBD6}" dt="2021-05-25T21:55:48.919" v="34320" actId="2696"/>
        <pc:sldMkLst>
          <pc:docMk/>
          <pc:sldMk cId="1012735337" sldId="422"/>
        </pc:sldMkLst>
        <pc:spChg chg="mod">
          <ac:chgData name="Michael" userId="176e3b1d-abf9-4f4d-8d38-1a8cdd8bb9af" providerId="ADAL" clId="{8DD42881-0CC0-416D-A793-74BCEF13BBD6}" dt="2021-05-24T22:39:44.324" v="31781" actId="20577"/>
          <ac:spMkLst>
            <pc:docMk/>
            <pc:sldMk cId="1012735337" sldId="422"/>
            <ac:spMk id="2" creationId="{C984BC9A-41E5-47DC-A44F-660034BD91B7}"/>
          </ac:spMkLst>
        </pc:spChg>
        <pc:spChg chg="del">
          <ac:chgData name="Michael" userId="176e3b1d-abf9-4f4d-8d38-1a8cdd8bb9af" providerId="ADAL" clId="{8DD42881-0CC0-416D-A793-74BCEF13BBD6}" dt="2021-05-24T22:39:48.296" v="31782" actId="478"/>
          <ac:spMkLst>
            <pc:docMk/>
            <pc:sldMk cId="1012735337" sldId="422"/>
            <ac:spMk id="3" creationId="{A683123D-AA3B-4E32-B9EA-C45AEBC3A865}"/>
          </ac:spMkLst>
        </pc:spChg>
        <pc:spChg chg="add del mod">
          <ac:chgData name="Michael" userId="176e3b1d-abf9-4f4d-8d38-1a8cdd8bb9af" providerId="ADAL" clId="{8DD42881-0CC0-416D-A793-74BCEF13BBD6}" dt="2021-05-24T22:39:53.875" v="31783" actId="478"/>
          <ac:spMkLst>
            <pc:docMk/>
            <pc:sldMk cId="1012735337" sldId="422"/>
            <ac:spMk id="5" creationId="{12368140-8E68-4267-B35B-8C482CC5F9E5}"/>
          </ac:spMkLst>
        </pc:spChg>
        <pc:spChg chg="add mod">
          <ac:chgData name="Michael" userId="176e3b1d-abf9-4f4d-8d38-1a8cdd8bb9af" providerId="ADAL" clId="{8DD42881-0CC0-416D-A793-74BCEF13BBD6}" dt="2021-05-24T23:04:11.044" v="31821" actId="1035"/>
          <ac:spMkLst>
            <pc:docMk/>
            <pc:sldMk cId="1012735337" sldId="422"/>
            <ac:spMk id="9" creationId="{B91CE156-2DE3-42C0-8C70-25B8CC40F65D}"/>
          </ac:spMkLst>
        </pc:spChg>
        <pc:spChg chg="add mod">
          <ac:chgData name="Michael" userId="176e3b1d-abf9-4f4d-8d38-1a8cdd8bb9af" providerId="ADAL" clId="{8DD42881-0CC0-416D-A793-74BCEF13BBD6}" dt="2021-05-24T23:07:28.731" v="31900" actId="14100"/>
          <ac:spMkLst>
            <pc:docMk/>
            <pc:sldMk cId="1012735337" sldId="422"/>
            <ac:spMk id="10" creationId="{43E0DB85-F22D-4024-B8F1-D015D6BB6D7E}"/>
          </ac:spMkLst>
        </pc:spChg>
        <pc:spChg chg="add mod">
          <ac:chgData name="Michael" userId="176e3b1d-abf9-4f4d-8d38-1a8cdd8bb9af" providerId="ADAL" clId="{8DD42881-0CC0-416D-A793-74BCEF13BBD6}" dt="2021-05-24T23:04:08.349" v="31820" actId="1036"/>
          <ac:spMkLst>
            <pc:docMk/>
            <pc:sldMk cId="1012735337" sldId="422"/>
            <ac:spMk id="11" creationId="{EAD47D23-9A90-4915-9F9A-C5C427D605BA}"/>
          </ac:spMkLst>
        </pc:spChg>
        <pc:spChg chg="add mod">
          <ac:chgData name="Michael" userId="176e3b1d-abf9-4f4d-8d38-1a8cdd8bb9af" providerId="ADAL" clId="{8DD42881-0CC0-416D-A793-74BCEF13BBD6}" dt="2021-05-24T23:06:11.653" v="31890" actId="14100"/>
          <ac:spMkLst>
            <pc:docMk/>
            <pc:sldMk cId="1012735337" sldId="422"/>
            <ac:spMk id="12" creationId="{7E8D46BF-1A3B-4632-A7F7-5ADF3803CA48}"/>
          </ac:spMkLst>
        </pc:spChg>
        <pc:spChg chg="add mod">
          <ac:chgData name="Michael" userId="176e3b1d-abf9-4f4d-8d38-1a8cdd8bb9af" providerId="ADAL" clId="{8DD42881-0CC0-416D-A793-74BCEF13BBD6}" dt="2021-05-24T23:08:45.722" v="31908" actId="1035"/>
          <ac:spMkLst>
            <pc:docMk/>
            <pc:sldMk cId="1012735337" sldId="422"/>
            <ac:spMk id="13" creationId="{21624813-AF3A-497A-ABBD-6E68678D06EB}"/>
          </ac:spMkLst>
        </pc:spChg>
        <pc:spChg chg="add mod">
          <ac:chgData name="Michael" userId="176e3b1d-abf9-4f4d-8d38-1a8cdd8bb9af" providerId="ADAL" clId="{8DD42881-0CC0-416D-A793-74BCEF13BBD6}" dt="2021-05-24T23:07:38.883" v="31901" actId="1035"/>
          <ac:spMkLst>
            <pc:docMk/>
            <pc:sldMk cId="1012735337" sldId="422"/>
            <ac:spMk id="14" creationId="{610E0F51-0EC5-4862-A7BF-C3A4641BC437}"/>
          </ac:spMkLst>
        </pc:spChg>
        <pc:spChg chg="add mod">
          <ac:chgData name="Michael" userId="176e3b1d-abf9-4f4d-8d38-1a8cdd8bb9af" providerId="ADAL" clId="{8DD42881-0CC0-416D-A793-74BCEF13BBD6}" dt="2021-05-24T23:07:00.765" v="31896" actId="208"/>
          <ac:spMkLst>
            <pc:docMk/>
            <pc:sldMk cId="1012735337" sldId="422"/>
            <ac:spMk id="15" creationId="{CBB15C1C-3BE3-45D7-82E5-FBB67A918FA5}"/>
          </ac:spMkLst>
        </pc:spChg>
        <pc:spChg chg="add mod">
          <ac:chgData name="Michael" userId="176e3b1d-abf9-4f4d-8d38-1a8cdd8bb9af" providerId="ADAL" clId="{8DD42881-0CC0-416D-A793-74BCEF13BBD6}" dt="2021-05-24T23:08:37.183" v="31907" actId="692"/>
          <ac:spMkLst>
            <pc:docMk/>
            <pc:sldMk cId="1012735337" sldId="422"/>
            <ac:spMk id="16" creationId="{A816A73D-7D7A-4661-80D7-E030530E3744}"/>
          </ac:spMkLst>
        </pc:spChg>
        <pc:picChg chg="add mod">
          <ac:chgData name="Michael" userId="176e3b1d-abf9-4f4d-8d38-1a8cdd8bb9af" providerId="ADAL" clId="{8DD42881-0CC0-416D-A793-74BCEF13BBD6}" dt="2021-05-24T23:02:03.126" v="31791" actId="1076"/>
          <ac:picMkLst>
            <pc:docMk/>
            <pc:sldMk cId="1012735337" sldId="422"/>
            <ac:picMk id="90114" creationId="{039CA54C-6A31-4092-85D0-4949450B53F1}"/>
          </ac:picMkLst>
        </pc:picChg>
        <pc:picChg chg="add mod">
          <ac:chgData name="Michael" userId="176e3b1d-abf9-4f4d-8d38-1a8cdd8bb9af" providerId="ADAL" clId="{8DD42881-0CC0-416D-A793-74BCEF13BBD6}" dt="2021-05-24T23:02:09.583" v="31792" actId="1076"/>
          <ac:picMkLst>
            <pc:docMk/>
            <pc:sldMk cId="1012735337" sldId="422"/>
            <ac:picMk id="90116" creationId="{E31E8CD6-982B-433E-AE63-6D6A491875C9}"/>
          </ac:picMkLst>
        </pc:picChg>
        <pc:picChg chg="add mod">
          <ac:chgData name="Michael" userId="176e3b1d-abf9-4f4d-8d38-1a8cdd8bb9af" providerId="ADAL" clId="{8DD42881-0CC0-416D-A793-74BCEF13BBD6}" dt="2021-05-24T23:02:17.131" v="31793" actId="1076"/>
          <ac:picMkLst>
            <pc:docMk/>
            <pc:sldMk cId="1012735337" sldId="422"/>
            <ac:picMk id="90118" creationId="{8B572681-BA27-476F-8B88-D3C7F4984552}"/>
          </ac:picMkLst>
        </pc:picChg>
      </pc:sldChg>
      <pc:sldChg chg="addSp delSp modSp add mod">
        <pc:chgData name="Michael" userId="176e3b1d-abf9-4f4d-8d38-1a8cdd8bb9af" providerId="ADAL" clId="{8DD42881-0CC0-416D-A793-74BCEF13BBD6}" dt="2021-05-25T16:28:09.708" v="33885" actId="478"/>
        <pc:sldMkLst>
          <pc:docMk/>
          <pc:sldMk cId="3058383206" sldId="423"/>
        </pc:sldMkLst>
        <pc:spChg chg="mod">
          <ac:chgData name="Michael" userId="176e3b1d-abf9-4f4d-8d38-1a8cdd8bb9af" providerId="ADAL" clId="{8DD42881-0CC0-416D-A793-74BCEF13BBD6}" dt="2021-05-25T14:58:13.668" v="33383" actId="1076"/>
          <ac:spMkLst>
            <pc:docMk/>
            <pc:sldMk cId="3058383206" sldId="423"/>
            <ac:spMk id="2" creationId="{C984BC9A-41E5-47DC-A44F-660034BD91B7}"/>
          </ac:spMkLst>
        </pc:spChg>
        <pc:spChg chg="del">
          <ac:chgData name="Michael" userId="176e3b1d-abf9-4f4d-8d38-1a8cdd8bb9af" providerId="ADAL" clId="{8DD42881-0CC0-416D-A793-74BCEF13BBD6}" dt="2021-05-25T16:28:09.708" v="33885" actId="478"/>
          <ac:spMkLst>
            <pc:docMk/>
            <pc:sldMk cId="3058383206" sldId="423"/>
            <ac:spMk id="4" creationId="{79E7B53B-A3C9-4DEE-A184-75892F6A6570}"/>
          </ac:spMkLst>
        </pc:spChg>
        <pc:spChg chg="del">
          <ac:chgData name="Michael" userId="176e3b1d-abf9-4f4d-8d38-1a8cdd8bb9af" providerId="ADAL" clId="{8DD42881-0CC0-416D-A793-74BCEF13BBD6}" dt="2021-05-25T16:28:09.708" v="33885" actId="478"/>
          <ac:spMkLst>
            <pc:docMk/>
            <pc:sldMk cId="3058383206" sldId="423"/>
            <ac:spMk id="5" creationId="{B70B2D0C-5BEB-4EE2-94C4-3786C1A6D11A}"/>
          </ac:spMkLst>
        </pc:spChg>
        <pc:spChg chg="add del mod">
          <ac:chgData name="Michael" userId="176e3b1d-abf9-4f4d-8d38-1a8cdd8bb9af" providerId="ADAL" clId="{8DD42881-0CC0-416D-A793-74BCEF13BBD6}" dt="2021-05-25T14:19:01.404" v="33353" actId="478"/>
          <ac:spMkLst>
            <pc:docMk/>
            <pc:sldMk cId="3058383206" sldId="423"/>
            <ac:spMk id="6" creationId="{57F3A112-B621-464B-BC83-7AD1C5C5CB50}"/>
          </ac:spMkLst>
        </pc:spChg>
        <pc:spChg chg="del">
          <ac:chgData name="Michael" userId="176e3b1d-abf9-4f4d-8d38-1a8cdd8bb9af" providerId="ADAL" clId="{8DD42881-0CC0-416D-A793-74BCEF13BBD6}" dt="2021-05-25T14:18:59.150" v="33352" actId="478"/>
          <ac:spMkLst>
            <pc:docMk/>
            <pc:sldMk cId="3058383206" sldId="423"/>
            <ac:spMk id="7" creationId="{04DB872C-8078-4B23-88A8-D0531DAB06BE}"/>
          </ac:spMkLst>
        </pc:spChg>
        <pc:spChg chg="add mod">
          <ac:chgData name="Michael" userId="176e3b1d-abf9-4f4d-8d38-1a8cdd8bb9af" providerId="ADAL" clId="{8DD42881-0CC0-416D-A793-74BCEF13BBD6}" dt="2021-05-25T14:59:58.925" v="33394" actId="14100"/>
          <ac:spMkLst>
            <pc:docMk/>
            <pc:sldMk cId="3058383206" sldId="423"/>
            <ac:spMk id="10" creationId="{BDFFBD69-84BA-441F-8567-698E39480097}"/>
          </ac:spMkLst>
        </pc:spChg>
        <pc:spChg chg="add mod">
          <ac:chgData name="Michael" userId="176e3b1d-abf9-4f4d-8d38-1a8cdd8bb9af" providerId="ADAL" clId="{8DD42881-0CC0-416D-A793-74BCEF13BBD6}" dt="2021-05-25T15:00:13.691" v="33396" actId="1076"/>
          <ac:spMkLst>
            <pc:docMk/>
            <pc:sldMk cId="3058383206" sldId="423"/>
            <ac:spMk id="11" creationId="{512FF750-5CF2-43A2-B47C-7B9CB59EC537}"/>
          </ac:spMkLst>
        </pc:spChg>
        <pc:spChg chg="add mod">
          <ac:chgData name="Michael" userId="176e3b1d-abf9-4f4d-8d38-1a8cdd8bb9af" providerId="ADAL" clId="{8DD42881-0CC0-416D-A793-74BCEF13BBD6}" dt="2021-05-25T15:00:44.644" v="33400" actId="208"/>
          <ac:spMkLst>
            <pc:docMk/>
            <pc:sldMk cId="3058383206" sldId="423"/>
            <ac:spMk id="12" creationId="{E1B55CE3-8CC0-4347-89B8-7AD31D73A878}"/>
          </ac:spMkLst>
        </pc:spChg>
        <pc:spChg chg="add mod">
          <ac:chgData name="Michael" userId="176e3b1d-abf9-4f4d-8d38-1a8cdd8bb9af" providerId="ADAL" clId="{8DD42881-0CC0-416D-A793-74BCEF13BBD6}" dt="2021-05-25T15:01:02.595" v="33405" actId="14100"/>
          <ac:spMkLst>
            <pc:docMk/>
            <pc:sldMk cId="3058383206" sldId="423"/>
            <ac:spMk id="13" creationId="{BF008808-774B-49DC-95B9-6A11157EE33E}"/>
          </ac:spMkLst>
        </pc:spChg>
        <pc:spChg chg="add mod">
          <ac:chgData name="Michael" userId="176e3b1d-abf9-4f4d-8d38-1a8cdd8bb9af" providerId="ADAL" clId="{8DD42881-0CC0-416D-A793-74BCEF13BBD6}" dt="2021-05-25T15:01:42.319" v="33410" actId="208"/>
          <ac:spMkLst>
            <pc:docMk/>
            <pc:sldMk cId="3058383206" sldId="423"/>
            <ac:spMk id="14" creationId="{4A4604C2-9C16-4D19-A405-07DB48732083}"/>
          </ac:spMkLst>
        </pc:spChg>
        <pc:spChg chg="add mod">
          <ac:chgData name="Michael" userId="176e3b1d-abf9-4f4d-8d38-1a8cdd8bb9af" providerId="ADAL" clId="{8DD42881-0CC0-416D-A793-74BCEF13BBD6}" dt="2021-05-25T15:02:04.706" v="33415" actId="14100"/>
          <ac:spMkLst>
            <pc:docMk/>
            <pc:sldMk cId="3058383206" sldId="423"/>
            <ac:spMk id="15" creationId="{0B945748-597C-49D7-8C6E-66CD26D9A664}"/>
          </ac:spMkLst>
        </pc:spChg>
        <pc:picChg chg="add mod">
          <ac:chgData name="Michael" userId="176e3b1d-abf9-4f4d-8d38-1a8cdd8bb9af" providerId="ADAL" clId="{8DD42881-0CC0-416D-A793-74BCEF13BBD6}" dt="2021-05-25T14:58:23.225" v="33384" actId="1076"/>
          <ac:picMkLst>
            <pc:docMk/>
            <pc:sldMk cId="3058383206" sldId="423"/>
            <ac:picMk id="92162" creationId="{057760DF-E408-477D-9E05-3C17930823E4}"/>
          </ac:picMkLst>
        </pc:picChg>
        <pc:picChg chg="add mod">
          <ac:chgData name="Michael" userId="176e3b1d-abf9-4f4d-8d38-1a8cdd8bb9af" providerId="ADAL" clId="{8DD42881-0CC0-416D-A793-74BCEF13BBD6}" dt="2021-05-25T14:58:59.555" v="33386" actId="1076"/>
          <ac:picMkLst>
            <pc:docMk/>
            <pc:sldMk cId="3058383206" sldId="423"/>
            <ac:picMk id="92164" creationId="{CE7760CC-A1B0-45F0-8E98-F0EE7D125303}"/>
          </ac:picMkLst>
        </pc:picChg>
      </pc:sldChg>
      <pc:sldChg chg="addSp delSp modSp add mod">
        <pc:chgData name="Michael" userId="176e3b1d-abf9-4f4d-8d38-1a8cdd8bb9af" providerId="ADAL" clId="{8DD42881-0CC0-416D-A793-74BCEF13BBD6}" dt="2021-05-25T16:28:01.803" v="33884" actId="478"/>
        <pc:sldMkLst>
          <pc:docMk/>
          <pc:sldMk cId="1266679318" sldId="424"/>
        </pc:sldMkLst>
        <pc:spChg chg="mod">
          <ac:chgData name="Michael" userId="176e3b1d-abf9-4f4d-8d38-1a8cdd8bb9af" providerId="ADAL" clId="{8DD42881-0CC0-416D-A793-74BCEF13BBD6}" dt="2021-05-25T15:11:03.586" v="33418" actId="20577"/>
          <ac:spMkLst>
            <pc:docMk/>
            <pc:sldMk cId="1266679318" sldId="424"/>
            <ac:spMk id="2" creationId="{C984BC9A-41E5-47DC-A44F-660034BD91B7}"/>
          </ac:spMkLst>
        </pc:spChg>
        <pc:spChg chg="del">
          <ac:chgData name="Michael" userId="176e3b1d-abf9-4f4d-8d38-1a8cdd8bb9af" providerId="ADAL" clId="{8DD42881-0CC0-416D-A793-74BCEF13BBD6}" dt="2021-05-25T16:28:01.803" v="33884" actId="478"/>
          <ac:spMkLst>
            <pc:docMk/>
            <pc:sldMk cId="1266679318" sldId="424"/>
            <ac:spMk id="4" creationId="{79E7B53B-A3C9-4DEE-A184-75892F6A6570}"/>
          </ac:spMkLst>
        </pc:spChg>
        <pc:spChg chg="del">
          <ac:chgData name="Michael" userId="176e3b1d-abf9-4f4d-8d38-1a8cdd8bb9af" providerId="ADAL" clId="{8DD42881-0CC0-416D-A793-74BCEF13BBD6}" dt="2021-05-25T16:28:01.803" v="33884" actId="478"/>
          <ac:spMkLst>
            <pc:docMk/>
            <pc:sldMk cId="1266679318" sldId="424"/>
            <ac:spMk id="5" creationId="{B70B2D0C-5BEB-4EE2-94C4-3786C1A6D11A}"/>
          </ac:spMkLst>
        </pc:spChg>
        <pc:spChg chg="mod">
          <ac:chgData name="Michael" userId="176e3b1d-abf9-4f4d-8d38-1a8cdd8bb9af" providerId="ADAL" clId="{8DD42881-0CC0-416D-A793-74BCEF13BBD6}" dt="2021-05-25T15:12:49.048" v="33444" actId="1036"/>
          <ac:spMkLst>
            <pc:docMk/>
            <pc:sldMk cId="1266679318" sldId="424"/>
            <ac:spMk id="10" creationId="{BDFFBD69-84BA-441F-8567-698E39480097}"/>
          </ac:spMkLst>
        </pc:spChg>
        <pc:spChg chg="mod">
          <ac:chgData name="Michael" userId="176e3b1d-abf9-4f4d-8d38-1a8cdd8bb9af" providerId="ADAL" clId="{8DD42881-0CC0-416D-A793-74BCEF13BBD6}" dt="2021-05-25T15:20:15.448" v="33559" actId="1036"/>
          <ac:spMkLst>
            <pc:docMk/>
            <pc:sldMk cId="1266679318" sldId="424"/>
            <ac:spMk id="11" creationId="{512FF750-5CF2-43A2-B47C-7B9CB59EC537}"/>
          </ac:spMkLst>
        </pc:spChg>
        <pc:spChg chg="mod">
          <ac:chgData name="Michael" userId="176e3b1d-abf9-4f4d-8d38-1a8cdd8bb9af" providerId="ADAL" clId="{8DD42881-0CC0-416D-A793-74BCEF13BBD6}" dt="2021-05-25T15:13:16.803" v="33550" actId="14100"/>
          <ac:spMkLst>
            <pc:docMk/>
            <pc:sldMk cId="1266679318" sldId="424"/>
            <ac:spMk id="12" creationId="{E1B55CE3-8CC0-4347-89B8-7AD31D73A878}"/>
          </ac:spMkLst>
        </pc:spChg>
        <pc:spChg chg="mod">
          <ac:chgData name="Michael" userId="176e3b1d-abf9-4f4d-8d38-1a8cdd8bb9af" providerId="ADAL" clId="{8DD42881-0CC0-416D-A793-74BCEF13BBD6}" dt="2021-05-25T15:15:02.058" v="33557" actId="14100"/>
          <ac:spMkLst>
            <pc:docMk/>
            <pc:sldMk cId="1266679318" sldId="424"/>
            <ac:spMk id="13" creationId="{BF008808-774B-49DC-95B9-6A11157EE33E}"/>
          </ac:spMkLst>
        </pc:spChg>
        <pc:spChg chg="mod">
          <ac:chgData name="Michael" userId="176e3b1d-abf9-4f4d-8d38-1a8cdd8bb9af" providerId="ADAL" clId="{8DD42881-0CC0-416D-A793-74BCEF13BBD6}" dt="2021-05-25T15:13:02.204" v="33488" actId="1036"/>
          <ac:spMkLst>
            <pc:docMk/>
            <pc:sldMk cId="1266679318" sldId="424"/>
            <ac:spMk id="14" creationId="{4A4604C2-9C16-4D19-A405-07DB48732083}"/>
          </ac:spMkLst>
        </pc:spChg>
        <pc:spChg chg="mod">
          <ac:chgData name="Michael" userId="176e3b1d-abf9-4f4d-8d38-1a8cdd8bb9af" providerId="ADAL" clId="{8DD42881-0CC0-416D-A793-74BCEF13BBD6}" dt="2021-05-25T15:14:27.499" v="33556" actId="1076"/>
          <ac:spMkLst>
            <pc:docMk/>
            <pc:sldMk cId="1266679318" sldId="424"/>
            <ac:spMk id="15" creationId="{0B945748-597C-49D7-8C6E-66CD26D9A664}"/>
          </ac:spMkLst>
        </pc:spChg>
        <pc:spChg chg="add mod">
          <ac:chgData name="Michael" userId="176e3b1d-abf9-4f4d-8d38-1a8cdd8bb9af" providerId="ADAL" clId="{8DD42881-0CC0-416D-A793-74BCEF13BBD6}" dt="2021-05-25T16:27:58.375" v="33883" actId="571"/>
          <ac:spMkLst>
            <pc:docMk/>
            <pc:sldMk cId="1266679318" sldId="424"/>
            <ac:spMk id="16" creationId="{CF8358D2-086D-4514-9EB2-9CC84FBE6DF3}"/>
          </ac:spMkLst>
        </pc:spChg>
        <pc:picChg chg="del">
          <ac:chgData name="Michael" userId="176e3b1d-abf9-4f4d-8d38-1a8cdd8bb9af" providerId="ADAL" clId="{8DD42881-0CC0-416D-A793-74BCEF13BBD6}" dt="2021-05-25T15:11:33.437" v="33419" actId="478"/>
          <ac:picMkLst>
            <pc:docMk/>
            <pc:sldMk cId="1266679318" sldId="424"/>
            <ac:picMk id="92162" creationId="{057760DF-E408-477D-9E05-3C17930823E4}"/>
          </ac:picMkLst>
        </pc:picChg>
        <pc:picChg chg="del">
          <ac:chgData name="Michael" userId="176e3b1d-abf9-4f4d-8d38-1a8cdd8bb9af" providerId="ADAL" clId="{8DD42881-0CC0-416D-A793-74BCEF13BBD6}" dt="2021-05-25T15:11:33.437" v="33419" actId="478"/>
          <ac:picMkLst>
            <pc:docMk/>
            <pc:sldMk cId="1266679318" sldId="424"/>
            <ac:picMk id="92164" creationId="{CE7760CC-A1B0-45F0-8E98-F0EE7D125303}"/>
          </ac:picMkLst>
        </pc:picChg>
        <pc:picChg chg="add mod">
          <ac:chgData name="Michael" userId="176e3b1d-abf9-4f4d-8d38-1a8cdd8bb9af" providerId="ADAL" clId="{8DD42881-0CC0-416D-A793-74BCEF13BBD6}" dt="2021-05-25T15:12:24.977" v="33422" actId="167"/>
          <ac:picMkLst>
            <pc:docMk/>
            <pc:sldMk cId="1266679318" sldId="424"/>
            <ac:picMk id="93186" creationId="{6892A40D-3897-4473-8088-5DC236678370}"/>
          </ac:picMkLst>
        </pc:picChg>
        <pc:picChg chg="add mod">
          <ac:chgData name="Michael" userId="176e3b1d-abf9-4f4d-8d38-1a8cdd8bb9af" providerId="ADAL" clId="{8DD42881-0CC0-416D-A793-74BCEF13BBD6}" dt="2021-05-25T15:14:12.030" v="33553" actId="167"/>
          <ac:picMkLst>
            <pc:docMk/>
            <pc:sldMk cId="1266679318" sldId="424"/>
            <ac:picMk id="93188" creationId="{A4475B47-10E7-4ED0-9011-F32E999BD4BF}"/>
          </ac:picMkLst>
        </pc:picChg>
      </pc:sldChg>
      <pc:sldChg chg="addSp delSp modSp add mod">
        <pc:chgData name="Michael" userId="176e3b1d-abf9-4f4d-8d38-1a8cdd8bb9af" providerId="ADAL" clId="{8DD42881-0CC0-416D-A793-74BCEF13BBD6}" dt="2021-05-25T16:27:51.762" v="33881" actId="478"/>
        <pc:sldMkLst>
          <pc:docMk/>
          <pc:sldMk cId="2243251685" sldId="425"/>
        </pc:sldMkLst>
        <pc:spChg chg="mod">
          <ac:chgData name="Michael" userId="176e3b1d-abf9-4f4d-8d38-1a8cdd8bb9af" providerId="ADAL" clId="{8DD42881-0CC0-416D-A793-74BCEF13BBD6}" dt="2021-05-25T15:29:17.310" v="33562" actId="20577"/>
          <ac:spMkLst>
            <pc:docMk/>
            <pc:sldMk cId="2243251685" sldId="425"/>
            <ac:spMk id="2" creationId="{C984BC9A-41E5-47DC-A44F-660034BD91B7}"/>
          </ac:spMkLst>
        </pc:spChg>
        <pc:spChg chg="del">
          <ac:chgData name="Michael" userId="176e3b1d-abf9-4f4d-8d38-1a8cdd8bb9af" providerId="ADAL" clId="{8DD42881-0CC0-416D-A793-74BCEF13BBD6}" dt="2021-05-25T16:27:51.762" v="33881" actId="478"/>
          <ac:spMkLst>
            <pc:docMk/>
            <pc:sldMk cId="2243251685" sldId="425"/>
            <ac:spMk id="4" creationId="{79E7B53B-A3C9-4DEE-A184-75892F6A6570}"/>
          </ac:spMkLst>
        </pc:spChg>
        <pc:spChg chg="del">
          <ac:chgData name="Michael" userId="176e3b1d-abf9-4f4d-8d38-1a8cdd8bb9af" providerId="ADAL" clId="{8DD42881-0CC0-416D-A793-74BCEF13BBD6}" dt="2021-05-25T16:27:51.762" v="33881" actId="478"/>
          <ac:spMkLst>
            <pc:docMk/>
            <pc:sldMk cId="2243251685" sldId="425"/>
            <ac:spMk id="5" creationId="{B70B2D0C-5BEB-4EE2-94C4-3786C1A6D11A}"/>
          </ac:spMkLst>
        </pc:spChg>
        <pc:spChg chg="mod">
          <ac:chgData name="Michael" userId="176e3b1d-abf9-4f4d-8d38-1a8cdd8bb9af" providerId="ADAL" clId="{8DD42881-0CC0-416D-A793-74BCEF13BBD6}" dt="2021-05-25T15:34:10.639" v="33587" actId="1035"/>
          <ac:spMkLst>
            <pc:docMk/>
            <pc:sldMk cId="2243251685" sldId="425"/>
            <ac:spMk id="10" creationId="{BDFFBD69-84BA-441F-8567-698E39480097}"/>
          </ac:spMkLst>
        </pc:spChg>
        <pc:spChg chg="mod">
          <ac:chgData name="Michael" userId="176e3b1d-abf9-4f4d-8d38-1a8cdd8bb9af" providerId="ADAL" clId="{8DD42881-0CC0-416D-A793-74BCEF13BBD6}" dt="2021-05-25T15:40:46.350" v="33689" actId="1035"/>
          <ac:spMkLst>
            <pc:docMk/>
            <pc:sldMk cId="2243251685" sldId="425"/>
            <ac:spMk id="12" creationId="{E1B55CE3-8CC0-4347-89B8-7AD31D73A878}"/>
          </ac:spMkLst>
        </pc:spChg>
        <pc:spChg chg="mod">
          <ac:chgData name="Michael" userId="176e3b1d-abf9-4f4d-8d38-1a8cdd8bb9af" providerId="ADAL" clId="{8DD42881-0CC0-416D-A793-74BCEF13BBD6}" dt="2021-05-25T15:35:59.590" v="33667" actId="14100"/>
          <ac:spMkLst>
            <pc:docMk/>
            <pc:sldMk cId="2243251685" sldId="425"/>
            <ac:spMk id="13" creationId="{BF008808-774B-49DC-95B9-6A11157EE33E}"/>
          </ac:spMkLst>
        </pc:spChg>
        <pc:spChg chg="mod">
          <ac:chgData name="Michael" userId="176e3b1d-abf9-4f4d-8d38-1a8cdd8bb9af" providerId="ADAL" clId="{8DD42881-0CC0-416D-A793-74BCEF13BBD6}" dt="2021-05-25T15:40:58.689" v="33690" actId="1035"/>
          <ac:spMkLst>
            <pc:docMk/>
            <pc:sldMk cId="2243251685" sldId="425"/>
            <ac:spMk id="14" creationId="{4A4604C2-9C16-4D19-A405-07DB48732083}"/>
          </ac:spMkLst>
        </pc:spChg>
        <pc:spChg chg="mod">
          <ac:chgData name="Michael" userId="176e3b1d-abf9-4f4d-8d38-1a8cdd8bb9af" providerId="ADAL" clId="{8DD42881-0CC0-416D-A793-74BCEF13BBD6}" dt="2021-05-25T15:36:43.618" v="33684" actId="14100"/>
          <ac:spMkLst>
            <pc:docMk/>
            <pc:sldMk cId="2243251685" sldId="425"/>
            <ac:spMk id="15" creationId="{0B945748-597C-49D7-8C6E-66CD26D9A664}"/>
          </ac:spMkLst>
        </pc:spChg>
        <pc:picChg chg="del">
          <ac:chgData name="Michael" userId="176e3b1d-abf9-4f4d-8d38-1a8cdd8bb9af" providerId="ADAL" clId="{8DD42881-0CC0-416D-A793-74BCEF13BBD6}" dt="2021-05-25T15:29:33.411" v="33563" actId="478"/>
          <ac:picMkLst>
            <pc:docMk/>
            <pc:sldMk cId="2243251685" sldId="425"/>
            <ac:picMk id="93186" creationId="{6892A40D-3897-4473-8088-5DC236678370}"/>
          </ac:picMkLst>
        </pc:picChg>
        <pc:picChg chg="del">
          <ac:chgData name="Michael" userId="176e3b1d-abf9-4f4d-8d38-1a8cdd8bb9af" providerId="ADAL" clId="{8DD42881-0CC0-416D-A793-74BCEF13BBD6}" dt="2021-05-25T15:29:33.411" v="33563" actId="478"/>
          <ac:picMkLst>
            <pc:docMk/>
            <pc:sldMk cId="2243251685" sldId="425"/>
            <ac:picMk id="93188" creationId="{A4475B47-10E7-4ED0-9011-F32E999BD4BF}"/>
          </ac:picMkLst>
        </pc:picChg>
        <pc:picChg chg="add del mod">
          <ac:chgData name="Michael" userId="176e3b1d-abf9-4f4d-8d38-1a8cdd8bb9af" providerId="ADAL" clId="{8DD42881-0CC0-416D-A793-74BCEF13BBD6}" dt="2021-05-25T15:33:01.476" v="33573" actId="478"/>
          <ac:picMkLst>
            <pc:docMk/>
            <pc:sldMk cId="2243251685" sldId="425"/>
            <ac:picMk id="94210" creationId="{98A00818-453C-4673-A660-593EE2CF347B}"/>
          </ac:picMkLst>
        </pc:picChg>
        <pc:picChg chg="add del mod">
          <ac:chgData name="Michael" userId="176e3b1d-abf9-4f4d-8d38-1a8cdd8bb9af" providerId="ADAL" clId="{8DD42881-0CC0-416D-A793-74BCEF13BBD6}" dt="2021-05-25T15:33:20.173" v="33576" actId="478"/>
          <ac:picMkLst>
            <pc:docMk/>
            <pc:sldMk cId="2243251685" sldId="425"/>
            <ac:picMk id="94212" creationId="{A01E3A1F-E0C3-4EC4-BCDA-22EE0A1AD1AB}"/>
          </ac:picMkLst>
        </pc:picChg>
        <pc:picChg chg="add mod">
          <ac:chgData name="Michael" userId="176e3b1d-abf9-4f4d-8d38-1a8cdd8bb9af" providerId="ADAL" clId="{8DD42881-0CC0-416D-A793-74BCEF13BBD6}" dt="2021-05-25T15:34:07.084" v="33579" actId="167"/>
          <ac:picMkLst>
            <pc:docMk/>
            <pc:sldMk cId="2243251685" sldId="425"/>
            <ac:picMk id="94214" creationId="{7E3B10BC-5813-42C9-B394-27BE2212C023}"/>
          </ac:picMkLst>
        </pc:picChg>
        <pc:picChg chg="add mod">
          <ac:chgData name="Michael" userId="176e3b1d-abf9-4f4d-8d38-1a8cdd8bb9af" providerId="ADAL" clId="{8DD42881-0CC0-416D-A793-74BCEF13BBD6}" dt="2021-05-25T15:36:54.573" v="33688" actId="1037"/>
          <ac:picMkLst>
            <pc:docMk/>
            <pc:sldMk cId="2243251685" sldId="425"/>
            <ac:picMk id="94216" creationId="{74992B32-A4B2-4643-9297-D42BDAFAE9EF}"/>
          </ac:picMkLst>
        </pc:picChg>
      </pc:sldChg>
      <pc:sldChg chg="addSp delSp modSp add mod">
        <pc:chgData name="Michael" userId="176e3b1d-abf9-4f4d-8d38-1a8cdd8bb9af" providerId="ADAL" clId="{8DD42881-0CC0-416D-A793-74BCEF13BBD6}" dt="2021-05-25T16:27:41.780" v="33880" actId="478"/>
        <pc:sldMkLst>
          <pc:docMk/>
          <pc:sldMk cId="2765510631" sldId="426"/>
        </pc:sldMkLst>
        <pc:spChg chg="mod">
          <ac:chgData name="Michael" userId="176e3b1d-abf9-4f4d-8d38-1a8cdd8bb9af" providerId="ADAL" clId="{8DD42881-0CC0-416D-A793-74BCEF13BBD6}" dt="2021-05-25T16:16:05.979" v="33729" actId="1076"/>
          <ac:spMkLst>
            <pc:docMk/>
            <pc:sldMk cId="2765510631" sldId="426"/>
            <ac:spMk id="2" creationId="{C984BC9A-41E5-47DC-A44F-660034BD91B7}"/>
          </ac:spMkLst>
        </pc:spChg>
        <pc:spChg chg="del">
          <ac:chgData name="Michael" userId="176e3b1d-abf9-4f4d-8d38-1a8cdd8bb9af" providerId="ADAL" clId="{8DD42881-0CC0-416D-A793-74BCEF13BBD6}" dt="2021-05-25T16:27:41.780" v="33880" actId="478"/>
          <ac:spMkLst>
            <pc:docMk/>
            <pc:sldMk cId="2765510631" sldId="426"/>
            <ac:spMk id="4" creationId="{79E7B53B-A3C9-4DEE-A184-75892F6A6570}"/>
          </ac:spMkLst>
        </pc:spChg>
        <pc:spChg chg="del">
          <ac:chgData name="Michael" userId="176e3b1d-abf9-4f4d-8d38-1a8cdd8bb9af" providerId="ADAL" clId="{8DD42881-0CC0-416D-A793-74BCEF13BBD6}" dt="2021-05-25T16:27:41.780" v="33880" actId="478"/>
          <ac:spMkLst>
            <pc:docMk/>
            <pc:sldMk cId="2765510631" sldId="426"/>
            <ac:spMk id="5" creationId="{B70B2D0C-5BEB-4EE2-94C4-3786C1A6D11A}"/>
          </ac:spMkLst>
        </pc:spChg>
        <pc:spChg chg="mod">
          <ac:chgData name="Michael" userId="176e3b1d-abf9-4f4d-8d38-1a8cdd8bb9af" providerId="ADAL" clId="{8DD42881-0CC0-416D-A793-74BCEF13BBD6}" dt="2021-05-25T16:14:10.008" v="33726" actId="1076"/>
          <ac:spMkLst>
            <pc:docMk/>
            <pc:sldMk cId="2765510631" sldId="426"/>
            <ac:spMk id="10" creationId="{BDFFBD69-84BA-441F-8567-698E39480097}"/>
          </ac:spMkLst>
        </pc:spChg>
        <pc:spChg chg="mod">
          <ac:chgData name="Michael" userId="176e3b1d-abf9-4f4d-8d38-1a8cdd8bb9af" providerId="ADAL" clId="{8DD42881-0CC0-416D-A793-74BCEF13BBD6}" dt="2021-05-25T16:13:29.978" v="33721" actId="14100"/>
          <ac:spMkLst>
            <pc:docMk/>
            <pc:sldMk cId="2765510631" sldId="426"/>
            <ac:spMk id="12" creationId="{E1B55CE3-8CC0-4347-89B8-7AD31D73A878}"/>
          </ac:spMkLst>
        </pc:spChg>
        <pc:spChg chg="mod">
          <ac:chgData name="Michael" userId="176e3b1d-abf9-4f4d-8d38-1a8cdd8bb9af" providerId="ADAL" clId="{8DD42881-0CC0-416D-A793-74BCEF13BBD6}" dt="2021-05-25T16:13:47.945" v="33725" actId="14100"/>
          <ac:spMkLst>
            <pc:docMk/>
            <pc:sldMk cId="2765510631" sldId="426"/>
            <ac:spMk id="14" creationId="{4A4604C2-9C16-4D19-A405-07DB48732083}"/>
          </ac:spMkLst>
        </pc:spChg>
        <pc:picChg chg="del">
          <ac:chgData name="Michael" userId="176e3b1d-abf9-4f4d-8d38-1a8cdd8bb9af" providerId="ADAL" clId="{8DD42881-0CC0-416D-A793-74BCEF13BBD6}" dt="2021-05-25T16:11:51.194" v="33711" actId="478"/>
          <ac:picMkLst>
            <pc:docMk/>
            <pc:sldMk cId="2765510631" sldId="426"/>
            <ac:picMk id="94214" creationId="{7E3B10BC-5813-42C9-B394-27BE2212C023}"/>
          </ac:picMkLst>
        </pc:picChg>
        <pc:picChg chg="del">
          <ac:chgData name="Michael" userId="176e3b1d-abf9-4f4d-8d38-1a8cdd8bb9af" providerId="ADAL" clId="{8DD42881-0CC0-416D-A793-74BCEF13BBD6}" dt="2021-05-25T16:11:51.194" v="33711" actId="478"/>
          <ac:picMkLst>
            <pc:docMk/>
            <pc:sldMk cId="2765510631" sldId="426"/>
            <ac:picMk id="94216" creationId="{74992B32-A4B2-4643-9297-D42BDAFAE9EF}"/>
          </ac:picMkLst>
        </pc:picChg>
        <pc:picChg chg="add del mod">
          <ac:chgData name="Michael" userId="176e3b1d-abf9-4f4d-8d38-1a8cdd8bb9af" providerId="ADAL" clId="{8DD42881-0CC0-416D-A793-74BCEF13BBD6}" dt="2021-05-25T16:16:26.865" v="33732" actId="478"/>
          <ac:picMkLst>
            <pc:docMk/>
            <pc:sldMk cId="2765510631" sldId="426"/>
            <ac:picMk id="95234" creationId="{566F857A-5307-48C8-851F-7FC25D64562C}"/>
          </ac:picMkLst>
        </pc:picChg>
        <pc:picChg chg="add mod">
          <ac:chgData name="Michael" userId="176e3b1d-abf9-4f4d-8d38-1a8cdd8bb9af" providerId="ADAL" clId="{8DD42881-0CC0-416D-A793-74BCEF13BBD6}" dt="2021-05-25T16:16:24.249" v="33731" actId="167"/>
          <ac:picMkLst>
            <pc:docMk/>
            <pc:sldMk cId="2765510631" sldId="426"/>
            <ac:picMk id="95236" creationId="{D767E145-CA85-41F4-85D4-B957191726C7}"/>
          </ac:picMkLst>
        </pc:picChg>
        <pc:picChg chg="add mod">
          <ac:chgData name="Michael" userId="176e3b1d-abf9-4f4d-8d38-1a8cdd8bb9af" providerId="ADAL" clId="{8DD42881-0CC0-416D-A793-74BCEF13BBD6}" dt="2021-05-25T16:17:27.210" v="33734" actId="1076"/>
          <ac:picMkLst>
            <pc:docMk/>
            <pc:sldMk cId="2765510631" sldId="426"/>
            <ac:picMk id="95238" creationId="{5A592FE7-307F-42BD-B6FE-9903A9775555}"/>
          </ac:picMkLst>
        </pc:picChg>
      </pc:sldChg>
      <pc:sldChg chg="addSp delSp modSp add mod">
        <pc:chgData name="Michael" userId="176e3b1d-abf9-4f4d-8d38-1a8cdd8bb9af" providerId="ADAL" clId="{8DD42881-0CC0-416D-A793-74BCEF13BBD6}" dt="2021-05-25T16:27:37.228" v="33879" actId="478"/>
        <pc:sldMkLst>
          <pc:docMk/>
          <pc:sldMk cId="1891851688" sldId="427"/>
        </pc:sldMkLst>
        <pc:spChg chg="mod">
          <ac:chgData name="Michael" userId="176e3b1d-abf9-4f4d-8d38-1a8cdd8bb9af" providerId="ADAL" clId="{8DD42881-0CC0-416D-A793-74BCEF13BBD6}" dt="2021-05-25T16:20:46.286" v="33737" actId="20577"/>
          <ac:spMkLst>
            <pc:docMk/>
            <pc:sldMk cId="1891851688" sldId="427"/>
            <ac:spMk id="2" creationId="{C984BC9A-41E5-47DC-A44F-660034BD91B7}"/>
          </ac:spMkLst>
        </pc:spChg>
        <pc:spChg chg="del">
          <ac:chgData name="Michael" userId="176e3b1d-abf9-4f4d-8d38-1a8cdd8bb9af" providerId="ADAL" clId="{8DD42881-0CC0-416D-A793-74BCEF13BBD6}" dt="2021-05-25T16:27:37.228" v="33879" actId="478"/>
          <ac:spMkLst>
            <pc:docMk/>
            <pc:sldMk cId="1891851688" sldId="427"/>
            <ac:spMk id="4" creationId="{79E7B53B-A3C9-4DEE-A184-75892F6A6570}"/>
          </ac:spMkLst>
        </pc:spChg>
        <pc:spChg chg="del">
          <ac:chgData name="Michael" userId="176e3b1d-abf9-4f4d-8d38-1a8cdd8bb9af" providerId="ADAL" clId="{8DD42881-0CC0-416D-A793-74BCEF13BBD6}" dt="2021-05-25T16:27:37.228" v="33879" actId="478"/>
          <ac:spMkLst>
            <pc:docMk/>
            <pc:sldMk cId="1891851688" sldId="427"/>
            <ac:spMk id="5" creationId="{B70B2D0C-5BEB-4EE2-94C4-3786C1A6D11A}"/>
          </ac:spMkLst>
        </pc:spChg>
        <pc:spChg chg="mod">
          <ac:chgData name="Michael" userId="176e3b1d-abf9-4f4d-8d38-1a8cdd8bb9af" providerId="ADAL" clId="{8DD42881-0CC0-416D-A793-74BCEF13BBD6}" dt="2021-05-25T16:25:36.293" v="33835" actId="14100"/>
          <ac:spMkLst>
            <pc:docMk/>
            <pc:sldMk cId="1891851688" sldId="427"/>
            <ac:spMk id="10" creationId="{BDFFBD69-84BA-441F-8567-698E39480097}"/>
          </ac:spMkLst>
        </pc:spChg>
        <pc:spChg chg="mod">
          <ac:chgData name="Michael" userId="176e3b1d-abf9-4f4d-8d38-1a8cdd8bb9af" providerId="ADAL" clId="{8DD42881-0CC0-416D-A793-74BCEF13BBD6}" dt="2021-05-25T16:26:19.662" v="33874" actId="14100"/>
          <ac:spMkLst>
            <pc:docMk/>
            <pc:sldMk cId="1891851688" sldId="427"/>
            <ac:spMk id="12" creationId="{E1B55CE3-8CC0-4347-89B8-7AD31D73A878}"/>
          </ac:spMkLst>
        </pc:spChg>
        <pc:spChg chg="mod">
          <ac:chgData name="Michael" userId="176e3b1d-abf9-4f4d-8d38-1a8cdd8bb9af" providerId="ADAL" clId="{8DD42881-0CC0-416D-A793-74BCEF13BBD6}" dt="2021-05-25T16:27:09.081" v="33878" actId="14100"/>
          <ac:spMkLst>
            <pc:docMk/>
            <pc:sldMk cId="1891851688" sldId="427"/>
            <ac:spMk id="13" creationId="{BF008808-774B-49DC-95B9-6A11157EE33E}"/>
          </ac:spMkLst>
        </pc:spChg>
        <pc:spChg chg="mod">
          <ac:chgData name="Michael" userId="176e3b1d-abf9-4f4d-8d38-1a8cdd8bb9af" providerId="ADAL" clId="{8DD42881-0CC0-416D-A793-74BCEF13BBD6}" dt="2021-05-25T16:25:54.246" v="33873" actId="14100"/>
          <ac:spMkLst>
            <pc:docMk/>
            <pc:sldMk cId="1891851688" sldId="427"/>
            <ac:spMk id="14" creationId="{4A4604C2-9C16-4D19-A405-07DB48732083}"/>
          </ac:spMkLst>
        </pc:spChg>
        <pc:spChg chg="mod">
          <ac:chgData name="Michael" userId="176e3b1d-abf9-4f4d-8d38-1a8cdd8bb9af" providerId="ADAL" clId="{8DD42881-0CC0-416D-A793-74BCEF13BBD6}" dt="2021-05-25T16:27:01.693" v="33877" actId="14100"/>
          <ac:spMkLst>
            <pc:docMk/>
            <pc:sldMk cId="1891851688" sldId="427"/>
            <ac:spMk id="15" creationId="{0B945748-597C-49D7-8C6E-66CD26D9A664}"/>
          </ac:spMkLst>
        </pc:spChg>
        <pc:picChg chg="del">
          <ac:chgData name="Michael" userId="176e3b1d-abf9-4f4d-8d38-1a8cdd8bb9af" providerId="ADAL" clId="{8DD42881-0CC0-416D-A793-74BCEF13BBD6}" dt="2021-05-25T16:22:16.552" v="33741" actId="478"/>
          <ac:picMkLst>
            <pc:docMk/>
            <pc:sldMk cId="1891851688" sldId="427"/>
            <ac:picMk id="95236" creationId="{D767E145-CA85-41F4-85D4-B957191726C7}"/>
          </ac:picMkLst>
        </pc:picChg>
        <pc:picChg chg="del">
          <ac:chgData name="Michael" userId="176e3b1d-abf9-4f4d-8d38-1a8cdd8bb9af" providerId="ADAL" clId="{8DD42881-0CC0-416D-A793-74BCEF13BBD6}" dt="2021-05-25T16:22:54.857" v="33762" actId="478"/>
          <ac:picMkLst>
            <pc:docMk/>
            <pc:sldMk cId="1891851688" sldId="427"/>
            <ac:picMk id="95238" creationId="{5A592FE7-307F-42BD-B6FE-9903A9775555}"/>
          </ac:picMkLst>
        </pc:picChg>
        <pc:picChg chg="add mod">
          <ac:chgData name="Michael" userId="176e3b1d-abf9-4f4d-8d38-1a8cdd8bb9af" providerId="ADAL" clId="{8DD42881-0CC0-416D-A793-74BCEF13BBD6}" dt="2021-05-25T16:24:32.650" v="33786" actId="14100"/>
          <ac:picMkLst>
            <pc:docMk/>
            <pc:sldMk cId="1891851688" sldId="427"/>
            <ac:picMk id="96258" creationId="{19F6D5FA-02EB-47D2-AE66-63A57AD5224D}"/>
          </ac:picMkLst>
        </pc:picChg>
        <pc:picChg chg="add mod">
          <ac:chgData name="Michael" userId="176e3b1d-abf9-4f4d-8d38-1a8cdd8bb9af" providerId="ADAL" clId="{8DD42881-0CC0-416D-A793-74BCEF13BBD6}" dt="2021-05-25T16:23:49.265" v="33765" actId="167"/>
          <ac:picMkLst>
            <pc:docMk/>
            <pc:sldMk cId="1891851688" sldId="427"/>
            <ac:picMk id="96260" creationId="{34017AFE-7F92-4C2D-AFC6-DF0E6F5946A2}"/>
          </ac:picMkLst>
        </pc:picChg>
      </pc:sldChg>
      <pc:sldChg chg="addSp delSp modSp add mod">
        <pc:chgData name="Michael" userId="176e3b1d-abf9-4f4d-8d38-1a8cdd8bb9af" providerId="ADAL" clId="{8DD42881-0CC0-416D-A793-74BCEF13BBD6}" dt="2021-05-26T14:49:19.769" v="35055" actId="1036"/>
        <pc:sldMkLst>
          <pc:docMk/>
          <pc:sldMk cId="313319358" sldId="428"/>
        </pc:sldMkLst>
        <pc:spChg chg="mod">
          <ac:chgData name="Michael" userId="176e3b1d-abf9-4f4d-8d38-1a8cdd8bb9af" providerId="ADAL" clId="{8DD42881-0CC0-416D-A793-74BCEF13BBD6}" dt="2021-05-26T14:44:28.214" v="34984" actId="255"/>
          <ac:spMkLst>
            <pc:docMk/>
            <pc:sldMk cId="313319358" sldId="428"/>
            <ac:spMk id="5" creationId="{CCAE3B58-3D5D-4A4C-AE66-BDF19AFBB6BA}"/>
          </ac:spMkLst>
        </pc:spChg>
        <pc:spChg chg="add del mod">
          <ac:chgData name="Michael" userId="176e3b1d-abf9-4f4d-8d38-1a8cdd8bb9af" providerId="ADAL" clId="{8DD42881-0CC0-416D-A793-74BCEF13BBD6}" dt="2021-05-26T14:49:19.769" v="35055" actId="1036"/>
          <ac:spMkLst>
            <pc:docMk/>
            <pc:sldMk cId="313319358" sldId="428"/>
            <ac:spMk id="9" creationId="{0D5AB32E-BA99-4BE5-826D-79CED6818897}"/>
          </ac:spMkLst>
        </pc:spChg>
        <pc:spChg chg="add del mod">
          <ac:chgData name="Michael" userId="176e3b1d-abf9-4f4d-8d38-1a8cdd8bb9af" providerId="ADAL" clId="{8DD42881-0CC0-416D-A793-74BCEF13BBD6}" dt="2021-05-26T14:49:19.769" v="35055" actId="1036"/>
          <ac:spMkLst>
            <pc:docMk/>
            <pc:sldMk cId="313319358" sldId="428"/>
            <ac:spMk id="11" creationId="{B0D45865-1EE7-441C-B31E-FCB47261D9C4}"/>
          </ac:spMkLst>
        </pc:spChg>
        <pc:spChg chg="add del mod">
          <ac:chgData name="Michael" userId="176e3b1d-abf9-4f4d-8d38-1a8cdd8bb9af" providerId="ADAL" clId="{8DD42881-0CC0-416D-A793-74BCEF13BBD6}" dt="2021-05-26T14:49:19.769" v="35055" actId="1036"/>
          <ac:spMkLst>
            <pc:docMk/>
            <pc:sldMk cId="313319358" sldId="428"/>
            <ac:spMk id="12" creationId="{16CAD200-9457-4C61-A5E0-F3442578002C}"/>
          </ac:spMkLst>
        </pc:spChg>
        <pc:spChg chg="add del mod">
          <ac:chgData name="Michael" userId="176e3b1d-abf9-4f4d-8d38-1a8cdd8bb9af" providerId="ADAL" clId="{8DD42881-0CC0-416D-A793-74BCEF13BBD6}" dt="2021-05-26T14:49:19.769" v="35055" actId="1036"/>
          <ac:spMkLst>
            <pc:docMk/>
            <pc:sldMk cId="313319358" sldId="428"/>
            <ac:spMk id="13" creationId="{78112D08-9ECC-4105-8523-86915EE3234B}"/>
          </ac:spMkLst>
        </pc:spChg>
      </pc:sldChg>
      <pc:sldChg chg="modSp add del mod">
        <pc:chgData name="Michael" userId="176e3b1d-abf9-4f4d-8d38-1a8cdd8bb9af" providerId="ADAL" clId="{8DD42881-0CC0-416D-A793-74BCEF13BBD6}" dt="2021-05-26T14:26:13.696" v="34887" actId="2696"/>
        <pc:sldMkLst>
          <pc:docMk/>
          <pc:sldMk cId="1971896756" sldId="429"/>
        </pc:sldMkLst>
        <pc:spChg chg="mod">
          <ac:chgData name="Michael" userId="176e3b1d-abf9-4f4d-8d38-1a8cdd8bb9af" providerId="ADAL" clId="{8DD42881-0CC0-416D-A793-74BCEF13BBD6}" dt="2021-05-26T14:24:58.866" v="34842" actId="20577"/>
          <ac:spMkLst>
            <pc:docMk/>
            <pc:sldMk cId="1971896756" sldId="429"/>
            <ac:spMk id="5" creationId="{CCAE3B58-3D5D-4A4C-AE66-BDF19AFBB6BA}"/>
          </ac:spMkLst>
        </pc:spChg>
        <pc:spChg chg="mod">
          <ac:chgData name="Michael" userId="176e3b1d-abf9-4f4d-8d38-1a8cdd8bb9af" providerId="ADAL" clId="{8DD42881-0CC0-416D-A793-74BCEF13BBD6}" dt="2021-05-26T14:25:06.571" v="34843" actId="6549"/>
          <ac:spMkLst>
            <pc:docMk/>
            <pc:sldMk cId="1971896756" sldId="429"/>
            <ac:spMk id="6" creationId="{80EFC2F8-8B8D-4882-8E83-61D9D6105F89}"/>
          </ac:spMkLst>
        </pc:spChg>
      </pc:sldChg>
      <pc:sldChg chg="addSp modSp add mod">
        <pc:chgData name="Michael" userId="176e3b1d-abf9-4f4d-8d38-1a8cdd8bb9af" providerId="ADAL" clId="{8DD42881-0CC0-416D-A793-74BCEF13BBD6}" dt="2021-05-26T15:35:02.672" v="36167" actId="20577"/>
        <pc:sldMkLst>
          <pc:docMk/>
          <pc:sldMk cId="2135891638" sldId="429"/>
        </pc:sldMkLst>
        <pc:spChg chg="add mod">
          <ac:chgData name="Michael" userId="176e3b1d-abf9-4f4d-8d38-1a8cdd8bb9af" providerId="ADAL" clId="{8DD42881-0CC0-416D-A793-74BCEF13BBD6}" dt="2021-05-26T14:30:58.775" v="34912"/>
          <ac:spMkLst>
            <pc:docMk/>
            <pc:sldMk cId="2135891638" sldId="429"/>
            <ac:spMk id="4" creationId="{BA0D8E7F-0231-4544-AC93-1DE134CD3DD3}"/>
          </ac:spMkLst>
        </pc:spChg>
        <pc:spChg chg="mod">
          <ac:chgData name="Michael" userId="176e3b1d-abf9-4f4d-8d38-1a8cdd8bb9af" providerId="ADAL" clId="{8DD42881-0CC0-416D-A793-74BCEF13BBD6}" dt="2021-05-26T15:35:02.672" v="36167" actId="20577"/>
          <ac:spMkLst>
            <pc:docMk/>
            <pc:sldMk cId="2135891638" sldId="429"/>
            <ac:spMk id="6" creationId="{80EFC2F8-8B8D-4882-8E83-61D9D6105F89}"/>
          </ac:spMkLst>
        </pc:spChg>
        <pc:spChg chg="add mod">
          <ac:chgData name="Michael" userId="176e3b1d-abf9-4f4d-8d38-1a8cdd8bb9af" providerId="ADAL" clId="{8DD42881-0CC0-416D-A793-74BCEF13BBD6}" dt="2021-05-26T14:30:58.775" v="34912"/>
          <ac:spMkLst>
            <pc:docMk/>
            <pc:sldMk cId="2135891638" sldId="429"/>
            <ac:spMk id="7" creationId="{CA41E631-9ABF-4D7C-9946-DE411576A34A}"/>
          </ac:spMkLst>
        </pc:spChg>
        <pc:spChg chg="add mod">
          <ac:chgData name="Michael" userId="176e3b1d-abf9-4f4d-8d38-1a8cdd8bb9af" providerId="ADAL" clId="{8DD42881-0CC0-416D-A793-74BCEF13BBD6}" dt="2021-05-26T14:30:58.775" v="34912"/>
          <ac:spMkLst>
            <pc:docMk/>
            <pc:sldMk cId="2135891638" sldId="429"/>
            <ac:spMk id="8" creationId="{61DE4D8C-2B84-494E-9878-6F643A70758E}"/>
          </ac:spMkLst>
        </pc:spChg>
        <pc:spChg chg="add mod">
          <ac:chgData name="Michael" userId="176e3b1d-abf9-4f4d-8d38-1a8cdd8bb9af" providerId="ADAL" clId="{8DD42881-0CC0-416D-A793-74BCEF13BBD6}" dt="2021-05-26T14:30:58.775" v="34912"/>
          <ac:spMkLst>
            <pc:docMk/>
            <pc:sldMk cId="2135891638" sldId="429"/>
            <ac:spMk id="9" creationId="{CFC64750-08C2-455B-8C9A-87CFEAE769B1}"/>
          </ac:spMkLst>
        </pc:spChg>
      </pc:sldChg>
      <pc:sldChg chg="modSp add mod">
        <pc:chgData name="Michael" userId="176e3b1d-abf9-4f4d-8d38-1a8cdd8bb9af" providerId="ADAL" clId="{8DD42881-0CC0-416D-A793-74BCEF13BBD6}" dt="2021-05-26T20:49:35.914" v="37540" actId="20577"/>
        <pc:sldMkLst>
          <pc:docMk/>
          <pc:sldMk cId="3889612" sldId="430"/>
        </pc:sldMkLst>
        <pc:spChg chg="mod">
          <ac:chgData name="Michael" userId="176e3b1d-abf9-4f4d-8d38-1a8cdd8bb9af" providerId="ADAL" clId="{8DD42881-0CC0-416D-A793-74BCEF13BBD6}" dt="2021-05-26T20:43:12.169" v="37198" actId="20577"/>
          <ac:spMkLst>
            <pc:docMk/>
            <pc:sldMk cId="3889612" sldId="430"/>
            <ac:spMk id="5" creationId="{CCAE3B58-3D5D-4A4C-AE66-BDF19AFBB6BA}"/>
          </ac:spMkLst>
        </pc:spChg>
        <pc:spChg chg="mod">
          <ac:chgData name="Michael" userId="176e3b1d-abf9-4f4d-8d38-1a8cdd8bb9af" providerId="ADAL" clId="{8DD42881-0CC0-416D-A793-74BCEF13BBD6}" dt="2021-05-26T20:49:35.914" v="37540" actId="20577"/>
          <ac:spMkLst>
            <pc:docMk/>
            <pc:sldMk cId="3889612" sldId="430"/>
            <ac:spMk id="6" creationId="{80EFC2F8-8B8D-4882-8E83-61D9D6105F89}"/>
          </ac:spMkLst>
        </pc:spChg>
      </pc:sldChg>
      <pc:sldChg chg="addSp modSp add del">
        <pc:chgData name="Michael" userId="176e3b1d-abf9-4f4d-8d38-1a8cdd8bb9af" providerId="ADAL" clId="{8DD42881-0CC0-416D-A793-74BCEF13BBD6}" dt="2021-05-26T20:22:02.513" v="36328" actId="2696"/>
        <pc:sldMkLst>
          <pc:docMk/>
          <pc:sldMk cId="1331142231" sldId="430"/>
        </pc:sldMkLst>
        <pc:spChg chg="add mod">
          <ac:chgData name="Michael" userId="176e3b1d-abf9-4f4d-8d38-1a8cdd8bb9af" providerId="ADAL" clId="{8DD42881-0CC0-416D-A793-74BCEF13BBD6}" dt="2021-05-26T14:31:49.576" v="34913"/>
          <ac:spMkLst>
            <pc:docMk/>
            <pc:sldMk cId="1331142231" sldId="430"/>
            <ac:spMk id="4" creationId="{F5D6EA62-FE7A-4919-A48A-E1B6D9FCD52D}"/>
          </ac:spMkLst>
        </pc:spChg>
        <pc:spChg chg="add mod">
          <ac:chgData name="Michael" userId="176e3b1d-abf9-4f4d-8d38-1a8cdd8bb9af" providerId="ADAL" clId="{8DD42881-0CC0-416D-A793-74BCEF13BBD6}" dt="2021-05-26T14:31:49.576" v="34913"/>
          <ac:spMkLst>
            <pc:docMk/>
            <pc:sldMk cId="1331142231" sldId="430"/>
            <ac:spMk id="7" creationId="{03B34816-A36A-4DC1-BDC1-51F29BF5F68A}"/>
          </ac:spMkLst>
        </pc:spChg>
        <pc:spChg chg="add mod">
          <ac:chgData name="Michael" userId="176e3b1d-abf9-4f4d-8d38-1a8cdd8bb9af" providerId="ADAL" clId="{8DD42881-0CC0-416D-A793-74BCEF13BBD6}" dt="2021-05-26T14:31:49.576" v="34913"/>
          <ac:spMkLst>
            <pc:docMk/>
            <pc:sldMk cId="1331142231" sldId="430"/>
            <ac:spMk id="8" creationId="{620BE078-0C45-4F67-9005-7DEF083C2E10}"/>
          </ac:spMkLst>
        </pc:spChg>
        <pc:spChg chg="add mod">
          <ac:chgData name="Michael" userId="176e3b1d-abf9-4f4d-8d38-1a8cdd8bb9af" providerId="ADAL" clId="{8DD42881-0CC0-416D-A793-74BCEF13BBD6}" dt="2021-05-26T14:31:49.576" v="34913"/>
          <ac:spMkLst>
            <pc:docMk/>
            <pc:sldMk cId="1331142231" sldId="430"/>
            <ac:spMk id="9" creationId="{BACB0BC7-B3A9-401F-A366-607124DEC1CE}"/>
          </ac:spMkLst>
        </pc:spChg>
      </pc:sldChg>
      <pc:sldChg chg="modSp add del mod">
        <pc:chgData name="Michael" userId="176e3b1d-abf9-4f4d-8d38-1a8cdd8bb9af" providerId="ADAL" clId="{8DD42881-0CC0-416D-A793-74BCEF13BBD6}" dt="2021-05-26T14:26:13.696" v="34887" actId="2696"/>
        <pc:sldMkLst>
          <pc:docMk/>
          <pc:sldMk cId="1669746299" sldId="430"/>
        </pc:sldMkLst>
        <pc:spChg chg="mod">
          <ac:chgData name="Michael" userId="176e3b1d-abf9-4f4d-8d38-1a8cdd8bb9af" providerId="ADAL" clId="{8DD42881-0CC0-416D-A793-74BCEF13BBD6}" dt="2021-05-26T14:25:53.505" v="34886" actId="20577"/>
          <ac:spMkLst>
            <pc:docMk/>
            <pc:sldMk cId="1669746299" sldId="430"/>
            <ac:spMk id="5" creationId="{CCAE3B58-3D5D-4A4C-AE66-BDF19AFBB6BA}"/>
          </ac:spMkLst>
        </pc:spChg>
      </pc:sldChg>
      <pc:sldChg chg="addSp modSp add mod">
        <pc:chgData name="Michael" userId="176e3b1d-abf9-4f4d-8d38-1a8cdd8bb9af" providerId="ADAL" clId="{8DD42881-0CC0-416D-A793-74BCEF13BBD6}" dt="2021-06-01T18:12:14.478" v="38596" actId="113"/>
        <pc:sldMkLst>
          <pc:docMk/>
          <pc:sldMk cId="1748508822" sldId="431"/>
        </pc:sldMkLst>
        <pc:spChg chg="add mod">
          <ac:chgData name="Michael" userId="176e3b1d-abf9-4f4d-8d38-1a8cdd8bb9af" providerId="ADAL" clId="{8DD42881-0CC0-416D-A793-74BCEF13BBD6}" dt="2021-05-26T14:33:42.655" v="34914"/>
          <ac:spMkLst>
            <pc:docMk/>
            <pc:sldMk cId="1748508822" sldId="431"/>
            <ac:spMk id="4" creationId="{847F540E-686F-4AA2-A464-3C212E858CD8}"/>
          </ac:spMkLst>
        </pc:spChg>
        <pc:spChg chg="mod">
          <ac:chgData name="Michael" userId="176e3b1d-abf9-4f4d-8d38-1a8cdd8bb9af" providerId="ADAL" clId="{8DD42881-0CC0-416D-A793-74BCEF13BBD6}" dt="2021-05-26T14:27:14.505" v="34910" actId="20577"/>
          <ac:spMkLst>
            <pc:docMk/>
            <pc:sldMk cId="1748508822" sldId="431"/>
            <ac:spMk id="5" creationId="{CCAE3B58-3D5D-4A4C-AE66-BDF19AFBB6BA}"/>
          </ac:spMkLst>
        </pc:spChg>
        <pc:spChg chg="mod">
          <ac:chgData name="Michael" userId="176e3b1d-abf9-4f4d-8d38-1a8cdd8bb9af" providerId="ADAL" clId="{8DD42881-0CC0-416D-A793-74BCEF13BBD6}" dt="2021-06-01T18:12:14.478" v="38596" actId="113"/>
          <ac:spMkLst>
            <pc:docMk/>
            <pc:sldMk cId="1748508822" sldId="431"/>
            <ac:spMk id="6" creationId="{80EFC2F8-8B8D-4882-8E83-61D9D6105F89}"/>
          </ac:spMkLst>
        </pc:spChg>
        <pc:spChg chg="add mod">
          <ac:chgData name="Michael" userId="176e3b1d-abf9-4f4d-8d38-1a8cdd8bb9af" providerId="ADAL" clId="{8DD42881-0CC0-416D-A793-74BCEF13BBD6}" dt="2021-05-26T14:33:42.655" v="34914"/>
          <ac:spMkLst>
            <pc:docMk/>
            <pc:sldMk cId="1748508822" sldId="431"/>
            <ac:spMk id="7" creationId="{72C45CDC-EB47-406A-A0AE-9362027C720D}"/>
          </ac:spMkLst>
        </pc:spChg>
        <pc:spChg chg="add mod">
          <ac:chgData name="Michael" userId="176e3b1d-abf9-4f4d-8d38-1a8cdd8bb9af" providerId="ADAL" clId="{8DD42881-0CC0-416D-A793-74BCEF13BBD6}" dt="2021-05-26T14:33:42.655" v="34914"/>
          <ac:spMkLst>
            <pc:docMk/>
            <pc:sldMk cId="1748508822" sldId="431"/>
            <ac:spMk id="8" creationId="{FB3ACD2A-E081-4B10-A980-6BFBFBF1AB31}"/>
          </ac:spMkLst>
        </pc:spChg>
        <pc:spChg chg="add mod">
          <ac:chgData name="Michael" userId="176e3b1d-abf9-4f4d-8d38-1a8cdd8bb9af" providerId="ADAL" clId="{8DD42881-0CC0-416D-A793-74BCEF13BBD6}" dt="2021-05-26T14:33:42.655" v="34914"/>
          <ac:spMkLst>
            <pc:docMk/>
            <pc:sldMk cId="1748508822" sldId="431"/>
            <ac:spMk id="9" creationId="{AD1EF682-55F9-4A69-95E4-0370F7C60E48}"/>
          </ac:spMkLst>
        </pc:spChg>
      </pc:sldChg>
      <pc:sldChg chg="modSp add mod">
        <pc:chgData name="Michael" userId="176e3b1d-abf9-4f4d-8d38-1a8cdd8bb9af" providerId="ADAL" clId="{8DD42881-0CC0-416D-A793-74BCEF13BBD6}" dt="2021-05-26T14:40:04.173" v="34974" actId="255"/>
        <pc:sldMkLst>
          <pc:docMk/>
          <pc:sldMk cId="3336726595" sldId="432"/>
        </pc:sldMkLst>
        <pc:spChg chg="mod">
          <ac:chgData name="Michael" userId="176e3b1d-abf9-4f4d-8d38-1a8cdd8bb9af" providerId="ADAL" clId="{8DD42881-0CC0-416D-A793-74BCEF13BBD6}" dt="2021-05-26T14:40:04.173" v="34974" actId="255"/>
          <ac:spMkLst>
            <pc:docMk/>
            <pc:sldMk cId="3336726595" sldId="432"/>
            <ac:spMk id="2" creationId="{471C5CE8-8D6D-41CB-B8E6-3263D448F022}"/>
          </ac:spMkLst>
        </pc:spChg>
      </pc:sldChg>
      <pc:sldChg chg="addSp delSp modSp add mod">
        <pc:chgData name="Michael" userId="176e3b1d-abf9-4f4d-8d38-1a8cdd8bb9af" providerId="ADAL" clId="{8DD42881-0CC0-416D-A793-74BCEF13BBD6}" dt="2021-06-01T15:17:24.418" v="38272" actId="6549"/>
        <pc:sldMkLst>
          <pc:docMk/>
          <pc:sldMk cId="4129684001" sldId="433"/>
        </pc:sldMkLst>
        <pc:spChg chg="add del mod">
          <ac:chgData name="Michael" userId="176e3b1d-abf9-4f4d-8d38-1a8cdd8bb9af" providerId="ADAL" clId="{8DD42881-0CC0-416D-A793-74BCEF13BBD6}" dt="2021-05-26T19:50:56.449" v="36190" actId="478"/>
          <ac:spMkLst>
            <pc:docMk/>
            <pc:sldMk cId="4129684001" sldId="433"/>
            <ac:spMk id="3" creationId="{656B9476-573E-4123-A0F6-80D0FA5322ED}"/>
          </ac:spMkLst>
        </pc:spChg>
        <pc:spChg chg="del">
          <ac:chgData name="Michael" userId="176e3b1d-abf9-4f4d-8d38-1a8cdd8bb9af" providerId="ADAL" clId="{8DD42881-0CC0-416D-A793-74BCEF13BBD6}" dt="2021-05-26T15:34:04.870" v="36165" actId="478"/>
          <ac:spMkLst>
            <pc:docMk/>
            <pc:sldMk cId="4129684001" sldId="433"/>
            <ac:spMk id="4" creationId="{BA0D8E7F-0231-4544-AC93-1DE134CD3DD3}"/>
          </ac:spMkLst>
        </pc:spChg>
        <pc:spChg chg="add mod">
          <ac:chgData name="Michael" userId="176e3b1d-abf9-4f4d-8d38-1a8cdd8bb9af" providerId="ADAL" clId="{8DD42881-0CC0-416D-A793-74BCEF13BBD6}" dt="2021-06-01T15:17:24.418" v="38272" actId="6549"/>
          <ac:spMkLst>
            <pc:docMk/>
            <pc:sldMk cId="4129684001" sldId="433"/>
            <ac:spMk id="4" creationId="{C84892CC-0A58-42EC-9742-6BFA07EEB14D}"/>
          </ac:spMkLst>
        </pc:spChg>
        <pc:spChg chg="mod">
          <ac:chgData name="Michael" userId="176e3b1d-abf9-4f4d-8d38-1a8cdd8bb9af" providerId="ADAL" clId="{8DD42881-0CC0-416D-A793-74BCEF13BBD6}" dt="2021-05-26T20:05:10.236" v="36275" actId="20577"/>
          <ac:spMkLst>
            <pc:docMk/>
            <pc:sldMk cId="4129684001" sldId="433"/>
            <ac:spMk id="5" creationId="{CCAE3B58-3D5D-4A4C-AE66-BDF19AFBB6BA}"/>
          </ac:spMkLst>
        </pc:spChg>
        <pc:spChg chg="add mod">
          <ac:chgData name="Michael" userId="176e3b1d-abf9-4f4d-8d38-1a8cdd8bb9af" providerId="ADAL" clId="{8DD42881-0CC0-416D-A793-74BCEF13BBD6}" dt="2021-06-01T15:09:07.873" v="38034"/>
          <ac:spMkLst>
            <pc:docMk/>
            <pc:sldMk cId="4129684001" sldId="433"/>
            <ac:spMk id="6" creationId="{05A6E220-0F08-438B-9097-4ACD7DEE0C4F}"/>
          </ac:spMkLst>
        </pc:spChg>
        <pc:spChg chg="del">
          <ac:chgData name="Michael" userId="176e3b1d-abf9-4f4d-8d38-1a8cdd8bb9af" providerId="ADAL" clId="{8DD42881-0CC0-416D-A793-74BCEF13BBD6}" dt="2021-05-26T15:34:44.194" v="36166" actId="478"/>
          <ac:spMkLst>
            <pc:docMk/>
            <pc:sldMk cId="4129684001" sldId="433"/>
            <ac:spMk id="6" creationId="{80EFC2F8-8B8D-4882-8E83-61D9D6105F89}"/>
          </ac:spMkLst>
        </pc:spChg>
        <pc:spChg chg="add mod">
          <ac:chgData name="Michael" userId="176e3b1d-abf9-4f4d-8d38-1a8cdd8bb9af" providerId="ADAL" clId="{8DD42881-0CC0-416D-A793-74BCEF13BBD6}" dt="2021-06-01T15:10:57.801" v="38135" actId="1076"/>
          <ac:spMkLst>
            <pc:docMk/>
            <pc:sldMk cId="4129684001" sldId="433"/>
            <ac:spMk id="7" creationId="{5E54CF49-7588-43C3-B357-E7A62A9629AA}"/>
          </ac:spMkLst>
        </pc:spChg>
        <pc:spChg chg="del">
          <ac:chgData name="Michael" userId="176e3b1d-abf9-4f4d-8d38-1a8cdd8bb9af" providerId="ADAL" clId="{8DD42881-0CC0-416D-A793-74BCEF13BBD6}" dt="2021-05-26T15:34:04.870" v="36165" actId="478"/>
          <ac:spMkLst>
            <pc:docMk/>
            <pc:sldMk cId="4129684001" sldId="433"/>
            <ac:spMk id="7" creationId="{CA41E631-9ABF-4D7C-9946-DE411576A34A}"/>
          </ac:spMkLst>
        </pc:spChg>
        <pc:spChg chg="add mod">
          <ac:chgData name="Michael" userId="176e3b1d-abf9-4f4d-8d38-1a8cdd8bb9af" providerId="ADAL" clId="{8DD42881-0CC0-416D-A793-74BCEF13BBD6}" dt="2021-06-01T15:11:26.205" v="38152" actId="1036"/>
          <ac:spMkLst>
            <pc:docMk/>
            <pc:sldMk cId="4129684001" sldId="433"/>
            <ac:spMk id="8" creationId="{2DCDFDA7-5BEA-4659-9B38-6355C048A196}"/>
          </ac:spMkLst>
        </pc:spChg>
        <pc:spChg chg="del">
          <ac:chgData name="Michael" userId="176e3b1d-abf9-4f4d-8d38-1a8cdd8bb9af" providerId="ADAL" clId="{8DD42881-0CC0-416D-A793-74BCEF13BBD6}" dt="2021-05-26T15:34:04.870" v="36165" actId="478"/>
          <ac:spMkLst>
            <pc:docMk/>
            <pc:sldMk cId="4129684001" sldId="433"/>
            <ac:spMk id="8" creationId="{61DE4D8C-2B84-494E-9878-6F643A70758E}"/>
          </ac:spMkLst>
        </pc:spChg>
        <pc:spChg chg="add mod">
          <ac:chgData name="Michael" userId="176e3b1d-abf9-4f4d-8d38-1a8cdd8bb9af" providerId="ADAL" clId="{8DD42881-0CC0-416D-A793-74BCEF13BBD6}" dt="2021-06-01T15:11:34.435" v="38153" actId="1076"/>
          <ac:spMkLst>
            <pc:docMk/>
            <pc:sldMk cId="4129684001" sldId="433"/>
            <ac:spMk id="9" creationId="{ABF39013-F1A6-440E-9B86-1F6146C3C761}"/>
          </ac:spMkLst>
        </pc:spChg>
        <pc:spChg chg="del">
          <ac:chgData name="Michael" userId="176e3b1d-abf9-4f4d-8d38-1a8cdd8bb9af" providerId="ADAL" clId="{8DD42881-0CC0-416D-A793-74BCEF13BBD6}" dt="2021-05-26T15:34:04.870" v="36165" actId="478"/>
          <ac:spMkLst>
            <pc:docMk/>
            <pc:sldMk cId="4129684001" sldId="433"/>
            <ac:spMk id="9" creationId="{CFC64750-08C2-455B-8C9A-87CFEAE769B1}"/>
          </ac:spMkLst>
        </pc:spChg>
        <pc:spChg chg="add mod">
          <ac:chgData name="Michael" userId="176e3b1d-abf9-4f4d-8d38-1a8cdd8bb9af" providerId="ADAL" clId="{8DD42881-0CC0-416D-A793-74BCEF13BBD6}" dt="2021-06-01T15:11:44.702" v="38154" actId="1076"/>
          <ac:spMkLst>
            <pc:docMk/>
            <pc:sldMk cId="4129684001" sldId="433"/>
            <ac:spMk id="10" creationId="{60A62068-0C22-403B-9673-A3CE0D000379}"/>
          </ac:spMkLst>
        </pc:spChg>
        <pc:spChg chg="add mod">
          <ac:chgData name="Michael" userId="176e3b1d-abf9-4f4d-8d38-1a8cdd8bb9af" providerId="ADAL" clId="{8DD42881-0CC0-416D-A793-74BCEF13BBD6}" dt="2021-06-01T15:12:01.696" v="38155" actId="1076"/>
          <ac:spMkLst>
            <pc:docMk/>
            <pc:sldMk cId="4129684001" sldId="433"/>
            <ac:spMk id="11" creationId="{323EC1A8-F43F-4235-9DA4-0137DC9C7167}"/>
          </ac:spMkLst>
        </pc:spChg>
        <pc:spChg chg="add mod">
          <ac:chgData name="Michael" userId="176e3b1d-abf9-4f4d-8d38-1a8cdd8bb9af" providerId="ADAL" clId="{8DD42881-0CC0-416D-A793-74BCEF13BBD6}" dt="2021-06-01T15:12:17.147" v="38156" actId="1076"/>
          <ac:spMkLst>
            <pc:docMk/>
            <pc:sldMk cId="4129684001" sldId="433"/>
            <ac:spMk id="13" creationId="{C7CBD643-5A91-4D98-8B8A-28291062541A}"/>
          </ac:spMkLst>
        </pc:spChg>
        <pc:spChg chg="add mod">
          <ac:chgData name="Michael" userId="176e3b1d-abf9-4f4d-8d38-1a8cdd8bb9af" providerId="ADAL" clId="{8DD42881-0CC0-416D-A793-74BCEF13BBD6}" dt="2021-06-01T15:12:29.069" v="38158" actId="1076"/>
          <ac:spMkLst>
            <pc:docMk/>
            <pc:sldMk cId="4129684001" sldId="433"/>
            <ac:spMk id="14" creationId="{60DFE1E6-C230-4407-ACFC-32DB6C7C7E6C}"/>
          </ac:spMkLst>
        </pc:spChg>
        <pc:picChg chg="add del mod">
          <ac:chgData name="Michael" userId="176e3b1d-abf9-4f4d-8d38-1a8cdd8bb9af" providerId="ADAL" clId="{8DD42881-0CC0-416D-A793-74BCEF13BBD6}" dt="2021-05-26T19:52:02.194" v="36194" actId="478"/>
          <ac:picMkLst>
            <pc:docMk/>
            <pc:sldMk cId="4129684001" sldId="433"/>
            <ac:picMk id="10" creationId="{0CF33849-1747-42A2-B2D9-F45E388DEBD9}"/>
          </ac:picMkLst>
        </pc:picChg>
        <pc:picChg chg="add del mod">
          <ac:chgData name="Michael" userId="176e3b1d-abf9-4f4d-8d38-1a8cdd8bb9af" providerId="ADAL" clId="{8DD42881-0CC0-416D-A793-74BCEF13BBD6}" dt="2021-05-26T20:05:45.106" v="36280" actId="478"/>
          <ac:picMkLst>
            <pc:docMk/>
            <pc:sldMk cId="4129684001" sldId="433"/>
            <ac:picMk id="11" creationId="{12564B15-701B-4D82-BED3-860A3F42323E}"/>
          </ac:picMkLst>
        </pc:picChg>
        <pc:picChg chg="add mod ord">
          <ac:chgData name="Michael" userId="176e3b1d-abf9-4f4d-8d38-1a8cdd8bb9af" providerId="ADAL" clId="{8DD42881-0CC0-416D-A793-74BCEF13BBD6}" dt="2021-05-26T20:17:58.352" v="36323" actId="14861"/>
          <ac:picMkLst>
            <pc:docMk/>
            <pc:sldMk cId="4129684001" sldId="433"/>
            <ac:picMk id="12" creationId="{C9DCF323-D770-42FB-AC90-5B51E0AE38A0}"/>
          </ac:picMkLst>
        </pc:picChg>
      </pc:sldChg>
      <pc:sldChg chg="addSp delSp modSp add mod">
        <pc:chgData name="Michael" userId="176e3b1d-abf9-4f4d-8d38-1a8cdd8bb9af" providerId="ADAL" clId="{8DD42881-0CC0-416D-A793-74BCEF13BBD6}" dt="2021-06-01T15:18:48.973" v="38280" actId="1076"/>
        <pc:sldMkLst>
          <pc:docMk/>
          <pc:sldMk cId="624657043" sldId="434"/>
        </pc:sldMkLst>
        <pc:spChg chg="add mod">
          <ac:chgData name="Michael" userId="176e3b1d-abf9-4f4d-8d38-1a8cdd8bb9af" providerId="ADAL" clId="{8DD42881-0CC0-416D-A793-74BCEF13BBD6}" dt="2021-06-01T15:18:41.629" v="38279" actId="14100"/>
          <ac:spMkLst>
            <pc:docMk/>
            <pc:sldMk cId="624657043" sldId="434"/>
            <ac:spMk id="4" creationId="{5CE04800-AAF2-4FD6-858D-804FA41856B3}"/>
          </ac:spMkLst>
        </pc:spChg>
        <pc:spChg chg="add mod">
          <ac:chgData name="Michael" userId="176e3b1d-abf9-4f4d-8d38-1a8cdd8bb9af" providerId="ADAL" clId="{8DD42881-0CC0-416D-A793-74BCEF13BBD6}" dt="2021-06-01T15:15:17.172" v="38233" actId="1035"/>
          <ac:spMkLst>
            <pc:docMk/>
            <pc:sldMk cId="624657043" sldId="434"/>
            <ac:spMk id="6" creationId="{E582A9B3-3288-45DE-AEF3-C6D77B6DDFEE}"/>
          </ac:spMkLst>
        </pc:spChg>
        <pc:spChg chg="add mod">
          <ac:chgData name="Michael" userId="176e3b1d-abf9-4f4d-8d38-1a8cdd8bb9af" providerId="ADAL" clId="{8DD42881-0CC0-416D-A793-74BCEF13BBD6}" dt="2021-06-01T15:18:48.973" v="38280" actId="1076"/>
          <ac:spMkLst>
            <pc:docMk/>
            <pc:sldMk cId="624657043" sldId="434"/>
            <ac:spMk id="7" creationId="{C5B5C131-7FD9-4B44-9A02-4F60FCDDC699}"/>
          </ac:spMkLst>
        </pc:spChg>
        <pc:spChg chg="add mod">
          <ac:chgData name="Michael" userId="176e3b1d-abf9-4f4d-8d38-1a8cdd8bb9af" providerId="ADAL" clId="{8DD42881-0CC0-416D-A793-74BCEF13BBD6}" dt="2021-06-01T15:16:54.876" v="38264" actId="1076"/>
          <ac:spMkLst>
            <pc:docMk/>
            <pc:sldMk cId="624657043" sldId="434"/>
            <ac:spMk id="8" creationId="{A76E6465-3AD8-4D8E-A303-E1BC5D930F5C}"/>
          </ac:spMkLst>
        </pc:spChg>
        <pc:spChg chg="add mod">
          <ac:chgData name="Michael" userId="176e3b1d-abf9-4f4d-8d38-1a8cdd8bb9af" providerId="ADAL" clId="{8DD42881-0CC0-416D-A793-74BCEF13BBD6}" dt="2021-06-01T15:16:35.594" v="38262" actId="1076"/>
          <ac:spMkLst>
            <pc:docMk/>
            <pc:sldMk cId="624657043" sldId="434"/>
            <ac:spMk id="9" creationId="{ABA23DCA-8BC5-4A45-A596-319B8CC16EBD}"/>
          </ac:spMkLst>
        </pc:spChg>
        <pc:spChg chg="add del mod">
          <ac:chgData name="Michael" userId="176e3b1d-abf9-4f4d-8d38-1a8cdd8bb9af" providerId="ADAL" clId="{8DD42881-0CC0-416D-A793-74BCEF13BBD6}" dt="2021-06-01T15:18:21.219" v="38277" actId="478"/>
          <ac:spMkLst>
            <pc:docMk/>
            <pc:sldMk cId="624657043" sldId="434"/>
            <ac:spMk id="10" creationId="{1EC20C7D-47C4-4ED2-84E8-CC4E9BD2F7E5}"/>
          </ac:spMkLst>
        </pc:spChg>
        <pc:spChg chg="add mod">
          <ac:chgData name="Michael" userId="176e3b1d-abf9-4f4d-8d38-1a8cdd8bb9af" providerId="ADAL" clId="{8DD42881-0CC0-416D-A793-74BCEF13BBD6}" dt="2021-06-01T15:18:00.455" v="38275" actId="1076"/>
          <ac:spMkLst>
            <pc:docMk/>
            <pc:sldMk cId="624657043" sldId="434"/>
            <ac:spMk id="12" creationId="{8C6D50F9-F2D7-468B-8DD5-DE1DB449202F}"/>
          </ac:spMkLst>
        </pc:spChg>
        <pc:spChg chg="add mod">
          <ac:chgData name="Michael" userId="176e3b1d-abf9-4f4d-8d38-1a8cdd8bb9af" providerId="ADAL" clId="{8DD42881-0CC0-416D-A793-74BCEF13BBD6}" dt="2021-06-01T15:17:46.037" v="38274" actId="20577"/>
          <ac:spMkLst>
            <pc:docMk/>
            <pc:sldMk cId="624657043" sldId="434"/>
            <ac:spMk id="13" creationId="{4FA7F2F4-6E8E-45B2-A0A8-809F5B9C525D}"/>
          </ac:spMkLst>
        </pc:spChg>
        <pc:spChg chg="add del mod">
          <ac:chgData name="Michael" userId="176e3b1d-abf9-4f4d-8d38-1a8cdd8bb9af" providerId="ADAL" clId="{8DD42881-0CC0-416D-A793-74BCEF13BBD6}" dt="2021-06-01T15:18:07.743" v="38276" actId="478"/>
          <ac:spMkLst>
            <pc:docMk/>
            <pc:sldMk cId="624657043" sldId="434"/>
            <ac:spMk id="14" creationId="{46887B9F-56D9-4518-AE8D-FA49260AAD24}"/>
          </ac:spMkLst>
        </pc:spChg>
        <pc:picChg chg="mod">
          <ac:chgData name="Michael" userId="176e3b1d-abf9-4f4d-8d38-1a8cdd8bb9af" providerId="ADAL" clId="{8DD42881-0CC0-416D-A793-74BCEF13BBD6}" dt="2021-05-26T20:18:23.100" v="36326" actId="14861"/>
          <ac:picMkLst>
            <pc:docMk/>
            <pc:sldMk cId="624657043" sldId="434"/>
            <ac:picMk id="11" creationId="{12564B15-701B-4D82-BED3-860A3F42323E}"/>
          </ac:picMkLst>
        </pc:picChg>
      </pc:sldChg>
      <pc:sldChg chg="addSp delSp modSp add mod">
        <pc:chgData name="Michael" userId="176e3b1d-abf9-4f4d-8d38-1a8cdd8bb9af" providerId="ADAL" clId="{8DD42881-0CC0-416D-A793-74BCEF13BBD6}" dt="2021-06-01T15:17:06.488" v="38266" actId="6549"/>
        <pc:sldMkLst>
          <pc:docMk/>
          <pc:sldMk cId="1727233375" sldId="435"/>
        </pc:sldMkLst>
        <pc:spChg chg="add mod">
          <ac:chgData name="Michael" userId="176e3b1d-abf9-4f4d-8d38-1a8cdd8bb9af" providerId="ADAL" clId="{8DD42881-0CC0-416D-A793-74BCEF13BBD6}" dt="2021-06-01T15:17:06.488" v="38266" actId="6549"/>
          <ac:spMkLst>
            <pc:docMk/>
            <pc:sldMk cId="1727233375" sldId="435"/>
            <ac:spMk id="4" creationId="{F36A85D5-75FD-4565-A605-97ED756CFD1A}"/>
          </ac:spMkLst>
        </pc:spChg>
        <pc:spChg chg="mod">
          <ac:chgData name="Michael" userId="176e3b1d-abf9-4f4d-8d38-1a8cdd8bb9af" providerId="ADAL" clId="{8DD42881-0CC0-416D-A793-74BCEF13BBD6}" dt="2021-05-26T20:05:58.568" v="36285" actId="20577"/>
          <ac:spMkLst>
            <pc:docMk/>
            <pc:sldMk cId="1727233375" sldId="435"/>
            <ac:spMk id="5" creationId="{CCAE3B58-3D5D-4A4C-AE66-BDF19AFBB6BA}"/>
          </ac:spMkLst>
        </pc:spChg>
        <pc:spChg chg="add mod">
          <ac:chgData name="Michael" userId="176e3b1d-abf9-4f4d-8d38-1a8cdd8bb9af" providerId="ADAL" clId="{8DD42881-0CC0-416D-A793-74BCEF13BBD6}" dt="2021-06-01T15:13:03.493" v="38161"/>
          <ac:spMkLst>
            <pc:docMk/>
            <pc:sldMk cId="1727233375" sldId="435"/>
            <ac:spMk id="6" creationId="{F0F73CB1-9329-4B8F-9F98-4F54DD0B4B36}"/>
          </ac:spMkLst>
        </pc:spChg>
        <pc:spChg chg="add mod">
          <ac:chgData name="Michael" userId="176e3b1d-abf9-4f4d-8d38-1a8cdd8bb9af" providerId="ADAL" clId="{8DD42881-0CC0-416D-A793-74BCEF13BBD6}" dt="2021-06-01T15:13:03.493" v="38161"/>
          <ac:spMkLst>
            <pc:docMk/>
            <pc:sldMk cId="1727233375" sldId="435"/>
            <ac:spMk id="7" creationId="{63B62E5A-09D6-429E-826C-A88591BF12B9}"/>
          </ac:spMkLst>
        </pc:spChg>
        <pc:spChg chg="add mod">
          <ac:chgData name="Michael" userId="176e3b1d-abf9-4f4d-8d38-1a8cdd8bb9af" providerId="ADAL" clId="{8DD42881-0CC0-416D-A793-74BCEF13BBD6}" dt="2021-06-01T15:13:03.493" v="38161"/>
          <ac:spMkLst>
            <pc:docMk/>
            <pc:sldMk cId="1727233375" sldId="435"/>
            <ac:spMk id="8" creationId="{5BBC8A85-4315-43CF-A38B-C0DCB9D747B4}"/>
          </ac:spMkLst>
        </pc:spChg>
        <pc:spChg chg="add mod">
          <ac:chgData name="Michael" userId="176e3b1d-abf9-4f4d-8d38-1a8cdd8bb9af" providerId="ADAL" clId="{8DD42881-0CC0-416D-A793-74BCEF13BBD6}" dt="2021-06-01T15:13:03.493" v="38161"/>
          <ac:spMkLst>
            <pc:docMk/>
            <pc:sldMk cId="1727233375" sldId="435"/>
            <ac:spMk id="9" creationId="{936972AC-97E2-4AD0-9724-D1247AA1FBD2}"/>
          </ac:spMkLst>
        </pc:spChg>
        <pc:spChg chg="add mod">
          <ac:chgData name="Michael" userId="176e3b1d-abf9-4f4d-8d38-1a8cdd8bb9af" providerId="ADAL" clId="{8DD42881-0CC0-416D-A793-74BCEF13BBD6}" dt="2021-06-01T15:13:03.493" v="38161"/>
          <ac:spMkLst>
            <pc:docMk/>
            <pc:sldMk cId="1727233375" sldId="435"/>
            <ac:spMk id="10" creationId="{A4BF0798-08F4-4C70-9680-0A739286527E}"/>
          </ac:spMkLst>
        </pc:spChg>
        <pc:spChg chg="add mod">
          <ac:chgData name="Michael" userId="176e3b1d-abf9-4f4d-8d38-1a8cdd8bb9af" providerId="ADAL" clId="{8DD42881-0CC0-416D-A793-74BCEF13BBD6}" dt="2021-06-01T15:13:03.493" v="38161"/>
          <ac:spMkLst>
            <pc:docMk/>
            <pc:sldMk cId="1727233375" sldId="435"/>
            <ac:spMk id="11" creationId="{815DFC93-49FF-481F-B386-AF0043D33EC7}"/>
          </ac:spMkLst>
        </pc:spChg>
        <pc:spChg chg="add mod">
          <ac:chgData name="Michael" userId="176e3b1d-abf9-4f4d-8d38-1a8cdd8bb9af" providerId="ADAL" clId="{8DD42881-0CC0-416D-A793-74BCEF13BBD6}" dt="2021-06-01T15:13:03.493" v="38161"/>
          <ac:spMkLst>
            <pc:docMk/>
            <pc:sldMk cId="1727233375" sldId="435"/>
            <ac:spMk id="12" creationId="{86BBD125-9EAA-438E-B99D-05EF4040BA0A}"/>
          </ac:spMkLst>
        </pc:spChg>
        <pc:spChg chg="add mod">
          <ac:chgData name="Michael" userId="176e3b1d-abf9-4f4d-8d38-1a8cdd8bb9af" providerId="ADAL" clId="{8DD42881-0CC0-416D-A793-74BCEF13BBD6}" dt="2021-06-01T15:13:03.493" v="38161"/>
          <ac:spMkLst>
            <pc:docMk/>
            <pc:sldMk cId="1727233375" sldId="435"/>
            <ac:spMk id="13" creationId="{A5098D44-35CC-4287-9650-A5DFDF8C62C3}"/>
          </ac:spMkLst>
        </pc:spChg>
        <pc:picChg chg="add mod ord">
          <ac:chgData name="Michael" userId="176e3b1d-abf9-4f4d-8d38-1a8cdd8bb9af" providerId="ADAL" clId="{8DD42881-0CC0-416D-A793-74BCEF13BBD6}" dt="2021-05-26T20:18:08.689" v="36324" actId="14861"/>
          <ac:picMkLst>
            <pc:docMk/>
            <pc:sldMk cId="1727233375" sldId="435"/>
            <ac:picMk id="2" creationId="{1A2E09F1-EDFB-42D5-A35B-AABED39FC825}"/>
          </ac:picMkLst>
        </pc:picChg>
        <pc:picChg chg="del">
          <ac:chgData name="Michael" userId="176e3b1d-abf9-4f4d-8d38-1a8cdd8bb9af" providerId="ADAL" clId="{8DD42881-0CC0-416D-A793-74BCEF13BBD6}" dt="2021-05-26T20:06:25.762" v="36290" actId="478"/>
          <ac:picMkLst>
            <pc:docMk/>
            <pc:sldMk cId="1727233375" sldId="435"/>
            <ac:picMk id="12" creationId="{C9DCF323-D770-42FB-AC90-5B51E0AE38A0}"/>
          </ac:picMkLst>
        </pc:picChg>
      </pc:sldChg>
      <pc:sldChg chg="addSp delSp modSp add mod">
        <pc:chgData name="Michael" userId="176e3b1d-abf9-4f4d-8d38-1a8cdd8bb9af" providerId="ADAL" clId="{8DD42881-0CC0-416D-A793-74BCEF13BBD6}" dt="2021-06-01T15:17:11.936" v="38268" actId="6549"/>
        <pc:sldMkLst>
          <pc:docMk/>
          <pc:sldMk cId="816853769" sldId="436"/>
        </pc:sldMkLst>
        <pc:spChg chg="add mod">
          <ac:chgData name="Michael" userId="176e3b1d-abf9-4f4d-8d38-1a8cdd8bb9af" providerId="ADAL" clId="{8DD42881-0CC0-416D-A793-74BCEF13BBD6}" dt="2021-06-01T15:17:11.936" v="38268" actId="6549"/>
          <ac:spMkLst>
            <pc:docMk/>
            <pc:sldMk cId="816853769" sldId="436"/>
            <ac:spMk id="4" creationId="{A028BD49-17FD-43ED-BDB1-7ADCB6B259FD}"/>
          </ac:spMkLst>
        </pc:spChg>
        <pc:spChg chg="mod">
          <ac:chgData name="Michael" userId="176e3b1d-abf9-4f4d-8d38-1a8cdd8bb9af" providerId="ADAL" clId="{8DD42881-0CC0-416D-A793-74BCEF13BBD6}" dt="2021-05-26T20:06:48.033" v="36298" actId="20577"/>
          <ac:spMkLst>
            <pc:docMk/>
            <pc:sldMk cId="816853769" sldId="436"/>
            <ac:spMk id="5" creationId="{CCAE3B58-3D5D-4A4C-AE66-BDF19AFBB6BA}"/>
          </ac:spMkLst>
        </pc:spChg>
        <pc:spChg chg="add mod">
          <ac:chgData name="Michael" userId="176e3b1d-abf9-4f4d-8d38-1a8cdd8bb9af" providerId="ADAL" clId="{8DD42881-0CC0-416D-A793-74BCEF13BBD6}" dt="2021-06-01T15:13:07.971" v="38162"/>
          <ac:spMkLst>
            <pc:docMk/>
            <pc:sldMk cId="816853769" sldId="436"/>
            <ac:spMk id="6" creationId="{6714C939-4141-4F82-9C5C-34438822D9F8}"/>
          </ac:spMkLst>
        </pc:spChg>
        <pc:spChg chg="add mod">
          <ac:chgData name="Michael" userId="176e3b1d-abf9-4f4d-8d38-1a8cdd8bb9af" providerId="ADAL" clId="{8DD42881-0CC0-416D-A793-74BCEF13BBD6}" dt="2021-06-01T15:13:07.971" v="38162"/>
          <ac:spMkLst>
            <pc:docMk/>
            <pc:sldMk cId="816853769" sldId="436"/>
            <ac:spMk id="7" creationId="{02265196-A141-48D6-ACFA-889CD398B5E2}"/>
          </ac:spMkLst>
        </pc:spChg>
        <pc:spChg chg="add mod">
          <ac:chgData name="Michael" userId="176e3b1d-abf9-4f4d-8d38-1a8cdd8bb9af" providerId="ADAL" clId="{8DD42881-0CC0-416D-A793-74BCEF13BBD6}" dt="2021-06-01T15:13:07.971" v="38162"/>
          <ac:spMkLst>
            <pc:docMk/>
            <pc:sldMk cId="816853769" sldId="436"/>
            <ac:spMk id="8" creationId="{BE8E5573-FDE5-4FE5-9E29-323D93E2199B}"/>
          </ac:spMkLst>
        </pc:spChg>
        <pc:spChg chg="add mod">
          <ac:chgData name="Michael" userId="176e3b1d-abf9-4f4d-8d38-1a8cdd8bb9af" providerId="ADAL" clId="{8DD42881-0CC0-416D-A793-74BCEF13BBD6}" dt="2021-06-01T15:13:07.971" v="38162"/>
          <ac:spMkLst>
            <pc:docMk/>
            <pc:sldMk cId="816853769" sldId="436"/>
            <ac:spMk id="9" creationId="{EABBA5CB-6373-4E36-A10C-E0A64D377734}"/>
          </ac:spMkLst>
        </pc:spChg>
        <pc:spChg chg="add mod">
          <ac:chgData name="Michael" userId="176e3b1d-abf9-4f4d-8d38-1a8cdd8bb9af" providerId="ADAL" clId="{8DD42881-0CC0-416D-A793-74BCEF13BBD6}" dt="2021-06-01T15:13:07.971" v="38162"/>
          <ac:spMkLst>
            <pc:docMk/>
            <pc:sldMk cId="816853769" sldId="436"/>
            <ac:spMk id="10" creationId="{52EC5B02-64F3-478E-8D1D-19A1F1089A68}"/>
          </ac:spMkLst>
        </pc:spChg>
        <pc:spChg chg="add mod">
          <ac:chgData name="Michael" userId="176e3b1d-abf9-4f4d-8d38-1a8cdd8bb9af" providerId="ADAL" clId="{8DD42881-0CC0-416D-A793-74BCEF13BBD6}" dt="2021-06-01T15:13:07.971" v="38162"/>
          <ac:spMkLst>
            <pc:docMk/>
            <pc:sldMk cId="816853769" sldId="436"/>
            <ac:spMk id="11" creationId="{1AE2C046-7195-45B8-9FAA-B8A984FCDA0D}"/>
          </ac:spMkLst>
        </pc:spChg>
        <pc:spChg chg="add mod">
          <ac:chgData name="Michael" userId="176e3b1d-abf9-4f4d-8d38-1a8cdd8bb9af" providerId="ADAL" clId="{8DD42881-0CC0-416D-A793-74BCEF13BBD6}" dt="2021-06-01T15:13:07.971" v="38162"/>
          <ac:spMkLst>
            <pc:docMk/>
            <pc:sldMk cId="816853769" sldId="436"/>
            <ac:spMk id="12" creationId="{42324587-FA5D-4DC9-9C76-1FC3C2FEDAEE}"/>
          </ac:spMkLst>
        </pc:spChg>
        <pc:spChg chg="add mod">
          <ac:chgData name="Michael" userId="176e3b1d-abf9-4f4d-8d38-1a8cdd8bb9af" providerId="ADAL" clId="{8DD42881-0CC0-416D-A793-74BCEF13BBD6}" dt="2021-06-01T15:13:07.971" v="38162"/>
          <ac:spMkLst>
            <pc:docMk/>
            <pc:sldMk cId="816853769" sldId="436"/>
            <ac:spMk id="13" creationId="{A7B6BAF3-A20E-46F9-839E-458FB2CA9E63}"/>
          </ac:spMkLst>
        </pc:spChg>
        <pc:picChg chg="del">
          <ac:chgData name="Michael" userId="176e3b1d-abf9-4f4d-8d38-1a8cdd8bb9af" providerId="ADAL" clId="{8DD42881-0CC0-416D-A793-74BCEF13BBD6}" dt="2021-05-26T20:07:23.511" v="36303" actId="478"/>
          <ac:picMkLst>
            <pc:docMk/>
            <pc:sldMk cId="816853769" sldId="436"/>
            <ac:picMk id="2" creationId="{1A2E09F1-EDFB-42D5-A35B-AABED39FC825}"/>
          </ac:picMkLst>
        </pc:picChg>
        <pc:picChg chg="add mod ord">
          <ac:chgData name="Michael" userId="176e3b1d-abf9-4f4d-8d38-1a8cdd8bb9af" providerId="ADAL" clId="{8DD42881-0CC0-416D-A793-74BCEF13BBD6}" dt="2021-05-26T20:18:16.835" v="36325" actId="14861"/>
          <ac:picMkLst>
            <pc:docMk/>
            <pc:sldMk cId="816853769" sldId="436"/>
            <ac:picMk id="3" creationId="{29FE750B-DA6C-4F56-8F05-000333D25285}"/>
          </ac:picMkLst>
        </pc:picChg>
      </pc:sldChg>
      <pc:sldChg chg="addSp delSp modSp add mod">
        <pc:chgData name="Michael" userId="176e3b1d-abf9-4f4d-8d38-1a8cdd8bb9af" providerId="ADAL" clId="{8DD42881-0CC0-416D-A793-74BCEF13BBD6}" dt="2021-06-01T15:22:00.326" v="38386" actId="1076"/>
        <pc:sldMkLst>
          <pc:docMk/>
          <pc:sldMk cId="1540227753" sldId="437"/>
        </pc:sldMkLst>
        <pc:spChg chg="add mod">
          <ac:chgData name="Michael" userId="176e3b1d-abf9-4f4d-8d38-1a8cdd8bb9af" providerId="ADAL" clId="{8DD42881-0CC0-416D-A793-74BCEF13BBD6}" dt="2021-06-01T15:21:18.866" v="38385" actId="6549"/>
          <ac:spMkLst>
            <pc:docMk/>
            <pc:sldMk cId="1540227753" sldId="437"/>
            <ac:spMk id="4" creationId="{48C0B79A-5D71-4125-98ED-35D2D5E0FB63}"/>
          </ac:spMkLst>
        </pc:spChg>
        <pc:spChg chg="mod">
          <ac:chgData name="Michael" userId="176e3b1d-abf9-4f4d-8d38-1a8cdd8bb9af" providerId="ADAL" clId="{8DD42881-0CC0-416D-A793-74BCEF13BBD6}" dt="2021-05-26T20:10:49.609" v="36317" actId="20577"/>
          <ac:spMkLst>
            <pc:docMk/>
            <pc:sldMk cId="1540227753" sldId="437"/>
            <ac:spMk id="5" creationId="{CCAE3B58-3D5D-4A4C-AE66-BDF19AFBB6BA}"/>
          </ac:spMkLst>
        </pc:spChg>
        <pc:spChg chg="add mod">
          <ac:chgData name="Michael" userId="176e3b1d-abf9-4f4d-8d38-1a8cdd8bb9af" providerId="ADAL" clId="{8DD42881-0CC0-416D-A793-74BCEF13BBD6}" dt="2021-06-01T15:22:00.326" v="38386" actId="1076"/>
          <ac:spMkLst>
            <pc:docMk/>
            <pc:sldMk cId="1540227753" sldId="437"/>
            <ac:spMk id="6" creationId="{4E6282D3-7C63-4D60-A0E9-411F3D8CF62A}"/>
          </ac:spMkLst>
        </pc:spChg>
        <pc:spChg chg="add mod">
          <ac:chgData name="Michael" userId="176e3b1d-abf9-4f4d-8d38-1a8cdd8bb9af" providerId="ADAL" clId="{8DD42881-0CC0-416D-A793-74BCEF13BBD6}" dt="2021-06-01T15:20:09.179" v="38329" actId="1038"/>
          <ac:spMkLst>
            <pc:docMk/>
            <pc:sldMk cId="1540227753" sldId="437"/>
            <ac:spMk id="7" creationId="{3362012A-53F7-464B-A871-BE68BB9C6D23}"/>
          </ac:spMkLst>
        </pc:spChg>
        <pc:spChg chg="add mod">
          <ac:chgData name="Michael" userId="176e3b1d-abf9-4f4d-8d38-1a8cdd8bb9af" providerId="ADAL" clId="{8DD42881-0CC0-416D-A793-74BCEF13BBD6}" dt="2021-06-01T15:20:18.740" v="38380" actId="1038"/>
          <ac:spMkLst>
            <pc:docMk/>
            <pc:sldMk cId="1540227753" sldId="437"/>
            <ac:spMk id="8" creationId="{D9359A05-F3FA-45CF-BCAF-22250989369B}"/>
          </ac:spMkLst>
        </pc:spChg>
        <pc:spChg chg="add mod">
          <ac:chgData name="Michael" userId="176e3b1d-abf9-4f4d-8d38-1a8cdd8bb9af" providerId="ADAL" clId="{8DD42881-0CC0-416D-A793-74BCEF13BBD6}" dt="2021-06-01T15:19:42.847" v="38281"/>
          <ac:spMkLst>
            <pc:docMk/>
            <pc:sldMk cId="1540227753" sldId="437"/>
            <ac:spMk id="9" creationId="{B8A96097-94C4-4AF7-BA33-F71532DC7BD5}"/>
          </ac:spMkLst>
        </pc:spChg>
        <pc:spChg chg="add mod">
          <ac:chgData name="Michael" userId="176e3b1d-abf9-4f4d-8d38-1a8cdd8bb9af" providerId="ADAL" clId="{8DD42881-0CC0-416D-A793-74BCEF13BBD6}" dt="2021-06-01T15:19:42.847" v="38281"/>
          <ac:spMkLst>
            <pc:docMk/>
            <pc:sldMk cId="1540227753" sldId="437"/>
            <ac:spMk id="10" creationId="{EB5D4C4D-138C-4CCB-BAF3-E81086CE4CC4}"/>
          </ac:spMkLst>
        </pc:spChg>
        <pc:spChg chg="add mod">
          <ac:chgData name="Michael" userId="176e3b1d-abf9-4f4d-8d38-1a8cdd8bb9af" providerId="ADAL" clId="{8DD42881-0CC0-416D-A793-74BCEF13BBD6}" dt="2021-06-01T15:19:42.847" v="38281"/>
          <ac:spMkLst>
            <pc:docMk/>
            <pc:sldMk cId="1540227753" sldId="437"/>
            <ac:spMk id="11" creationId="{EE4488DB-62CC-48A0-88A0-3EFB455F62E2}"/>
          </ac:spMkLst>
        </pc:spChg>
        <pc:spChg chg="add mod">
          <ac:chgData name="Michael" userId="176e3b1d-abf9-4f4d-8d38-1a8cdd8bb9af" providerId="ADAL" clId="{8DD42881-0CC0-416D-A793-74BCEF13BBD6}" dt="2021-06-01T15:20:45.338" v="38382" actId="1076"/>
          <ac:spMkLst>
            <pc:docMk/>
            <pc:sldMk cId="1540227753" sldId="437"/>
            <ac:spMk id="12" creationId="{8D4FF0D6-A0FB-4C96-B8B5-508D9DC0C018}"/>
          </ac:spMkLst>
        </pc:spChg>
        <pc:spChg chg="add mod">
          <ac:chgData name="Michael" userId="176e3b1d-abf9-4f4d-8d38-1a8cdd8bb9af" providerId="ADAL" clId="{8DD42881-0CC0-416D-A793-74BCEF13BBD6}" dt="2021-06-01T15:19:42.847" v="38281"/>
          <ac:spMkLst>
            <pc:docMk/>
            <pc:sldMk cId="1540227753" sldId="437"/>
            <ac:spMk id="13" creationId="{1FBE16E4-3AB4-4BEC-ABE2-168A952F0869}"/>
          </ac:spMkLst>
        </pc:spChg>
        <pc:spChg chg="add mod">
          <ac:chgData name="Michael" userId="176e3b1d-abf9-4f4d-8d38-1a8cdd8bb9af" providerId="ADAL" clId="{8DD42881-0CC0-416D-A793-74BCEF13BBD6}" dt="2021-06-01T15:21:00.623" v="38384" actId="1076"/>
          <ac:spMkLst>
            <pc:docMk/>
            <pc:sldMk cId="1540227753" sldId="437"/>
            <ac:spMk id="14" creationId="{54927B44-1F6D-4F71-A34B-35DBE6D5B72E}"/>
          </ac:spMkLst>
        </pc:spChg>
        <pc:spChg chg="add mod">
          <ac:chgData name="Michael" userId="176e3b1d-abf9-4f4d-8d38-1a8cdd8bb9af" providerId="ADAL" clId="{8DD42881-0CC0-416D-A793-74BCEF13BBD6}" dt="2021-06-01T15:19:42.847" v="38281"/>
          <ac:spMkLst>
            <pc:docMk/>
            <pc:sldMk cId="1540227753" sldId="437"/>
            <ac:spMk id="15" creationId="{C49610F3-987C-47BC-B848-5D7157FE8F38}"/>
          </ac:spMkLst>
        </pc:spChg>
        <pc:picChg chg="add mod ord">
          <ac:chgData name="Michael" userId="176e3b1d-abf9-4f4d-8d38-1a8cdd8bb9af" providerId="ADAL" clId="{8DD42881-0CC0-416D-A793-74BCEF13BBD6}" dt="2021-05-26T20:18:30.717" v="36327" actId="14861"/>
          <ac:picMkLst>
            <pc:docMk/>
            <pc:sldMk cId="1540227753" sldId="437"/>
            <ac:picMk id="2" creationId="{C77F3D91-78AF-4DD4-9E8B-06D6174F20A8}"/>
          </ac:picMkLst>
        </pc:picChg>
        <pc:picChg chg="del">
          <ac:chgData name="Michael" userId="176e3b1d-abf9-4f4d-8d38-1a8cdd8bb9af" providerId="ADAL" clId="{8DD42881-0CC0-416D-A793-74BCEF13BBD6}" dt="2021-05-26T20:17:46.680" v="36322" actId="478"/>
          <ac:picMkLst>
            <pc:docMk/>
            <pc:sldMk cId="1540227753" sldId="437"/>
            <ac:picMk id="11" creationId="{12564B15-701B-4D82-BED3-860A3F42323E}"/>
          </ac:picMkLst>
        </pc:picChg>
      </pc:sldChg>
      <pc:sldChg chg="addSp delSp modSp add mod">
        <pc:chgData name="Michael" userId="176e3b1d-abf9-4f4d-8d38-1a8cdd8bb9af" providerId="ADAL" clId="{8DD42881-0CC0-416D-A793-74BCEF13BBD6}" dt="2021-06-01T15:03:22.565" v="38024" actId="14100"/>
        <pc:sldMkLst>
          <pc:docMk/>
          <pc:sldMk cId="2342445141" sldId="438"/>
        </pc:sldMkLst>
        <pc:spChg chg="add mod">
          <ac:chgData name="Michael" userId="176e3b1d-abf9-4f4d-8d38-1a8cdd8bb9af" providerId="ADAL" clId="{8DD42881-0CC0-416D-A793-74BCEF13BBD6}" dt="2021-06-01T14:45:46.359" v="37629" actId="1036"/>
          <ac:spMkLst>
            <pc:docMk/>
            <pc:sldMk cId="2342445141" sldId="438"/>
            <ac:spMk id="3" creationId="{C5C51795-A868-4726-A729-B30A23A0CEAC}"/>
          </ac:spMkLst>
        </pc:spChg>
        <pc:spChg chg="add mod">
          <ac:chgData name="Michael" userId="176e3b1d-abf9-4f4d-8d38-1a8cdd8bb9af" providerId="ADAL" clId="{8DD42881-0CC0-416D-A793-74BCEF13BBD6}" dt="2021-06-01T15:03:22.565" v="38024" actId="14100"/>
          <ac:spMkLst>
            <pc:docMk/>
            <pc:sldMk cId="2342445141" sldId="438"/>
            <ac:spMk id="4" creationId="{08AD8CFE-E2A3-4813-9734-0582A8D142CC}"/>
          </ac:spMkLst>
        </pc:spChg>
        <pc:spChg chg="mod">
          <ac:chgData name="Michael" userId="176e3b1d-abf9-4f4d-8d38-1a8cdd8bb9af" providerId="ADAL" clId="{8DD42881-0CC0-416D-A793-74BCEF13BBD6}" dt="2021-06-01T14:48:15.577" v="37649"/>
          <ac:spMkLst>
            <pc:docMk/>
            <pc:sldMk cId="2342445141" sldId="438"/>
            <ac:spMk id="5" creationId="{CCAE3B58-3D5D-4A4C-AE66-BDF19AFBB6BA}"/>
          </ac:spMkLst>
        </pc:spChg>
        <pc:spChg chg="add mod">
          <ac:chgData name="Michael" userId="176e3b1d-abf9-4f4d-8d38-1a8cdd8bb9af" providerId="ADAL" clId="{8DD42881-0CC0-416D-A793-74BCEF13BBD6}" dt="2021-06-01T14:44:58.704" v="37616" actId="1076"/>
          <ac:spMkLst>
            <pc:docMk/>
            <pc:sldMk cId="2342445141" sldId="438"/>
            <ac:spMk id="6" creationId="{B829AF69-A6DE-448A-89DA-AA3D6702746E}"/>
          </ac:spMkLst>
        </pc:spChg>
        <pc:spChg chg="add mod">
          <ac:chgData name="Michael" userId="176e3b1d-abf9-4f4d-8d38-1a8cdd8bb9af" providerId="ADAL" clId="{8DD42881-0CC0-416D-A793-74BCEF13BBD6}" dt="2021-06-01T14:44:52.973" v="37615" actId="20577"/>
          <ac:spMkLst>
            <pc:docMk/>
            <pc:sldMk cId="2342445141" sldId="438"/>
            <ac:spMk id="7" creationId="{61C92501-4FDA-4C77-BA61-D5B222FBC415}"/>
          </ac:spMkLst>
        </pc:spChg>
        <pc:spChg chg="add mod">
          <ac:chgData name="Michael" userId="176e3b1d-abf9-4f4d-8d38-1a8cdd8bb9af" providerId="ADAL" clId="{8DD42881-0CC0-416D-A793-74BCEF13BBD6}" dt="2021-06-01T14:45:19.861" v="37621" actId="20577"/>
          <ac:spMkLst>
            <pc:docMk/>
            <pc:sldMk cId="2342445141" sldId="438"/>
            <ac:spMk id="8" creationId="{6ED3F97D-DEA8-4BD4-9804-C90BCD311F95}"/>
          </ac:spMkLst>
        </pc:spChg>
        <pc:spChg chg="add mod">
          <ac:chgData name="Michael" userId="176e3b1d-abf9-4f4d-8d38-1a8cdd8bb9af" providerId="ADAL" clId="{8DD42881-0CC0-416D-A793-74BCEF13BBD6}" dt="2021-06-01T14:45:27.866" v="37624" actId="20577"/>
          <ac:spMkLst>
            <pc:docMk/>
            <pc:sldMk cId="2342445141" sldId="438"/>
            <ac:spMk id="9" creationId="{A9CEF791-0B56-41BA-8FF8-D3A05B2AD8AC}"/>
          </ac:spMkLst>
        </pc:spChg>
        <pc:spChg chg="add mod">
          <ac:chgData name="Michael" userId="176e3b1d-abf9-4f4d-8d38-1a8cdd8bb9af" providerId="ADAL" clId="{8DD42881-0CC0-416D-A793-74BCEF13BBD6}" dt="2021-06-01T14:46:17.008" v="37637" actId="20577"/>
          <ac:spMkLst>
            <pc:docMk/>
            <pc:sldMk cId="2342445141" sldId="438"/>
            <ac:spMk id="10" creationId="{66D3C466-6220-4E3A-AA0E-2DC849C2C290}"/>
          </ac:spMkLst>
        </pc:spChg>
        <pc:spChg chg="add mod">
          <ac:chgData name="Michael" userId="176e3b1d-abf9-4f4d-8d38-1a8cdd8bb9af" providerId="ADAL" clId="{8DD42881-0CC0-416D-A793-74BCEF13BBD6}" dt="2021-06-01T14:46:31.421" v="37640" actId="20577"/>
          <ac:spMkLst>
            <pc:docMk/>
            <pc:sldMk cId="2342445141" sldId="438"/>
            <ac:spMk id="11" creationId="{8B0F15FB-92E2-4AFC-8872-1FA251827DDE}"/>
          </ac:spMkLst>
        </pc:spChg>
        <pc:spChg chg="add mod">
          <ac:chgData name="Michael" userId="176e3b1d-abf9-4f4d-8d38-1a8cdd8bb9af" providerId="ADAL" clId="{8DD42881-0CC0-416D-A793-74BCEF13BBD6}" dt="2021-06-01T14:46:43.212" v="37643" actId="20577"/>
          <ac:spMkLst>
            <pc:docMk/>
            <pc:sldMk cId="2342445141" sldId="438"/>
            <ac:spMk id="12" creationId="{CB9D403A-4D06-4909-864C-10733A33EFC7}"/>
          </ac:spMkLst>
        </pc:spChg>
        <pc:spChg chg="add mod">
          <ac:chgData name="Michael" userId="176e3b1d-abf9-4f4d-8d38-1a8cdd8bb9af" providerId="ADAL" clId="{8DD42881-0CC0-416D-A793-74BCEF13BBD6}" dt="2021-06-01T14:47:12.677" v="37648" actId="20577"/>
          <ac:spMkLst>
            <pc:docMk/>
            <pc:sldMk cId="2342445141" sldId="438"/>
            <ac:spMk id="13" creationId="{4E437C25-1196-4827-B718-C3402F5EEC43}"/>
          </ac:spMkLst>
        </pc:spChg>
        <pc:spChg chg="add mod">
          <ac:chgData name="Michael" userId="176e3b1d-abf9-4f4d-8d38-1a8cdd8bb9af" providerId="ADAL" clId="{8DD42881-0CC0-416D-A793-74BCEF13BBD6}" dt="2021-06-01T14:55:40.901" v="37999" actId="14100"/>
          <ac:spMkLst>
            <pc:docMk/>
            <pc:sldMk cId="2342445141" sldId="438"/>
            <ac:spMk id="14" creationId="{B7C21E68-1937-4F44-9DD0-098BB36FB239}"/>
          </ac:spMkLst>
        </pc:spChg>
        <pc:picChg chg="add mod ord">
          <ac:chgData name="Michael" userId="176e3b1d-abf9-4f4d-8d38-1a8cdd8bb9af" providerId="ADAL" clId="{8DD42881-0CC0-416D-A793-74BCEF13BBD6}" dt="2021-06-01T14:44:59.222" v="37617" actId="1076"/>
          <ac:picMkLst>
            <pc:docMk/>
            <pc:sldMk cId="2342445141" sldId="438"/>
            <ac:picMk id="2" creationId="{D8E2912A-B99D-4C16-AD79-C729E17D4F7F}"/>
          </ac:picMkLst>
        </pc:picChg>
        <pc:picChg chg="del">
          <ac:chgData name="Michael" userId="176e3b1d-abf9-4f4d-8d38-1a8cdd8bb9af" providerId="ADAL" clId="{8DD42881-0CC0-416D-A793-74BCEF13BBD6}" dt="2021-05-26T20:54:41.224" v="37547" actId="478"/>
          <ac:picMkLst>
            <pc:docMk/>
            <pc:sldMk cId="2342445141" sldId="438"/>
            <ac:picMk id="12" creationId="{C9DCF323-D770-42FB-AC90-5B51E0AE38A0}"/>
          </ac:picMkLst>
        </pc:picChg>
      </pc:sldChg>
      <pc:sldChg chg="addSp delSp modSp new mod">
        <pc:chgData name="Michael" userId="176e3b1d-abf9-4f4d-8d38-1a8cdd8bb9af" providerId="ADAL" clId="{8DD42881-0CC0-416D-A793-74BCEF13BBD6}" dt="2021-06-01T18:29:26.612" v="39218" actId="478"/>
        <pc:sldMkLst>
          <pc:docMk/>
          <pc:sldMk cId="124160015" sldId="439"/>
        </pc:sldMkLst>
        <pc:spChg chg="del">
          <ac:chgData name="Michael" userId="176e3b1d-abf9-4f4d-8d38-1a8cdd8bb9af" providerId="ADAL" clId="{8DD42881-0CC0-416D-A793-74BCEF13BBD6}" dt="2021-06-01T18:18:17.974" v="38618"/>
          <ac:spMkLst>
            <pc:docMk/>
            <pc:sldMk cId="124160015" sldId="439"/>
            <ac:spMk id="2" creationId="{CDA4B0E9-AF67-46BE-9CE3-8DBC15BA9CED}"/>
          </ac:spMkLst>
        </pc:spChg>
        <pc:spChg chg="del">
          <ac:chgData name="Michael" userId="176e3b1d-abf9-4f4d-8d38-1a8cdd8bb9af" providerId="ADAL" clId="{8DD42881-0CC0-416D-A793-74BCEF13BBD6}" dt="2021-06-01T18:18:17.974" v="38618"/>
          <ac:spMkLst>
            <pc:docMk/>
            <pc:sldMk cId="124160015" sldId="439"/>
            <ac:spMk id="3" creationId="{0C685389-D83B-4559-91BE-B4A92A05B752}"/>
          </ac:spMkLst>
        </pc:spChg>
        <pc:spChg chg="add mod">
          <ac:chgData name="Michael" userId="176e3b1d-abf9-4f4d-8d38-1a8cdd8bb9af" providerId="ADAL" clId="{8DD42881-0CC0-416D-A793-74BCEF13BBD6}" dt="2021-06-01T18:18:27.026" v="38630" actId="20577"/>
          <ac:spMkLst>
            <pc:docMk/>
            <pc:sldMk cId="124160015" sldId="439"/>
            <ac:spMk id="4" creationId="{3FFB25FE-72B8-461E-B738-CAA0215C0E04}"/>
          </ac:spMkLst>
        </pc:spChg>
        <pc:spChg chg="add mod">
          <ac:chgData name="Michael" userId="176e3b1d-abf9-4f4d-8d38-1a8cdd8bb9af" providerId="ADAL" clId="{8DD42881-0CC0-416D-A793-74BCEF13BBD6}" dt="2021-06-01T18:26:33.874" v="39212" actId="115"/>
          <ac:spMkLst>
            <pc:docMk/>
            <pc:sldMk cId="124160015" sldId="439"/>
            <ac:spMk id="5" creationId="{26A10B4D-E0C4-4E18-AE2A-36B60AD18E8C}"/>
          </ac:spMkLst>
        </pc:spChg>
        <pc:spChg chg="add del mod">
          <ac:chgData name="Michael" userId="176e3b1d-abf9-4f4d-8d38-1a8cdd8bb9af" providerId="ADAL" clId="{8DD42881-0CC0-416D-A793-74BCEF13BBD6}" dt="2021-06-01T18:29:26.612" v="39218" actId="478"/>
          <ac:spMkLst>
            <pc:docMk/>
            <pc:sldMk cId="124160015" sldId="439"/>
            <ac:spMk id="6" creationId="{264D12FE-C9D8-4B0D-8B50-9F3A9B56836E}"/>
          </ac:spMkLst>
        </pc:spChg>
        <pc:spChg chg="add del mod">
          <ac:chgData name="Michael" userId="176e3b1d-abf9-4f4d-8d38-1a8cdd8bb9af" providerId="ADAL" clId="{8DD42881-0CC0-416D-A793-74BCEF13BBD6}" dt="2021-06-01T18:29:26.612" v="39218" actId="478"/>
          <ac:spMkLst>
            <pc:docMk/>
            <pc:sldMk cId="124160015" sldId="439"/>
            <ac:spMk id="7" creationId="{994EC35F-C944-4550-B026-123DE881298C}"/>
          </ac:spMkLst>
        </pc:spChg>
        <pc:spChg chg="add del mod">
          <ac:chgData name="Michael" userId="176e3b1d-abf9-4f4d-8d38-1a8cdd8bb9af" providerId="ADAL" clId="{8DD42881-0CC0-416D-A793-74BCEF13BBD6}" dt="2021-06-01T18:29:26.612" v="39218" actId="478"/>
          <ac:spMkLst>
            <pc:docMk/>
            <pc:sldMk cId="124160015" sldId="439"/>
            <ac:spMk id="8" creationId="{544379CB-8F02-458F-B266-E4517010E33F}"/>
          </ac:spMkLst>
        </pc:spChg>
        <pc:spChg chg="add del mod">
          <ac:chgData name="Michael" userId="176e3b1d-abf9-4f4d-8d38-1a8cdd8bb9af" providerId="ADAL" clId="{8DD42881-0CC0-416D-A793-74BCEF13BBD6}" dt="2021-06-01T18:29:26.612" v="39218" actId="478"/>
          <ac:spMkLst>
            <pc:docMk/>
            <pc:sldMk cId="124160015" sldId="439"/>
            <ac:spMk id="9" creationId="{2C5CC20B-35AA-4E8C-9DAF-3A552F7C13DE}"/>
          </ac:spMkLst>
        </pc:spChg>
      </pc:sldChg>
      <pc:sldChg chg="addSp delSp modSp new mod">
        <pc:chgData name="Michael" userId="176e3b1d-abf9-4f4d-8d38-1a8cdd8bb9af" providerId="ADAL" clId="{8DD42881-0CC0-416D-A793-74BCEF13BBD6}" dt="2021-06-01T19:40:50.983" v="40075" actId="27636"/>
        <pc:sldMkLst>
          <pc:docMk/>
          <pc:sldMk cId="3753770283" sldId="440"/>
        </pc:sldMkLst>
        <pc:spChg chg="del">
          <ac:chgData name="Michael" userId="176e3b1d-abf9-4f4d-8d38-1a8cdd8bb9af" providerId="ADAL" clId="{8DD42881-0CC0-416D-A793-74BCEF13BBD6}" dt="2021-06-01T19:10:54.621" v="39222"/>
          <ac:spMkLst>
            <pc:docMk/>
            <pc:sldMk cId="3753770283" sldId="440"/>
            <ac:spMk id="2" creationId="{6BE92042-9986-42EE-8E8F-CB047ABCE102}"/>
          </ac:spMkLst>
        </pc:spChg>
        <pc:spChg chg="del">
          <ac:chgData name="Michael" userId="176e3b1d-abf9-4f4d-8d38-1a8cdd8bb9af" providerId="ADAL" clId="{8DD42881-0CC0-416D-A793-74BCEF13BBD6}" dt="2021-06-01T19:10:54.621" v="39222"/>
          <ac:spMkLst>
            <pc:docMk/>
            <pc:sldMk cId="3753770283" sldId="440"/>
            <ac:spMk id="3" creationId="{BAC3CE18-0DA6-4B72-A56B-ABB8F07EF41B}"/>
          </ac:spMkLst>
        </pc:spChg>
        <pc:spChg chg="add mod">
          <ac:chgData name="Michael" userId="176e3b1d-abf9-4f4d-8d38-1a8cdd8bb9af" providerId="ADAL" clId="{8DD42881-0CC0-416D-A793-74BCEF13BBD6}" dt="2021-06-01T19:11:14.925" v="39243" actId="20577"/>
          <ac:spMkLst>
            <pc:docMk/>
            <pc:sldMk cId="3753770283" sldId="440"/>
            <ac:spMk id="4" creationId="{BB776298-9A9F-4E7C-A4EA-7A74D45F2551}"/>
          </ac:spMkLst>
        </pc:spChg>
        <pc:spChg chg="add mod">
          <ac:chgData name="Michael" userId="176e3b1d-abf9-4f4d-8d38-1a8cdd8bb9af" providerId="ADAL" clId="{8DD42881-0CC0-416D-A793-74BCEF13BBD6}" dt="2021-06-01T19:40:50.983" v="40075" actId="27636"/>
          <ac:spMkLst>
            <pc:docMk/>
            <pc:sldMk cId="3753770283" sldId="440"/>
            <ac:spMk id="5" creationId="{3D318795-5816-4E49-8B72-4A28BB94DDE2}"/>
          </ac:spMkLst>
        </pc:spChg>
      </pc:sldChg>
      <pc:sldChg chg="modSp add mod">
        <pc:chgData name="Michael" userId="176e3b1d-abf9-4f4d-8d38-1a8cdd8bb9af" providerId="ADAL" clId="{8DD42881-0CC0-416D-A793-74BCEF13BBD6}" dt="2021-06-01T20:05:01.944" v="40853"/>
        <pc:sldMkLst>
          <pc:docMk/>
          <pc:sldMk cId="3043781843" sldId="441"/>
        </pc:sldMkLst>
        <pc:spChg chg="mod">
          <ac:chgData name="Michael" userId="176e3b1d-abf9-4f4d-8d38-1a8cdd8bb9af" providerId="ADAL" clId="{8DD42881-0CC0-416D-A793-74BCEF13BBD6}" dt="2021-06-01T19:42:15.765" v="40096" actId="20577"/>
          <ac:spMkLst>
            <pc:docMk/>
            <pc:sldMk cId="3043781843" sldId="441"/>
            <ac:spMk id="4" creationId="{BB776298-9A9F-4E7C-A4EA-7A74D45F2551}"/>
          </ac:spMkLst>
        </pc:spChg>
        <pc:spChg chg="mod">
          <ac:chgData name="Michael" userId="176e3b1d-abf9-4f4d-8d38-1a8cdd8bb9af" providerId="ADAL" clId="{8DD42881-0CC0-416D-A793-74BCEF13BBD6}" dt="2021-06-01T20:05:01.944" v="40853"/>
          <ac:spMkLst>
            <pc:docMk/>
            <pc:sldMk cId="3043781843" sldId="441"/>
            <ac:spMk id="5" creationId="{3D318795-5816-4E49-8B72-4A28BB94DDE2}"/>
          </ac:spMkLst>
        </pc:spChg>
      </pc:sldChg>
      <pc:sldChg chg="modSp add mod">
        <pc:chgData name="Michael" userId="176e3b1d-abf9-4f4d-8d38-1a8cdd8bb9af" providerId="ADAL" clId="{8DD42881-0CC0-416D-A793-74BCEF13BBD6}" dt="2021-06-01T20:32:46.445" v="41539" actId="20577"/>
        <pc:sldMkLst>
          <pc:docMk/>
          <pc:sldMk cId="725648061" sldId="442"/>
        </pc:sldMkLst>
        <pc:spChg chg="mod">
          <ac:chgData name="Michael" userId="176e3b1d-abf9-4f4d-8d38-1a8cdd8bb9af" providerId="ADAL" clId="{8DD42881-0CC0-416D-A793-74BCEF13BBD6}" dt="2021-06-01T19:42:27.278" v="40109" actId="20577"/>
          <ac:spMkLst>
            <pc:docMk/>
            <pc:sldMk cId="725648061" sldId="442"/>
            <ac:spMk id="4" creationId="{BB776298-9A9F-4E7C-A4EA-7A74D45F2551}"/>
          </ac:spMkLst>
        </pc:spChg>
        <pc:spChg chg="mod">
          <ac:chgData name="Michael" userId="176e3b1d-abf9-4f4d-8d38-1a8cdd8bb9af" providerId="ADAL" clId="{8DD42881-0CC0-416D-A793-74BCEF13BBD6}" dt="2021-06-01T20:32:46.445" v="41539" actId="20577"/>
          <ac:spMkLst>
            <pc:docMk/>
            <pc:sldMk cId="725648061" sldId="442"/>
            <ac:spMk id="5" creationId="{3D318795-5816-4E49-8B72-4A28BB94DDE2}"/>
          </ac:spMkLst>
        </pc:spChg>
      </pc:sldChg>
    </pc:docChg>
  </pc:docChgLst>
  <pc:docChgLst>
    <pc:chgData name="Chodkiewicz, Scott C CIV USARMY CESAM (USA)" userId="57de8db3-501b-4290-b8a1-236f2a379d46" providerId="ADAL" clId="{0206DAC8-7621-4196-8936-53E6C6C59613}"/>
    <pc:docChg chg="modSld sldOrd modNotesMaster modHandout">
      <pc:chgData name="Chodkiewicz, Scott C CIV USARMY CESAM (USA)" userId="57de8db3-501b-4290-b8a1-236f2a379d46" providerId="ADAL" clId="{0206DAC8-7621-4196-8936-53E6C6C59613}" dt="2021-06-16T18:53:42.401" v="2"/>
      <pc:docMkLst>
        <pc:docMk/>
      </pc:docMkLst>
      <pc:sldChg chg="ord">
        <pc:chgData name="Chodkiewicz, Scott C CIV USARMY CESAM (USA)" userId="57de8db3-501b-4290-b8a1-236f2a379d46" providerId="ADAL" clId="{0206DAC8-7621-4196-8936-53E6C6C59613}" dt="2021-06-16T18:53:16.413" v="1"/>
        <pc:sldMkLst>
          <pc:docMk/>
          <pc:sldMk cId="725648061" sldId="442"/>
        </pc:sldMkLst>
      </pc:sldChg>
    </pc:docChg>
  </pc:docChgLst>
  <pc:docChgLst>
    <pc:chgData name="Hanbali, Fauwaz U CIV USARMY CEIWR-HEC (USA)" userId="S::fauwaz.hanbali@usace.army.mil::25987f45-a6ea-4e57-aafd-51d036ef9947" providerId="AD" clId="Web-{B1C4E879-2A48-4E69-8C0B-20FF8223C224}"/>
    <pc:docChg chg="modSld">
      <pc:chgData name="Hanbali, Fauwaz U CIV USARMY CEIWR-HEC (USA)" userId="S::fauwaz.hanbali@usace.army.mil::25987f45-a6ea-4e57-aafd-51d036ef9947" providerId="AD" clId="Web-{B1C4E879-2A48-4E69-8C0B-20FF8223C224}" dt="2021-04-14T21:25:52.330" v="136" actId="20577"/>
      <pc:docMkLst>
        <pc:docMk/>
      </pc:docMkLst>
      <pc:sldChg chg="modSp">
        <pc:chgData name="Hanbali, Fauwaz U CIV USARMY CEIWR-HEC (USA)" userId="S::fauwaz.hanbali@usace.army.mil::25987f45-a6ea-4e57-aafd-51d036ef9947" providerId="AD" clId="Web-{B1C4E879-2A48-4E69-8C0B-20FF8223C224}" dt="2021-04-14T19:49:56.539" v="2" actId="20577"/>
        <pc:sldMkLst>
          <pc:docMk/>
          <pc:sldMk cId="1253335897" sldId="301"/>
        </pc:sldMkLst>
        <pc:spChg chg="mod">
          <ac:chgData name="Hanbali, Fauwaz U CIV USARMY CEIWR-HEC (USA)" userId="S::fauwaz.hanbali@usace.army.mil::25987f45-a6ea-4e57-aafd-51d036ef9947" providerId="AD" clId="Web-{B1C4E879-2A48-4E69-8C0B-20FF8223C224}" dt="2021-04-14T19:49:56.539" v="2" actId="20577"/>
          <ac:spMkLst>
            <pc:docMk/>
            <pc:sldMk cId="1253335897" sldId="301"/>
            <ac:spMk id="4" creationId="{3E627CCB-AD2E-495B-B2BE-5C839AFD305E}"/>
          </ac:spMkLst>
        </pc:spChg>
      </pc:sldChg>
      <pc:sldChg chg="modSp">
        <pc:chgData name="Hanbali, Fauwaz U CIV USARMY CEIWR-HEC (USA)" userId="S::fauwaz.hanbali@usace.army.mil::25987f45-a6ea-4e57-aafd-51d036ef9947" providerId="AD" clId="Web-{B1C4E879-2A48-4E69-8C0B-20FF8223C224}" dt="2021-04-14T19:49:45.538" v="0" actId="20577"/>
        <pc:sldMkLst>
          <pc:docMk/>
          <pc:sldMk cId="2399432404" sldId="303"/>
        </pc:sldMkLst>
        <pc:spChg chg="mod">
          <ac:chgData name="Hanbali, Fauwaz U CIV USARMY CEIWR-HEC (USA)" userId="S::fauwaz.hanbali@usace.army.mil::25987f45-a6ea-4e57-aafd-51d036ef9947" providerId="AD" clId="Web-{B1C4E879-2A48-4E69-8C0B-20FF8223C224}" dt="2021-04-14T19:49:45.538" v="0" actId="20577"/>
          <ac:spMkLst>
            <pc:docMk/>
            <pc:sldMk cId="2399432404" sldId="303"/>
            <ac:spMk id="4" creationId="{3E627CCB-AD2E-495B-B2BE-5C839AFD305E}"/>
          </ac:spMkLst>
        </pc:spChg>
      </pc:sldChg>
      <pc:sldChg chg="modSp">
        <pc:chgData name="Hanbali, Fauwaz U CIV USARMY CEIWR-HEC (USA)" userId="S::fauwaz.hanbali@usace.army.mil::25987f45-a6ea-4e57-aafd-51d036ef9947" providerId="AD" clId="Web-{B1C4E879-2A48-4E69-8C0B-20FF8223C224}" dt="2021-04-14T21:25:52.330" v="136" actId="20577"/>
        <pc:sldMkLst>
          <pc:docMk/>
          <pc:sldMk cId="1771649407" sldId="305"/>
        </pc:sldMkLst>
        <pc:spChg chg="mod">
          <ac:chgData name="Hanbali, Fauwaz U CIV USARMY CEIWR-HEC (USA)" userId="S::fauwaz.hanbali@usace.army.mil::25987f45-a6ea-4e57-aafd-51d036ef9947" providerId="AD" clId="Web-{B1C4E879-2A48-4E69-8C0B-20FF8223C224}" dt="2021-04-14T19:54:10.151" v="109" actId="20577"/>
          <ac:spMkLst>
            <pc:docMk/>
            <pc:sldMk cId="1771649407" sldId="305"/>
            <ac:spMk id="4" creationId="{3E627CCB-AD2E-495B-B2BE-5C839AFD305E}"/>
          </ac:spMkLst>
        </pc:spChg>
        <pc:spChg chg="mod">
          <ac:chgData name="Hanbali, Fauwaz U CIV USARMY CEIWR-HEC (USA)" userId="S::fauwaz.hanbali@usace.army.mil::25987f45-a6ea-4e57-aafd-51d036ef9947" providerId="AD" clId="Web-{B1C4E879-2A48-4E69-8C0B-20FF8223C224}" dt="2021-04-14T21:25:52.330" v="136" actId="20577"/>
          <ac:spMkLst>
            <pc:docMk/>
            <pc:sldMk cId="1771649407" sldId="305"/>
            <ac:spMk id="5" creationId="{9E1E8E05-7C40-4C28-B88D-C7F4C95FE98B}"/>
          </ac:spMkLst>
        </pc:spChg>
        <pc:spChg chg="mod">
          <ac:chgData name="Hanbali, Fauwaz U CIV USARMY CEIWR-HEC (USA)" userId="S::fauwaz.hanbali@usace.army.mil::25987f45-a6ea-4e57-aafd-51d036ef9947" providerId="AD" clId="Web-{B1C4E879-2A48-4E69-8C0B-20FF8223C224}" dt="2021-04-14T19:54:22.293" v="128" actId="20577"/>
          <ac:spMkLst>
            <pc:docMk/>
            <pc:sldMk cId="1771649407" sldId="305"/>
            <ac:spMk id="6" creationId="{4E42F549-C467-4F6A-9BB3-15F68DD4E310}"/>
          </ac:spMkLst>
        </pc:spChg>
      </pc:sldChg>
    </pc:docChg>
  </pc:docChgLst>
  <pc:docChgLst>
    <pc:chgData name="Perryman, Michael D CIV USARMY CEIWR-HEC (USA)" userId="S::michael.d.perryman@usace.army.mil::176e3b1d-abf9-4f4d-8d38-1a8cdd8bb9af" providerId="AD" clId="Web-{2301F5B0-C4C7-424E-AB45-C3AE1EAD86B9}"/>
    <pc:docChg chg="modSld">
      <pc:chgData name="Perryman, Michael D CIV USARMY CEIWR-HEC (USA)" userId="S::michael.d.perryman@usace.army.mil::176e3b1d-abf9-4f4d-8d38-1a8cdd8bb9af" providerId="AD" clId="Web-{2301F5B0-C4C7-424E-AB45-C3AE1EAD86B9}" dt="2021-05-17T17:37:05.952" v="17" actId="1076"/>
      <pc:docMkLst>
        <pc:docMk/>
      </pc:docMkLst>
      <pc:sldChg chg="addSp delSp modSp">
        <pc:chgData name="Perryman, Michael D CIV USARMY CEIWR-HEC (USA)" userId="S::michael.d.perryman@usace.army.mil::176e3b1d-abf9-4f4d-8d38-1a8cdd8bb9af" providerId="AD" clId="Web-{2301F5B0-C4C7-424E-AB45-C3AE1EAD86B9}" dt="2021-05-17T17:37:05.952" v="17" actId="1076"/>
        <pc:sldMkLst>
          <pc:docMk/>
          <pc:sldMk cId="3540189815" sldId="302"/>
        </pc:sldMkLst>
        <pc:spChg chg="mod">
          <ac:chgData name="Perryman, Michael D CIV USARMY CEIWR-HEC (USA)" userId="S::michael.d.perryman@usace.army.mil::176e3b1d-abf9-4f4d-8d38-1a8cdd8bb9af" providerId="AD" clId="Web-{2301F5B0-C4C7-424E-AB45-C3AE1EAD86B9}" dt="2021-05-17T17:35:40.814" v="6" actId="20577"/>
          <ac:spMkLst>
            <pc:docMk/>
            <pc:sldMk cId="3540189815" sldId="302"/>
            <ac:spMk id="5" creationId="{CCAE3B58-3D5D-4A4C-AE66-BDF19AFBB6BA}"/>
          </ac:spMkLst>
        </pc:spChg>
        <pc:spChg chg="del">
          <ac:chgData name="Perryman, Michael D CIV USARMY CEIWR-HEC (USA)" userId="S::michael.d.perryman@usace.army.mil::176e3b1d-abf9-4f4d-8d38-1a8cdd8bb9af" providerId="AD" clId="Web-{2301F5B0-C4C7-424E-AB45-C3AE1EAD86B9}" dt="2021-05-17T17:35:44.095" v="7"/>
          <ac:spMkLst>
            <pc:docMk/>
            <pc:sldMk cId="3540189815" sldId="302"/>
            <ac:spMk id="6" creationId="{97169DF5-C21B-419C-9F72-A8F97DF499C7}"/>
          </ac:spMkLst>
        </pc:spChg>
        <pc:picChg chg="add del mod">
          <ac:chgData name="Perryman, Michael D CIV USARMY CEIWR-HEC (USA)" userId="S::michael.d.perryman@usace.army.mil::176e3b1d-abf9-4f4d-8d38-1a8cdd8bb9af" providerId="AD" clId="Web-{2301F5B0-C4C7-424E-AB45-C3AE1EAD86B9}" dt="2021-05-17T17:36:36.959" v="13"/>
          <ac:picMkLst>
            <pc:docMk/>
            <pc:sldMk cId="3540189815" sldId="302"/>
            <ac:picMk id="2" creationId="{44334EBB-23ED-405C-85AF-16788F995B09}"/>
          </ac:picMkLst>
        </pc:picChg>
        <pc:picChg chg="add mod">
          <ac:chgData name="Perryman, Michael D CIV USARMY CEIWR-HEC (USA)" userId="S::michael.d.perryman@usace.army.mil::176e3b1d-abf9-4f4d-8d38-1a8cdd8bb9af" providerId="AD" clId="Web-{2301F5B0-C4C7-424E-AB45-C3AE1EAD86B9}" dt="2021-05-17T17:37:05.952" v="17" actId="1076"/>
          <ac:picMkLst>
            <pc:docMk/>
            <pc:sldMk cId="3540189815" sldId="302"/>
            <ac:picMk id="3" creationId="{3B218589-838B-46B2-B957-20B25FECBF9C}"/>
          </ac:picMkLst>
        </pc:picChg>
      </pc:sldChg>
    </pc:docChg>
  </pc:docChgLst>
  <pc:docChgLst>
    <pc:chgData name="Perryman, Michael D CIV USARMY CEIWR-HEC (USA)" userId="S::michael.d.perryman@usace.army.mil::176e3b1d-abf9-4f4d-8d38-1a8cdd8bb9af" providerId="AD" clId="Web-{638E2075-5E74-4680-A0B4-4E3DBB3A1B88}"/>
    <pc:docChg chg="modSld">
      <pc:chgData name="Perryman, Michael D CIV USARMY CEIWR-HEC (USA)" userId="S::michael.d.perryman@usace.army.mil::176e3b1d-abf9-4f4d-8d38-1a8cdd8bb9af" providerId="AD" clId="Web-{638E2075-5E74-4680-A0B4-4E3DBB3A1B88}" dt="2021-05-17T16:27:03.868" v="9" actId="20577"/>
      <pc:docMkLst>
        <pc:docMk/>
      </pc:docMkLst>
      <pc:sldChg chg="modSp">
        <pc:chgData name="Perryman, Michael D CIV USARMY CEIWR-HEC (USA)" userId="S::michael.d.perryman@usace.army.mil::176e3b1d-abf9-4f4d-8d38-1a8cdd8bb9af" providerId="AD" clId="Web-{638E2075-5E74-4680-A0B4-4E3DBB3A1B88}" dt="2021-05-17T16:27:03.868" v="9" actId="20577"/>
        <pc:sldMkLst>
          <pc:docMk/>
          <pc:sldMk cId="2084954108" sldId="290"/>
        </pc:sldMkLst>
        <pc:spChg chg="mod">
          <ac:chgData name="Perryman, Michael D CIV USARMY CEIWR-HEC (USA)" userId="S::michael.d.perryman@usace.army.mil::176e3b1d-abf9-4f4d-8d38-1a8cdd8bb9af" providerId="AD" clId="Web-{638E2075-5E74-4680-A0B4-4E3DBB3A1B88}" dt="2021-05-17T16:27:03.868" v="9" actId="20577"/>
          <ac:spMkLst>
            <pc:docMk/>
            <pc:sldMk cId="2084954108" sldId="290"/>
            <ac:spMk id="5" creationId="{33CD4050-9576-4329-95F3-EACFA89A53B1}"/>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23AA0E9-8CD0-4A6E-A65E-A06028B83FE3}"/>
              </a:ext>
            </a:extLst>
          </p:cNvPr>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a:extLst>
              <a:ext uri="{FF2B5EF4-FFF2-40B4-BE49-F238E27FC236}">
                <a16:creationId xmlns:a16="http://schemas.microsoft.com/office/drawing/2014/main" id="{D5E2408B-C9AB-4665-AC99-B057BD0A43D8}"/>
              </a:ext>
            </a:extLst>
          </p:cNvPr>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6748E1AF-6343-46AA-8AEF-4C12F4118850}" type="datetimeFigureOut">
              <a:rPr lang="en-US" smtClean="0"/>
              <a:t>8/22/2023</a:t>
            </a:fld>
            <a:endParaRPr lang="en-US"/>
          </a:p>
        </p:txBody>
      </p:sp>
      <p:sp>
        <p:nvSpPr>
          <p:cNvPr id="4" name="Footer Placeholder 3">
            <a:extLst>
              <a:ext uri="{FF2B5EF4-FFF2-40B4-BE49-F238E27FC236}">
                <a16:creationId xmlns:a16="http://schemas.microsoft.com/office/drawing/2014/main" id="{8CD1B215-531B-4869-BD98-BD3B1390B1C5}"/>
              </a:ext>
            </a:extLst>
          </p:cNvPr>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0B53F21-4D67-455D-8074-E9E6EC26FAC5}"/>
              </a:ext>
            </a:extLst>
          </p:cNvPr>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952858E0-3D38-47B7-97D4-4FE08D90D359}" type="slidenum">
              <a:rPr lang="en-US" smtClean="0"/>
              <a:t>‹#›</a:t>
            </a:fld>
            <a:endParaRPr lang="en-US"/>
          </a:p>
        </p:txBody>
      </p:sp>
    </p:spTree>
    <p:extLst>
      <p:ext uri="{BB962C8B-B14F-4D97-AF65-F5344CB8AC3E}">
        <p14:creationId xmlns:p14="http://schemas.microsoft.com/office/powerpoint/2010/main" val="28214433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noProof="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A9D2517-63AA-420A-887D-BE60360A8F4D}" type="datetimeFigureOut">
              <a:rPr lang="en-US" noProof="0" smtClean="0"/>
              <a:t>8/22/2023</a:t>
            </a:fld>
            <a:endParaRPr lang="en-US" noProof="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noProof="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284ECAD9-32EE-4091-BDA5-6BD15ACC5E58}" type="slidenum">
              <a:rPr lang="en-US" noProof="0" smtClean="0"/>
              <a:t>‹#›</a:t>
            </a:fld>
            <a:endParaRPr lang="en-US" noProof="0"/>
          </a:p>
        </p:txBody>
      </p:sp>
    </p:spTree>
    <p:extLst>
      <p:ext uri="{BB962C8B-B14F-4D97-AF65-F5344CB8AC3E}">
        <p14:creationId xmlns:p14="http://schemas.microsoft.com/office/powerpoint/2010/main" val="11066189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84ECAD9-32EE-4091-BDA5-6BD15ACC5E58}" type="slidenum">
              <a:rPr lang="en-US" noProof="0" smtClean="0"/>
              <a:t>4</a:t>
            </a:fld>
            <a:endParaRPr lang="en-US" noProof="0"/>
          </a:p>
        </p:txBody>
      </p:sp>
    </p:spTree>
    <p:extLst>
      <p:ext uri="{BB962C8B-B14F-4D97-AF65-F5344CB8AC3E}">
        <p14:creationId xmlns:p14="http://schemas.microsoft.com/office/powerpoint/2010/main" val="6219455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State Variables</a:t>
            </a:r>
          </a:p>
        </p:txBody>
      </p:sp>
      <p:sp>
        <p:nvSpPr>
          <p:cNvPr id="5" name="Rectangle 3"/>
          <p:cNvSpPr>
            <a:spLocks noGrp="1" noChangeArrowheads="1"/>
          </p:cNvSpPr>
          <p:nvPr>
            <p:ph type="dt" idx="1"/>
          </p:nvPr>
        </p:nvSpPr>
        <p:spPr>
          <a:ln/>
        </p:spPr>
        <p:txBody>
          <a:bodyPr/>
          <a:lstStyle/>
          <a:p>
            <a:r>
              <a:rPr lang="en-US"/>
              <a:t>2.2-L-09</a:t>
            </a:r>
          </a:p>
        </p:txBody>
      </p:sp>
      <p:sp>
        <p:nvSpPr>
          <p:cNvPr id="6" name="Rectangle 6"/>
          <p:cNvSpPr>
            <a:spLocks noGrp="1" noChangeArrowheads="1"/>
          </p:cNvSpPr>
          <p:nvPr>
            <p:ph type="ftr" sz="quarter" idx="4"/>
          </p:nvPr>
        </p:nvSpPr>
        <p:spPr>
          <a:ln/>
        </p:spPr>
        <p:txBody>
          <a:bodyPr/>
          <a:lstStyle/>
          <a:p>
            <a:r>
              <a:rPr lang="en-US"/>
              <a:t>Perryman</a:t>
            </a:r>
          </a:p>
        </p:txBody>
      </p:sp>
      <p:sp>
        <p:nvSpPr>
          <p:cNvPr id="7" name="Rectangle 7"/>
          <p:cNvSpPr>
            <a:spLocks noGrp="1" noChangeArrowheads="1"/>
          </p:cNvSpPr>
          <p:nvPr>
            <p:ph type="sldNum" sz="quarter" idx="5"/>
          </p:nvPr>
        </p:nvSpPr>
        <p:spPr>
          <a:ln/>
        </p:spPr>
        <p:txBody>
          <a:bodyPr/>
          <a:lstStyle/>
          <a:p>
            <a:fld id="{8940545E-840C-4BA1-9A28-805F09410171}" type="slidenum">
              <a:rPr lang="en-US"/>
              <a:pPr/>
              <a:t>28</a:t>
            </a:fld>
            <a:endParaRPr lang="en-US"/>
          </a:p>
        </p:txBody>
      </p:sp>
      <p:sp>
        <p:nvSpPr>
          <p:cNvPr id="766978" name="Rectangle 2"/>
          <p:cNvSpPr>
            <a:spLocks noGrp="1" noRot="1" noChangeAspect="1" noChangeArrowheads="1" noTextEdit="1"/>
          </p:cNvSpPr>
          <p:nvPr>
            <p:ph type="sldImg"/>
          </p:nvPr>
        </p:nvSpPr>
        <p:spPr>
          <a:ln/>
        </p:spPr>
      </p:sp>
      <p:sp>
        <p:nvSpPr>
          <p:cNvPr id="766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State Variables</a:t>
            </a:r>
          </a:p>
        </p:txBody>
      </p:sp>
      <p:sp>
        <p:nvSpPr>
          <p:cNvPr id="5" name="Rectangle 3"/>
          <p:cNvSpPr>
            <a:spLocks noGrp="1" noChangeArrowheads="1"/>
          </p:cNvSpPr>
          <p:nvPr>
            <p:ph type="dt" idx="1"/>
          </p:nvPr>
        </p:nvSpPr>
        <p:spPr>
          <a:ln/>
        </p:spPr>
        <p:txBody>
          <a:bodyPr/>
          <a:lstStyle/>
          <a:p>
            <a:r>
              <a:rPr lang="en-US"/>
              <a:t>2.2-L-09</a:t>
            </a:r>
          </a:p>
        </p:txBody>
      </p:sp>
      <p:sp>
        <p:nvSpPr>
          <p:cNvPr id="6" name="Rectangle 6"/>
          <p:cNvSpPr>
            <a:spLocks noGrp="1" noChangeArrowheads="1"/>
          </p:cNvSpPr>
          <p:nvPr>
            <p:ph type="ftr" sz="quarter" idx="4"/>
          </p:nvPr>
        </p:nvSpPr>
        <p:spPr>
          <a:ln/>
        </p:spPr>
        <p:txBody>
          <a:bodyPr/>
          <a:lstStyle/>
          <a:p>
            <a:r>
              <a:rPr lang="en-US"/>
              <a:t>Perryman</a:t>
            </a:r>
          </a:p>
        </p:txBody>
      </p:sp>
      <p:sp>
        <p:nvSpPr>
          <p:cNvPr id="7" name="Rectangle 7"/>
          <p:cNvSpPr>
            <a:spLocks noGrp="1" noChangeArrowheads="1"/>
          </p:cNvSpPr>
          <p:nvPr>
            <p:ph type="sldNum" sz="quarter" idx="5"/>
          </p:nvPr>
        </p:nvSpPr>
        <p:spPr>
          <a:ln/>
        </p:spPr>
        <p:txBody>
          <a:bodyPr/>
          <a:lstStyle/>
          <a:p>
            <a:fld id="{89EAB781-D682-450C-B8CF-509456F36925}" type="slidenum">
              <a:rPr lang="en-US"/>
              <a:pPr/>
              <a:t>29</a:t>
            </a:fld>
            <a:endParaRPr lang="en-US"/>
          </a:p>
        </p:txBody>
      </p:sp>
      <p:sp>
        <p:nvSpPr>
          <p:cNvPr id="769026" name="Rectangle 2"/>
          <p:cNvSpPr>
            <a:spLocks noGrp="1" noRot="1" noChangeAspect="1" noChangeArrowheads="1" noTextEdit="1"/>
          </p:cNvSpPr>
          <p:nvPr>
            <p:ph type="sldImg"/>
          </p:nvPr>
        </p:nvSpPr>
        <p:spPr>
          <a:ln/>
        </p:spPr>
      </p:sp>
      <p:sp>
        <p:nvSpPr>
          <p:cNvPr id="769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State variable doesn’t get evaluated in the </a:t>
            </a:r>
            <a:r>
              <a:rPr lang="en-US" dirty="0" err="1"/>
              <a:t>LookBack</a:t>
            </a:r>
            <a:r>
              <a:rPr lang="en-US" dirty="0"/>
              <a:t> period.</a:t>
            </a:r>
          </a:p>
          <a:p>
            <a:r>
              <a:rPr lang="en-US" dirty="0"/>
              <a:t>There is a method to figure out what </a:t>
            </a:r>
            <a:r>
              <a:rPr lang="en-US" dirty="0" err="1"/>
              <a:t>comput</a:t>
            </a:r>
            <a:r>
              <a:rPr lang="en-US" dirty="0"/>
              <a:t> loop you’re in. </a:t>
            </a:r>
          </a:p>
          <a:p>
            <a:endParaRPr lang="en-US" dirty="0"/>
          </a:p>
        </p:txBody>
      </p:sp>
      <p:sp>
        <p:nvSpPr>
          <p:cNvPr id="4" name="Slide Number Placeholder 3"/>
          <p:cNvSpPr>
            <a:spLocks noGrp="1"/>
          </p:cNvSpPr>
          <p:nvPr>
            <p:ph type="sldNum" sz="quarter" idx="5"/>
          </p:nvPr>
        </p:nvSpPr>
        <p:spPr/>
        <p:txBody>
          <a:bodyPr/>
          <a:lstStyle/>
          <a:p>
            <a:fld id="{284ECAD9-32EE-4091-BDA5-6BD15ACC5E58}" type="slidenum">
              <a:rPr lang="en-US" noProof="0" smtClean="0"/>
              <a:t>5</a:t>
            </a:fld>
            <a:endParaRPr lang="en-US" noProof="0"/>
          </a:p>
        </p:txBody>
      </p:sp>
    </p:spTree>
    <p:extLst>
      <p:ext uri="{BB962C8B-B14F-4D97-AF65-F5344CB8AC3E}">
        <p14:creationId xmlns:p14="http://schemas.microsoft.com/office/powerpoint/2010/main" val="7856990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Initialization is to help with speed and if you just need to run it once.</a:t>
            </a:r>
          </a:p>
        </p:txBody>
      </p:sp>
      <p:sp>
        <p:nvSpPr>
          <p:cNvPr id="4" name="Slide Number Placeholder 3"/>
          <p:cNvSpPr>
            <a:spLocks noGrp="1"/>
          </p:cNvSpPr>
          <p:nvPr>
            <p:ph type="sldNum" sz="quarter" idx="5"/>
          </p:nvPr>
        </p:nvSpPr>
        <p:spPr/>
        <p:txBody>
          <a:bodyPr/>
          <a:lstStyle/>
          <a:p>
            <a:fld id="{284ECAD9-32EE-4091-BDA5-6BD15ACC5E58}" type="slidenum">
              <a:rPr lang="en-US" noProof="0" smtClean="0"/>
              <a:t>6</a:t>
            </a:fld>
            <a:endParaRPr lang="en-US" noProof="0"/>
          </a:p>
        </p:txBody>
      </p:sp>
    </p:spTree>
    <p:extLst>
      <p:ext uri="{BB962C8B-B14F-4D97-AF65-F5344CB8AC3E}">
        <p14:creationId xmlns:p14="http://schemas.microsoft.com/office/powerpoint/2010/main" val="3492874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a:t>
            </a:r>
            <a:r>
              <a:rPr lang="en-US" dirty="0" err="1"/>
              <a:t>exampe</a:t>
            </a:r>
            <a:r>
              <a:rPr lang="en-US" dirty="0"/>
              <a:t> is going to read from </a:t>
            </a:r>
            <a:r>
              <a:rPr lang="en-US" dirty="0" err="1"/>
              <a:t>dss</a:t>
            </a:r>
            <a:r>
              <a:rPr lang="en-US" dirty="0"/>
              <a:t>. In the main script will run the cyclic analysis. Then it will set the min flow . Then the last piece will </a:t>
            </a:r>
            <a:r>
              <a:rPr lang="en-US" dirty="0" err="1"/>
              <a:t>generatr</a:t>
            </a:r>
            <a:r>
              <a:rPr lang="en-US"/>
              <a:t> plots for you. </a:t>
            </a:r>
            <a:endParaRPr lang="en-US" dirty="0"/>
          </a:p>
        </p:txBody>
      </p:sp>
      <p:sp>
        <p:nvSpPr>
          <p:cNvPr id="4" name="Slide Number Placeholder 3"/>
          <p:cNvSpPr>
            <a:spLocks noGrp="1"/>
          </p:cNvSpPr>
          <p:nvPr>
            <p:ph type="sldNum" sz="quarter" idx="5"/>
          </p:nvPr>
        </p:nvSpPr>
        <p:spPr/>
        <p:txBody>
          <a:bodyPr/>
          <a:lstStyle/>
          <a:p>
            <a:fld id="{284ECAD9-32EE-4091-BDA5-6BD15ACC5E58}" type="slidenum">
              <a:rPr lang="en-US" noProof="0" smtClean="0"/>
              <a:t>9</a:t>
            </a:fld>
            <a:endParaRPr lang="en-US" noProof="0"/>
          </a:p>
        </p:txBody>
      </p:sp>
    </p:spTree>
    <p:extLst>
      <p:ext uri="{BB962C8B-B14F-4D97-AF65-F5344CB8AC3E}">
        <p14:creationId xmlns:p14="http://schemas.microsoft.com/office/powerpoint/2010/main" val="3302376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a:noFill/>
        </p:spPr>
        <p:txBody>
          <a:bodyPr/>
          <a:lstStyle/>
          <a:p>
            <a:r>
              <a:rPr lang="en-US"/>
              <a:t>Scripting HEC-ResSim with Jython</a:t>
            </a:r>
          </a:p>
        </p:txBody>
      </p:sp>
      <p:sp>
        <p:nvSpPr>
          <p:cNvPr id="56323" name="Rectangle 3"/>
          <p:cNvSpPr>
            <a:spLocks noGrp="1" noChangeArrowheads="1"/>
          </p:cNvSpPr>
          <p:nvPr>
            <p:ph type="dt" sz="quarter" idx="1"/>
          </p:nvPr>
        </p:nvSpPr>
        <p:spPr>
          <a:noFill/>
        </p:spPr>
        <p:txBody>
          <a:bodyPr/>
          <a:lstStyle/>
          <a:p>
            <a:r>
              <a:rPr lang="en-US"/>
              <a:t>4.3-L-17</a:t>
            </a:r>
          </a:p>
        </p:txBody>
      </p:sp>
      <p:sp>
        <p:nvSpPr>
          <p:cNvPr id="56324" name="Rectangle 6"/>
          <p:cNvSpPr>
            <a:spLocks noGrp="1" noChangeArrowheads="1"/>
          </p:cNvSpPr>
          <p:nvPr>
            <p:ph type="ftr" sz="quarter" idx="4"/>
          </p:nvPr>
        </p:nvSpPr>
        <p:spPr>
          <a:noFill/>
        </p:spPr>
        <p:txBody>
          <a:bodyPr/>
          <a:lstStyle/>
          <a:p>
            <a:r>
              <a:rPr lang="en-US"/>
              <a:t>Klipsch-Perryman</a:t>
            </a:r>
          </a:p>
        </p:txBody>
      </p:sp>
      <p:sp>
        <p:nvSpPr>
          <p:cNvPr id="56325" name="Rectangle 7"/>
          <p:cNvSpPr>
            <a:spLocks noGrp="1" noChangeArrowheads="1"/>
          </p:cNvSpPr>
          <p:nvPr>
            <p:ph type="sldNum" sz="quarter" idx="5"/>
          </p:nvPr>
        </p:nvSpPr>
        <p:spPr>
          <a:noFill/>
        </p:spPr>
        <p:txBody>
          <a:bodyPr/>
          <a:lstStyle/>
          <a:p>
            <a:fld id="{28FF180E-73B5-4688-899E-F952381D5042}" type="slidenum">
              <a:rPr lang="en-US" smtClean="0"/>
              <a:pPr/>
              <a:t>11</a:t>
            </a:fld>
            <a:endParaRPr lang="en-US"/>
          </a:p>
        </p:txBody>
      </p:sp>
      <p:sp>
        <p:nvSpPr>
          <p:cNvPr id="56326" name="Rectangle 2"/>
          <p:cNvSpPr>
            <a:spLocks noGrp="1" noRot="1" noChangeAspect="1" noChangeArrowheads="1" noTextEdit="1"/>
          </p:cNvSpPr>
          <p:nvPr>
            <p:ph type="sldImg"/>
          </p:nvPr>
        </p:nvSpPr>
        <p:spPr>
          <a:ln/>
        </p:spPr>
      </p:sp>
      <p:sp>
        <p:nvSpPr>
          <p:cNvPr id="56327"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1786030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State Variables</a:t>
            </a:r>
          </a:p>
        </p:txBody>
      </p:sp>
      <p:sp>
        <p:nvSpPr>
          <p:cNvPr id="5" name="Rectangle 3"/>
          <p:cNvSpPr>
            <a:spLocks noGrp="1" noChangeArrowheads="1"/>
          </p:cNvSpPr>
          <p:nvPr>
            <p:ph type="dt" idx="1"/>
          </p:nvPr>
        </p:nvSpPr>
        <p:spPr>
          <a:ln/>
        </p:spPr>
        <p:txBody>
          <a:bodyPr/>
          <a:lstStyle/>
          <a:p>
            <a:r>
              <a:rPr lang="en-US"/>
              <a:t>2.2-L-09</a:t>
            </a:r>
          </a:p>
        </p:txBody>
      </p:sp>
      <p:sp>
        <p:nvSpPr>
          <p:cNvPr id="6" name="Rectangle 6"/>
          <p:cNvSpPr>
            <a:spLocks noGrp="1" noChangeArrowheads="1"/>
          </p:cNvSpPr>
          <p:nvPr>
            <p:ph type="ftr" sz="quarter" idx="4"/>
          </p:nvPr>
        </p:nvSpPr>
        <p:spPr>
          <a:ln/>
        </p:spPr>
        <p:txBody>
          <a:bodyPr/>
          <a:lstStyle/>
          <a:p>
            <a:r>
              <a:rPr lang="en-US"/>
              <a:t>Perryman</a:t>
            </a:r>
          </a:p>
        </p:txBody>
      </p:sp>
      <p:sp>
        <p:nvSpPr>
          <p:cNvPr id="7" name="Rectangle 7"/>
          <p:cNvSpPr>
            <a:spLocks noGrp="1" noChangeArrowheads="1"/>
          </p:cNvSpPr>
          <p:nvPr>
            <p:ph type="sldNum" sz="quarter" idx="5"/>
          </p:nvPr>
        </p:nvSpPr>
        <p:spPr>
          <a:ln/>
        </p:spPr>
        <p:txBody>
          <a:bodyPr/>
          <a:lstStyle/>
          <a:p>
            <a:fld id="{D9985D60-BA4D-4748-8255-600078223B17}" type="slidenum">
              <a:rPr lang="en-US"/>
              <a:pPr/>
              <a:t>24</a:t>
            </a:fld>
            <a:endParaRPr lang="en-US"/>
          </a:p>
        </p:txBody>
      </p:sp>
      <p:sp>
        <p:nvSpPr>
          <p:cNvPr id="757762" name="Rectangle 2"/>
          <p:cNvSpPr>
            <a:spLocks noGrp="1" noRot="1" noChangeAspect="1" noChangeArrowheads="1" noTextEdit="1"/>
          </p:cNvSpPr>
          <p:nvPr>
            <p:ph type="sldImg"/>
          </p:nvPr>
        </p:nvSpPr>
        <p:spPr>
          <a:ln/>
        </p:spPr>
      </p:sp>
      <p:sp>
        <p:nvSpPr>
          <p:cNvPr id="75776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4285805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State Variables</a:t>
            </a:r>
          </a:p>
        </p:txBody>
      </p:sp>
      <p:sp>
        <p:nvSpPr>
          <p:cNvPr id="5" name="Rectangle 3"/>
          <p:cNvSpPr>
            <a:spLocks noGrp="1" noChangeArrowheads="1"/>
          </p:cNvSpPr>
          <p:nvPr>
            <p:ph type="dt" idx="1"/>
          </p:nvPr>
        </p:nvSpPr>
        <p:spPr>
          <a:ln/>
        </p:spPr>
        <p:txBody>
          <a:bodyPr/>
          <a:lstStyle/>
          <a:p>
            <a:r>
              <a:rPr lang="en-US"/>
              <a:t>2.2-L-09</a:t>
            </a:r>
          </a:p>
        </p:txBody>
      </p:sp>
      <p:sp>
        <p:nvSpPr>
          <p:cNvPr id="6" name="Rectangle 6"/>
          <p:cNvSpPr>
            <a:spLocks noGrp="1" noChangeArrowheads="1"/>
          </p:cNvSpPr>
          <p:nvPr>
            <p:ph type="ftr" sz="quarter" idx="4"/>
          </p:nvPr>
        </p:nvSpPr>
        <p:spPr>
          <a:ln/>
        </p:spPr>
        <p:txBody>
          <a:bodyPr/>
          <a:lstStyle/>
          <a:p>
            <a:r>
              <a:rPr lang="en-US"/>
              <a:t>Perryman</a:t>
            </a:r>
          </a:p>
        </p:txBody>
      </p:sp>
      <p:sp>
        <p:nvSpPr>
          <p:cNvPr id="7" name="Rectangle 7"/>
          <p:cNvSpPr>
            <a:spLocks noGrp="1" noChangeArrowheads="1"/>
          </p:cNvSpPr>
          <p:nvPr>
            <p:ph type="sldNum" sz="quarter" idx="5"/>
          </p:nvPr>
        </p:nvSpPr>
        <p:spPr>
          <a:ln/>
        </p:spPr>
        <p:txBody>
          <a:bodyPr/>
          <a:lstStyle/>
          <a:p>
            <a:fld id="{E9920867-9453-4C94-83D3-08DAB261484E}" type="slidenum">
              <a:rPr lang="en-US"/>
              <a:pPr/>
              <a:t>25</a:t>
            </a:fld>
            <a:endParaRPr lang="en-US"/>
          </a:p>
        </p:txBody>
      </p:sp>
      <p:sp>
        <p:nvSpPr>
          <p:cNvPr id="758786" name="Rectangle 2"/>
          <p:cNvSpPr>
            <a:spLocks noGrp="1" noRot="1" noChangeAspect="1" noChangeArrowheads="1" noTextEdit="1"/>
          </p:cNvSpPr>
          <p:nvPr>
            <p:ph type="sldImg"/>
          </p:nvPr>
        </p:nvSpPr>
        <p:spPr>
          <a:ln/>
        </p:spPr>
      </p:sp>
      <p:sp>
        <p:nvSpPr>
          <p:cNvPr id="75878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6435387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State Variables</a:t>
            </a:r>
          </a:p>
        </p:txBody>
      </p:sp>
      <p:sp>
        <p:nvSpPr>
          <p:cNvPr id="5" name="Rectangle 3"/>
          <p:cNvSpPr>
            <a:spLocks noGrp="1" noChangeArrowheads="1"/>
          </p:cNvSpPr>
          <p:nvPr>
            <p:ph type="dt" idx="1"/>
          </p:nvPr>
        </p:nvSpPr>
        <p:spPr>
          <a:ln/>
        </p:spPr>
        <p:txBody>
          <a:bodyPr/>
          <a:lstStyle/>
          <a:p>
            <a:r>
              <a:rPr lang="en-US"/>
              <a:t>2.2-L-09</a:t>
            </a:r>
          </a:p>
        </p:txBody>
      </p:sp>
      <p:sp>
        <p:nvSpPr>
          <p:cNvPr id="6" name="Rectangle 6"/>
          <p:cNvSpPr>
            <a:spLocks noGrp="1" noChangeArrowheads="1"/>
          </p:cNvSpPr>
          <p:nvPr>
            <p:ph type="ftr" sz="quarter" idx="4"/>
          </p:nvPr>
        </p:nvSpPr>
        <p:spPr>
          <a:ln/>
        </p:spPr>
        <p:txBody>
          <a:bodyPr/>
          <a:lstStyle/>
          <a:p>
            <a:r>
              <a:rPr lang="en-US"/>
              <a:t>Perryman</a:t>
            </a:r>
          </a:p>
        </p:txBody>
      </p:sp>
      <p:sp>
        <p:nvSpPr>
          <p:cNvPr id="7" name="Rectangle 7"/>
          <p:cNvSpPr>
            <a:spLocks noGrp="1" noChangeArrowheads="1"/>
          </p:cNvSpPr>
          <p:nvPr>
            <p:ph type="sldNum" sz="quarter" idx="5"/>
          </p:nvPr>
        </p:nvSpPr>
        <p:spPr>
          <a:ln/>
        </p:spPr>
        <p:txBody>
          <a:bodyPr/>
          <a:lstStyle/>
          <a:p>
            <a:fld id="{AE3795F1-2648-4389-AA68-378E1B6C6167}" type="slidenum">
              <a:rPr lang="en-US"/>
              <a:pPr/>
              <a:t>26</a:t>
            </a:fld>
            <a:endParaRPr lang="en-US"/>
          </a:p>
        </p:txBody>
      </p:sp>
      <p:sp>
        <p:nvSpPr>
          <p:cNvPr id="760834" name="Rectangle 2"/>
          <p:cNvSpPr>
            <a:spLocks noGrp="1" noRot="1" noChangeAspect="1" noChangeArrowheads="1" noTextEdit="1"/>
          </p:cNvSpPr>
          <p:nvPr>
            <p:ph type="sldImg"/>
          </p:nvPr>
        </p:nvSpPr>
        <p:spPr>
          <a:ln/>
        </p:spPr>
      </p:sp>
      <p:sp>
        <p:nvSpPr>
          <p:cNvPr id="760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State Variables</a:t>
            </a:r>
          </a:p>
        </p:txBody>
      </p:sp>
      <p:sp>
        <p:nvSpPr>
          <p:cNvPr id="5" name="Rectangle 3"/>
          <p:cNvSpPr>
            <a:spLocks noGrp="1" noChangeArrowheads="1"/>
          </p:cNvSpPr>
          <p:nvPr>
            <p:ph type="dt" idx="1"/>
          </p:nvPr>
        </p:nvSpPr>
        <p:spPr>
          <a:ln/>
        </p:spPr>
        <p:txBody>
          <a:bodyPr/>
          <a:lstStyle/>
          <a:p>
            <a:r>
              <a:rPr lang="en-US"/>
              <a:t>2.2-L-09</a:t>
            </a:r>
          </a:p>
        </p:txBody>
      </p:sp>
      <p:sp>
        <p:nvSpPr>
          <p:cNvPr id="6" name="Rectangle 6"/>
          <p:cNvSpPr>
            <a:spLocks noGrp="1" noChangeArrowheads="1"/>
          </p:cNvSpPr>
          <p:nvPr>
            <p:ph type="ftr" sz="quarter" idx="4"/>
          </p:nvPr>
        </p:nvSpPr>
        <p:spPr>
          <a:ln/>
        </p:spPr>
        <p:txBody>
          <a:bodyPr/>
          <a:lstStyle/>
          <a:p>
            <a:r>
              <a:rPr lang="en-US"/>
              <a:t>Perryman</a:t>
            </a:r>
          </a:p>
        </p:txBody>
      </p:sp>
      <p:sp>
        <p:nvSpPr>
          <p:cNvPr id="7" name="Rectangle 7"/>
          <p:cNvSpPr>
            <a:spLocks noGrp="1" noChangeArrowheads="1"/>
          </p:cNvSpPr>
          <p:nvPr>
            <p:ph type="sldNum" sz="quarter" idx="5"/>
          </p:nvPr>
        </p:nvSpPr>
        <p:spPr>
          <a:ln/>
        </p:spPr>
        <p:txBody>
          <a:bodyPr/>
          <a:lstStyle/>
          <a:p>
            <a:fld id="{1C11A91B-62FA-44C9-8992-0D361A9D2D55}" type="slidenum">
              <a:rPr lang="en-US"/>
              <a:pPr/>
              <a:t>27</a:t>
            </a:fld>
            <a:endParaRPr lang="en-US"/>
          </a:p>
        </p:txBody>
      </p:sp>
      <p:sp>
        <p:nvSpPr>
          <p:cNvPr id="761858" name="Rectangle 2"/>
          <p:cNvSpPr>
            <a:spLocks noGrp="1" noRot="1" noChangeAspect="1" noChangeArrowheads="1" noTextEdit="1"/>
          </p:cNvSpPr>
          <p:nvPr>
            <p:ph type="sldImg"/>
          </p:nvPr>
        </p:nvSpPr>
        <p:spPr>
          <a:ln/>
        </p:spPr>
      </p:sp>
      <p:sp>
        <p:nvSpPr>
          <p:cNvPr id="76185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 name="Picture Placeholder 9">
            <a:extLst>
              <a:ext uri="{FF2B5EF4-FFF2-40B4-BE49-F238E27FC236}">
                <a16:creationId xmlns:a16="http://schemas.microsoft.com/office/drawing/2014/main" id="{D1D313A2-A4D4-40DF-A0C2-C29F64168525}"/>
              </a:ext>
            </a:extLst>
          </p:cNvPr>
          <p:cNvSpPr>
            <a:spLocks noGrp="1"/>
          </p:cNvSpPr>
          <p:nvPr>
            <p:ph type="pic" sz="quarter" idx="13"/>
          </p:nvPr>
        </p:nvSpPr>
        <p:spPr>
          <a:xfrm>
            <a:off x="0" y="0"/>
            <a:ext cx="12192000" cy="6858000"/>
          </a:xfrm>
        </p:spPr>
        <p:txBody>
          <a:bodyPr/>
          <a:lstStyle/>
          <a:p>
            <a:r>
              <a:rPr lang="en-US" noProof="0"/>
              <a:t>Click icon to add picture</a:t>
            </a:r>
          </a:p>
        </p:txBody>
      </p: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F5CEFB0D-6DB6-450D-981E-DB5B064ABC8F}" type="datetime1">
              <a:rPr lang="en-US" noProof="0" smtClean="0"/>
              <a:t>8/22/2023</a:t>
            </a:fld>
            <a:endParaRPr lang="en-US" noProof="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r>
              <a:rPr lang="en-US" noProof="0"/>
              <a:t>Footer</a:t>
            </a:r>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noProof="0" smtClean="0"/>
              <a:t>‹#›</a:t>
            </a:fld>
            <a:endParaRPr lang="en-US" noProof="0"/>
          </a:p>
        </p:txBody>
      </p:sp>
      <p:sp>
        <p:nvSpPr>
          <p:cNvPr id="3" name="Subtitle 2"/>
          <p:cNvSpPr>
            <a:spLocks noGrp="1"/>
          </p:cNvSpPr>
          <p:nvPr>
            <p:ph type="subTitle" idx="1"/>
          </p:nvPr>
        </p:nvSpPr>
        <p:spPr>
          <a:xfrm>
            <a:off x="1212850" y="4508500"/>
            <a:ext cx="5118100" cy="1279652"/>
          </a:xfrm>
        </p:spPr>
        <p:txBody>
          <a:bodyPr lIns="91440" rIns="91440">
            <a:normAutofit/>
          </a:bodyPr>
          <a:lstStyle>
            <a:lvl1pPr marL="0" indent="0" algn="l">
              <a:buNone/>
              <a:defRPr sz="2400" cap="all" spc="200" baseline="0">
                <a:solidFill>
                  <a:schemeClr val="bg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noProof="0"/>
              <a:t>Click to edit Master subtitle style</a:t>
            </a:r>
          </a:p>
        </p:txBody>
      </p:sp>
      <p:sp>
        <p:nvSpPr>
          <p:cNvPr id="2" name="Title 1"/>
          <p:cNvSpPr>
            <a:spLocks noGrp="1"/>
          </p:cNvSpPr>
          <p:nvPr>
            <p:ph type="ctrTitle"/>
          </p:nvPr>
        </p:nvSpPr>
        <p:spPr>
          <a:xfrm>
            <a:off x="1212850" y="2057400"/>
            <a:ext cx="5118100" cy="1929066"/>
          </a:xfrm>
        </p:spPr>
        <p:txBody>
          <a:bodyPr anchor="b">
            <a:noAutofit/>
          </a:bodyPr>
          <a:lstStyle>
            <a:lvl1pPr algn="l">
              <a:lnSpc>
                <a:spcPct val="90000"/>
              </a:lnSpc>
              <a:defRPr sz="5400" b="1" spc="-50" baseline="0">
                <a:solidFill>
                  <a:schemeClr val="bg1"/>
                </a:solidFill>
                <a:latin typeface="+mn-lt"/>
              </a:defRPr>
            </a:lvl1pPr>
          </a:lstStyle>
          <a:p>
            <a:r>
              <a:rPr lang="en-US" noProof="0"/>
              <a:t>Click to edit Master title style</a:t>
            </a:r>
          </a:p>
        </p:txBody>
      </p:sp>
      <p:pic>
        <p:nvPicPr>
          <p:cNvPr id="8" name="Picture 7">
            <a:extLst>
              <a:ext uri="{FF2B5EF4-FFF2-40B4-BE49-F238E27FC236}">
                <a16:creationId xmlns:a16="http://schemas.microsoft.com/office/drawing/2014/main" id="{8CFC8443-3068-43B8-A1EC-0BFEC57046AE}"/>
              </a:ext>
            </a:extLst>
          </p:cNvPr>
          <p:cNvPicPr>
            <a:picLocks noChangeAspect="1"/>
          </p:cNvPicPr>
          <p:nvPr userDrawn="1"/>
        </p:nvPicPr>
        <p:blipFill>
          <a:blip r:embed="rId2"/>
          <a:stretch>
            <a:fillRect/>
          </a:stretch>
        </p:blipFill>
        <p:spPr>
          <a:xfrm>
            <a:off x="11045620" y="5999035"/>
            <a:ext cx="1057423" cy="771633"/>
          </a:xfrm>
          <a:prstGeom prst="rect">
            <a:avLst/>
          </a:prstGeo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672700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Parallélogramme 14">
            <a:extLst>
              <a:ext uri="{FF2B5EF4-FFF2-40B4-BE49-F238E27FC236}">
                <a16:creationId xmlns:a16="http://schemas.microsoft.com/office/drawing/2014/main" id="{BA60C70F-7EE5-4927-B922-88B1C47FADB9}"/>
              </a:ext>
            </a:extLst>
          </p:cNvPr>
          <p:cNvSpPr/>
          <p:nvPr userDrawn="1"/>
        </p:nvSpPr>
        <p:spPr>
          <a:xfrm>
            <a:off x="74485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8" name="Rectangle 7">
            <a:extLst>
              <a:ext uri="{FF2B5EF4-FFF2-40B4-BE49-F238E27FC236}">
                <a16:creationId xmlns:a16="http://schemas.microsoft.com/office/drawing/2014/main" id="{16D90D66-BCB9-4229-A829-628874352AC0}"/>
              </a:ext>
            </a:extLst>
          </p:cNvPr>
          <p:cNvSpPr/>
          <p:nvPr/>
        </p:nvSpPr>
        <p:spPr>
          <a:xfrm>
            <a:off x="16" y="0"/>
            <a:ext cx="4654296" cy="5864225"/>
          </a:xfrm>
          <a:prstGeom prst="rect">
            <a:avLst/>
          </a:prstGeom>
          <a:solidFill>
            <a:srgbClr val="0143A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2200" y="786383"/>
            <a:ext cx="3068833" cy="2093975"/>
          </a:xfrm>
        </p:spPr>
        <p:txBody>
          <a:bodyPr anchor="b">
            <a:normAutofit/>
          </a:bodyPr>
          <a:lstStyle>
            <a:lvl1pPr>
              <a:lnSpc>
                <a:spcPct val="90000"/>
              </a:lnSpc>
              <a:defRPr sz="3600" b="0">
                <a:solidFill>
                  <a:srgbClr val="FFFFFF"/>
                </a:solidFill>
              </a:defRPr>
            </a:lvl1pPr>
          </a:lstStyle>
          <a:p>
            <a:r>
              <a:rPr lang="en-US" noProof="0"/>
              <a:t>Click to edit Master title style</a:t>
            </a:r>
          </a:p>
        </p:txBody>
      </p:sp>
      <p:sp>
        <p:nvSpPr>
          <p:cNvPr id="3" name="Content Placeholder 2"/>
          <p:cNvSpPr>
            <a:spLocks noGrp="1"/>
          </p:cNvSpPr>
          <p:nvPr>
            <p:ph idx="1"/>
          </p:nvPr>
        </p:nvSpPr>
        <p:spPr>
          <a:xfrm>
            <a:off x="5458984" y="812800"/>
            <a:ext cx="5713841" cy="4868609"/>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Text Placeholder 3"/>
          <p:cNvSpPr>
            <a:spLocks noGrp="1"/>
          </p:cNvSpPr>
          <p:nvPr>
            <p:ph type="body" sz="half" idx="2"/>
          </p:nvPr>
        </p:nvSpPr>
        <p:spPr>
          <a:xfrm>
            <a:off x="1092200" y="3043050"/>
            <a:ext cx="3068832" cy="2638359"/>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Click to edit Master text styles</a:t>
            </a:r>
          </a:p>
        </p:txBody>
      </p:sp>
      <p:sp>
        <p:nvSpPr>
          <p:cNvPr id="9" name="Rectangle 8">
            <a:extLst>
              <a:ext uri="{FF2B5EF4-FFF2-40B4-BE49-F238E27FC236}">
                <a16:creationId xmlns:a16="http://schemas.microsoft.com/office/drawing/2014/main" id="{4DC51BA7-A5A7-4A7F-A707-DBBDEA7705F3}"/>
              </a:ext>
            </a:extLst>
          </p:cNvPr>
          <p:cNvSpPr/>
          <p:nvPr userDrawn="1"/>
        </p:nvSpPr>
        <p:spPr>
          <a:xfrm>
            <a:off x="0" y="1397000"/>
            <a:ext cx="1036320" cy="132948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1" name="Rectangle 10">
            <a:extLst>
              <a:ext uri="{FF2B5EF4-FFF2-40B4-BE49-F238E27FC236}">
                <a16:creationId xmlns:a16="http://schemas.microsoft.com/office/drawing/2014/main" id="{D23174BA-29D0-4C1A-95C9-5A86FD25E47A}"/>
              </a:ext>
            </a:extLst>
          </p:cNvPr>
          <p:cNvSpPr/>
          <p:nvPr userDrawn="1"/>
        </p:nvSpPr>
        <p:spPr>
          <a:xfrm>
            <a:off x="5458983" y="624142"/>
            <a:ext cx="5713840" cy="125666"/>
          </a:xfrm>
          <a:prstGeom prst="rect">
            <a:avLst/>
          </a:prstGeom>
          <a:solidFill>
            <a:srgbClr val="00336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Date Placeholder 1">
            <a:extLst>
              <a:ext uri="{FF2B5EF4-FFF2-40B4-BE49-F238E27FC236}">
                <a16:creationId xmlns:a16="http://schemas.microsoft.com/office/drawing/2014/main" id="{F417C55D-4AE8-427B-A32E-9F54E007E686}"/>
              </a:ext>
            </a:extLst>
          </p:cNvPr>
          <p:cNvSpPr>
            <a:spLocks noGrp="1"/>
          </p:cNvSpPr>
          <p:nvPr>
            <p:ph type="dt" sz="half" idx="10"/>
          </p:nvPr>
        </p:nvSpPr>
        <p:spPr>
          <a:xfrm>
            <a:off x="6834126" y="6446838"/>
            <a:ext cx="2584850" cy="365125"/>
          </a:xfrm>
        </p:spPr>
        <p:txBody>
          <a:bodyPr/>
          <a:lstStyle>
            <a:lvl1pPr>
              <a:defRPr>
                <a:solidFill>
                  <a:schemeClr val="tx1">
                    <a:lumMod val="75000"/>
                    <a:lumOff val="25000"/>
                  </a:schemeClr>
                </a:solidFill>
              </a:defRPr>
            </a:lvl1pPr>
          </a:lstStyle>
          <a:p>
            <a:fld id="{3AB9C849-F1D8-4230-9F2F-9250D675BB2A}" type="datetime1">
              <a:rPr lang="en-US" noProof="0" smtClean="0"/>
              <a:t>8/22/2023</a:t>
            </a:fld>
            <a:endParaRPr lang="en-US" noProof="0"/>
          </a:p>
        </p:txBody>
      </p:sp>
      <p:sp>
        <p:nvSpPr>
          <p:cNvPr id="13" name="Footer Placeholder 2">
            <a:extLst>
              <a:ext uri="{FF2B5EF4-FFF2-40B4-BE49-F238E27FC236}">
                <a16:creationId xmlns:a16="http://schemas.microsoft.com/office/drawing/2014/main" id="{8C05871B-E916-40A4-B5E3-65C15F5A4D2A}"/>
              </a:ext>
            </a:extLst>
          </p:cNvPr>
          <p:cNvSpPr>
            <a:spLocks noGrp="1"/>
          </p:cNvSpPr>
          <p:nvPr>
            <p:ph type="ftr" sz="quarter" idx="11"/>
          </p:nvPr>
        </p:nvSpPr>
        <p:spPr>
          <a:xfrm>
            <a:off x="1097279" y="6446838"/>
            <a:ext cx="4846321" cy="365125"/>
          </a:xfrm>
        </p:spPr>
        <p:txBody>
          <a:bodyPr/>
          <a:lstStyle>
            <a:lvl1pPr>
              <a:defRPr>
                <a:solidFill>
                  <a:schemeClr val="tx1">
                    <a:lumMod val="75000"/>
                    <a:lumOff val="25000"/>
                  </a:schemeClr>
                </a:solidFill>
              </a:defRPr>
            </a:lvl1pPr>
          </a:lstStyle>
          <a:p>
            <a:r>
              <a:rPr lang="en-US" noProof="0"/>
              <a:t>Footer</a:t>
            </a:r>
          </a:p>
        </p:txBody>
      </p:sp>
      <p:sp>
        <p:nvSpPr>
          <p:cNvPr id="14" name="Slide Number Placeholder 3">
            <a:extLst>
              <a:ext uri="{FF2B5EF4-FFF2-40B4-BE49-F238E27FC236}">
                <a16:creationId xmlns:a16="http://schemas.microsoft.com/office/drawing/2014/main" id="{B45E789F-2E61-4EC0-8973-681625FE518F}"/>
              </a:ext>
            </a:extLst>
          </p:cNvPr>
          <p:cNvSpPr>
            <a:spLocks noGrp="1"/>
          </p:cNvSpPr>
          <p:nvPr>
            <p:ph type="sldNum" sz="quarter" idx="12"/>
          </p:nvPr>
        </p:nvSpPr>
        <p:spPr>
          <a:xfrm>
            <a:off x="10375670" y="6446838"/>
            <a:ext cx="780010" cy="365125"/>
          </a:xfrm>
        </p:spPr>
        <p:txBody>
          <a:bodyPr/>
          <a:lstStyle>
            <a:lvl1pPr>
              <a:defRPr>
                <a:solidFill>
                  <a:schemeClr val="tx1">
                    <a:lumMod val="75000"/>
                    <a:lumOff val="25000"/>
                  </a:schemeClr>
                </a:solidFill>
              </a:defRPr>
            </a:lvl1pPr>
          </a:lstStyle>
          <a:p>
            <a:fld id="{3A98EE3D-8CD1-4C3F-BD1C-C98C9596463C}" type="slidenum">
              <a:rPr lang="en-US" noProof="0" smtClean="0"/>
              <a:pPr/>
              <a:t>‹#›</a:t>
            </a:fld>
            <a:endParaRPr lang="en-US" noProof="0"/>
          </a:p>
        </p:txBody>
      </p:sp>
      <p:cxnSp>
        <p:nvCxnSpPr>
          <p:cNvPr id="15" name="Connecteur droit 19">
            <a:extLst>
              <a:ext uri="{FF2B5EF4-FFF2-40B4-BE49-F238E27FC236}">
                <a16:creationId xmlns:a16="http://schemas.microsoft.com/office/drawing/2014/main" id="{D84C14C5-D99C-45CD-8001-AC745F4FB49B}"/>
              </a:ext>
            </a:extLst>
          </p:cNvPr>
          <p:cNvCxnSpPr>
            <a:cxnSpLocks/>
          </p:cNvCxnSpPr>
          <p:nvPr userDrawn="1"/>
        </p:nvCxnSpPr>
        <p:spPr>
          <a:xfrm flipH="1">
            <a:off x="1092200" y="6446838"/>
            <a:ext cx="164343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Connecteur droit 19">
            <a:extLst>
              <a:ext uri="{FF2B5EF4-FFF2-40B4-BE49-F238E27FC236}">
                <a16:creationId xmlns:a16="http://schemas.microsoft.com/office/drawing/2014/main" id="{019842DD-D0AB-4E35-9AB2-7DBB6E266120}"/>
              </a:ext>
            </a:extLst>
          </p:cNvPr>
          <p:cNvCxnSpPr>
            <a:cxnSpLocks/>
          </p:cNvCxnSpPr>
          <p:nvPr userDrawn="1"/>
        </p:nvCxnSpPr>
        <p:spPr>
          <a:xfrm flipH="1">
            <a:off x="8420100" y="6429376"/>
            <a:ext cx="1000462" cy="0"/>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Connecteur droit 19">
            <a:extLst>
              <a:ext uri="{FF2B5EF4-FFF2-40B4-BE49-F238E27FC236}">
                <a16:creationId xmlns:a16="http://schemas.microsoft.com/office/drawing/2014/main" id="{832851A7-B301-4616-9843-9A0D06646DFD}"/>
              </a:ext>
            </a:extLst>
          </p:cNvPr>
          <p:cNvCxnSpPr>
            <a:cxnSpLocks/>
          </p:cNvCxnSpPr>
          <p:nvPr userDrawn="1"/>
        </p:nvCxnSpPr>
        <p:spPr>
          <a:xfrm flipH="1" flipV="1">
            <a:off x="10765675" y="6446838"/>
            <a:ext cx="407258" cy="6350"/>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AC4F9E10-9F6F-459F-A85D-64C131B7786A}"/>
              </a:ext>
            </a:extLst>
          </p:cNvPr>
          <p:cNvPicPr>
            <a:picLocks noChangeAspect="1"/>
          </p:cNvPicPr>
          <p:nvPr userDrawn="1"/>
        </p:nvPicPr>
        <p:blipFill>
          <a:blip r:embed="rId2"/>
          <a:stretch>
            <a:fillRect/>
          </a:stretch>
        </p:blipFill>
        <p:spPr>
          <a:xfrm>
            <a:off x="11045620" y="5999035"/>
            <a:ext cx="1057423" cy="771633"/>
          </a:xfrm>
          <a:prstGeom prst="rect">
            <a:avLst/>
          </a:prstGeo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2889208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F2DB7022-84E8-42F0-8AEA-ADED76AFD446}" type="datetime1">
              <a:rPr lang="en-US" smtClean="0"/>
              <a:t>8/22/2023</a:t>
            </a:fld>
            <a:endParaRPr lang="en-US"/>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r>
              <a:rPr lang="en-US"/>
              <a:t>Footer</a:t>
            </a:r>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12650827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Content with Caption">
    <p:spTree>
      <p:nvGrpSpPr>
        <p:cNvPr id="1" name=""/>
        <p:cNvGrpSpPr/>
        <p:nvPr/>
      </p:nvGrpSpPr>
      <p:grpSpPr>
        <a:xfrm>
          <a:off x="0" y="0"/>
          <a:ext cx="0" cy="0"/>
          <a:chOff x="0" y="0"/>
          <a:chExt cx="0" cy="0"/>
        </a:xfrm>
      </p:grpSpPr>
      <p:sp>
        <p:nvSpPr>
          <p:cNvPr id="10" name="Parallélogramme 14">
            <a:extLst>
              <a:ext uri="{FF2B5EF4-FFF2-40B4-BE49-F238E27FC236}">
                <a16:creationId xmlns:a16="http://schemas.microsoft.com/office/drawing/2014/main" id="{BA60C70F-7EE5-4927-B922-88B1C47FADB9}"/>
              </a:ext>
            </a:extLst>
          </p:cNvPr>
          <p:cNvSpPr/>
          <p:nvPr userDrawn="1"/>
        </p:nvSpPr>
        <p:spPr>
          <a:xfrm>
            <a:off x="74485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8" name="Rectangle 7">
            <a:extLst>
              <a:ext uri="{FF2B5EF4-FFF2-40B4-BE49-F238E27FC236}">
                <a16:creationId xmlns:a16="http://schemas.microsoft.com/office/drawing/2014/main" id="{16D90D66-BCB9-4229-A829-628874352AC0}"/>
              </a:ext>
            </a:extLst>
          </p:cNvPr>
          <p:cNvSpPr/>
          <p:nvPr/>
        </p:nvSpPr>
        <p:spPr>
          <a:xfrm>
            <a:off x="-2" y="0"/>
            <a:ext cx="4654296" cy="5864225"/>
          </a:xfrm>
          <a:prstGeom prst="rect">
            <a:avLst/>
          </a:prstGeom>
          <a:solidFill>
            <a:srgbClr val="0143AF">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p:cNvSpPr>
            <a:spLocks noGrp="1"/>
          </p:cNvSpPr>
          <p:nvPr>
            <p:ph idx="1"/>
          </p:nvPr>
        </p:nvSpPr>
        <p:spPr>
          <a:xfrm>
            <a:off x="5458984" y="497808"/>
            <a:ext cx="5713841" cy="4868609"/>
          </a:xfrm>
        </p:spPr>
        <p:txBody>
          <a:bodyPr anchor="ct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Rectangle 8">
            <a:extLst>
              <a:ext uri="{FF2B5EF4-FFF2-40B4-BE49-F238E27FC236}">
                <a16:creationId xmlns:a16="http://schemas.microsoft.com/office/drawing/2014/main" id="{4DC51BA7-A5A7-4A7F-A707-DBBDEA7705F3}"/>
              </a:ext>
            </a:extLst>
          </p:cNvPr>
          <p:cNvSpPr/>
          <p:nvPr userDrawn="1"/>
        </p:nvSpPr>
        <p:spPr>
          <a:xfrm>
            <a:off x="0" y="2003424"/>
            <a:ext cx="1036320" cy="185737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1" name="Rectangle 10">
            <a:extLst>
              <a:ext uri="{FF2B5EF4-FFF2-40B4-BE49-F238E27FC236}">
                <a16:creationId xmlns:a16="http://schemas.microsoft.com/office/drawing/2014/main" id="{D23174BA-29D0-4C1A-95C9-5A86FD25E47A}"/>
              </a:ext>
            </a:extLst>
          </p:cNvPr>
          <p:cNvSpPr/>
          <p:nvPr userDrawn="1"/>
        </p:nvSpPr>
        <p:spPr>
          <a:xfrm>
            <a:off x="5458983" y="377398"/>
            <a:ext cx="5713840" cy="12566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Date Placeholder 1">
            <a:extLst>
              <a:ext uri="{FF2B5EF4-FFF2-40B4-BE49-F238E27FC236}">
                <a16:creationId xmlns:a16="http://schemas.microsoft.com/office/drawing/2014/main" id="{F417C55D-4AE8-427B-A32E-9F54E007E686}"/>
              </a:ext>
            </a:extLst>
          </p:cNvPr>
          <p:cNvSpPr>
            <a:spLocks noGrp="1"/>
          </p:cNvSpPr>
          <p:nvPr>
            <p:ph type="dt" sz="half" idx="10"/>
          </p:nvPr>
        </p:nvSpPr>
        <p:spPr>
          <a:xfrm>
            <a:off x="6834126" y="6446838"/>
            <a:ext cx="2584850" cy="365125"/>
          </a:xfrm>
        </p:spPr>
        <p:txBody>
          <a:bodyPr/>
          <a:lstStyle>
            <a:lvl1pPr>
              <a:defRPr>
                <a:solidFill>
                  <a:schemeClr val="tx1">
                    <a:lumMod val="75000"/>
                    <a:lumOff val="25000"/>
                  </a:schemeClr>
                </a:solidFill>
              </a:defRPr>
            </a:lvl1pPr>
          </a:lstStyle>
          <a:p>
            <a:fld id="{8D4C0741-442A-4788-81DA-4F081D559C5A}" type="datetime1">
              <a:rPr lang="en-US" noProof="0" smtClean="0"/>
              <a:t>8/22/2023</a:t>
            </a:fld>
            <a:endParaRPr lang="en-US" noProof="0"/>
          </a:p>
        </p:txBody>
      </p:sp>
      <p:sp>
        <p:nvSpPr>
          <p:cNvPr id="13" name="Footer Placeholder 2">
            <a:extLst>
              <a:ext uri="{FF2B5EF4-FFF2-40B4-BE49-F238E27FC236}">
                <a16:creationId xmlns:a16="http://schemas.microsoft.com/office/drawing/2014/main" id="{8C05871B-E916-40A4-B5E3-65C15F5A4D2A}"/>
              </a:ext>
            </a:extLst>
          </p:cNvPr>
          <p:cNvSpPr>
            <a:spLocks noGrp="1"/>
          </p:cNvSpPr>
          <p:nvPr>
            <p:ph type="ftr" sz="quarter" idx="11"/>
          </p:nvPr>
        </p:nvSpPr>
        <p:spPr>
          <a:xfrm>
            <a:off x="1097279" y="6446838"/>
            <a:ext cx="4846321" cy="365125"/>
          </a:xfrm>
        </p:spPr>
        <p:txBody>
          <a:bodyPr/>
          <a:lstStyle>
            <a:lvl1pPr>
              <a:defRPr>
                <a:solidFill>
                  <a:schemeClr val="tx1">
                    <a:lumMod val="75000"/>
                    <a:lumOff val="25000"/>
                  </a:schemeClr>
                </a:solidFill>
              </a:defRPr>
            </a:lvl1pPr>
          </a:lstStyle>
          <a:p>
            <a:r>
              <a:rPr lang="en-US" noProof="0"/>
              <a:t>Footer</a:t>
            </a:r>
          </a:p>
        </p:txBody>
      </p:sp>
      <p:sp>
        <p:nvSpPr>
          <p:cNvPr id="14" name="Slide Number Placeholder 3">
            <a:extLst>
              <a:ext uri="{FF2B5EF4-FFF2-40B4-BE49-F238E27FC236}">
                <a16:creationId xmlns:a16="http://schemas.microsoft.com/office/drawing/2014/main" id="{B45E789F-2E61-4EC0-8973-681625FE518F}"/>
              </a:ext>
            </a:extLst>
          </p:cNvPr>
          <p:cNvSpPr>
            <a:spLocks noGrp="1"/>
          </p:cNvSpPr>
          <p:nvPr>
            <p:ph type="sldNum" sz="quarter" idx="12"/>
          </p:nvPr>
        </p:nvSpPr>
        <p:spPr>
          <a:xfrm>
            <a:off x="10375670" y="6446838"/>
            <a:ext cx="780010" cy="365125"/>
          </a:xfrm>
        </p:spPr>
        <p:txBody>
          <a:bodyPr/>
          <a:lstStyle>
            <a:lvl1pPr>
              <a:defRPr>
                <a:solidFill>
                  <a:schemeClr val="tx1">
                    <a:lumMod val="75000"/>
                    <a:lumOff val="25000"/>
                  </a:schemeClr>
                </a:solidFill>
              </a:defRPr>
            </a:lvl1pPr>
          </a:lstStyle>
          <a:p>
            <a:fld id="{3A98EE3D-8CD1-4C3F-BD1C-C98C9596463C}" type="slidenum">
              <a:rPr lang="en-US" noProof="0" smtClean="0"/>
              <a:pPr/>
              <a:t>‹#›</a:t>
            </a:fld>
            <a:endParaRPr lang="en-US" noProof="0"/>
          </a:p>
        </p:txBody>
      </p:sp>
      <p:sp>
        <p:nvSpPr>
          <p:cNvPr id="5" name="Rectangle 4">
            <a:extLst>
              <a:ext uri="{FF2B5EF4-FFF2-40B4-BE49-F238E27FC236}">
                <a16:creationId xmlns:a16="http://schemas.microsoft.com/office/drawing/2014/main" id="{6BC7DA98-7B92-4F45-80F8-1AEF72A601CF}"/>
              </a:ext>
            </a:extLst>
          </p:cNvPr>
          <p:cNvSpPr/>
          <p:nvPr userDrawn="1"/>
        </p:nvSpPr>
        <p:spPr>
          <a:xfrm>
            <a:off x="1078230" y="2003423"/>
            <a:ext cx="3576082" cy="185737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p:cNvSpPr>
            <a:spLocks noGrp="1"/>
          </p:cNvSpPr>
          <p:nvPr>
            <p:ph type="title"/>
          </p:nvPr>
        </p:nvSpPr>
        <p:spPr>
          <a:xfrm>
            <a:off x="1092200" y="1885125"/>
            <a:ext cx="3314700" cy="2093975"/>
          </a:xfrm>
        </p:spPr>
        <p:txBody>
          <a:bodyPr anchor="ctr">
            <a:normAutofit/>
          </a:bodyPr>
          <a:lstStyle>
            <a:lvl1pPr>
              <a:lnSpc>
                <a:spcPct val="90000"/>
              </a:lnSpc>
              <a:defRPr sz="4400" b="1">
                <a:solidFill>
                  <a:srgbClr val="FFFFFF"/>
                </a:solidFill>
                <a:latin typeface="+mn-lt"/>
              </a:defRPr>
            </a:lvl1pPr>
          </a:lstStyle>
          <a:p>
            <a:r>
              <a:rPr lang="en-US" noProof="0"/>
              <a:t>Click to edit Master title style</a:t>
            </a:r>
          </a:p>
        </p:txBody>
      </p:sp>
      <p:pic>
        <p:nvPicPr>
          <p:cNvPr id="15" name="Picture 14">
            <a:extLst>
              <a:ext uri="{FF2B5EF4-FFF2-40B4-BE49-F238E27FC236}">
                <a16:creationId xmlns:a16="http://schemas.microsoft.com/office/drawing/2014/main" id="{86633109-860A-416C-98E8-2AFF82CA0D8C}"/>
              </a:ext>
            </a:extLst>
          </p:cNvPr>
          <p:cNvPicPr>
            <a:picLocks noChangeAspect="1"/>
          </p:cNvPicPr>
          <p:nvPr userDrawn="1"/>
        </p:nvPicPr>
        <p:blipFill>
          <a:blip r:embed="rId2"/>
          <a:stretch>
            <a:fillRect/>
          </a:stretch>
        </p:blipFill>
        <p:spPr>
          <a:xfrm>
            <a:off x="11045620" y="5999035"/>
            <a:ext cx="1057423" cy="771633"/>
          </a:xfrm>
          <a:prstGeom prst="rect">
            <a:avLst/>
          </a:prstGeo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11812829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Content with Caption">
    <p:spTree>
      <p:nvGrpSpPr>
        <p:cNvPr id="1" name=""/>
        <p:cNvGrpSpPr/>
        <p:nvPr/>
      </p:nvGrpSpPr>
      <p:grpSpPr>
        <a:xfrm>
          <a:off x="0" y="0"/>
          <a:ext cx="0" cy="0"/>
          <a:chOff x="0" y="0"/>
          <a:chExt cx="0" cy="0"/>
        </a:xfrm>
      </p:grpSpPr>
      <p:sp>
        <p:nvSpPr>
          <p:cNvPr id="18" name="Picture Placeholder 9">
            <a:extLst>
              <a:ext uri="{FF2B5EF4-FFF2-40B4-BE49-F238E27FC236}">
                <a16:creationId xmlns:a16="http://schemas.microsoft.com/office/drawing/2014/main" id="{4F173117-1383-4956-B947-1EA7A51D0D4A}"/>
              </a:ext>
            </a:extLst>
          </p:cNvPr>
          <p:cNvSpPr>
            <a:spLocks noGrp="1"/>
          </p:cNvSpPr>
          <p:nvPr>
            <p:ph type="pic" sz="quarter" idx="13"/>
          </p:nvPr>
        </p:nvSpPr>
        <p:spPr>
          <a:xfrm>
            <a:off x="0" y="0"/>
            <a:ext cx="4654296" cy="5864225"/>
          </a:xfrm>
        </p:spPr>
        <p:txBody>
          <a:bodyPr/>
          <a:lstStyle>
            <a:lvl1pPr>
              <a:defRPr>
                <a:solidFill>
                  <a:schemeClr val="bg1"/>
                </a:solidFill>
              </a:defRPr>
            </a:lvl1pPr>
          </a:lstStyle>
          <a:p>
            <a:r>
              <a:rPr lang="en-US" noProof="0"/>
              <a:t>Click icon to add picture</a:t>
            </a:r>
          </a:p>
        </p:txBody>
      </p:sp>
      <p:sp>
        <p:nvSpPr>
          <p:cNvPr id="10" name="Parallélogramme 14">
            <a:extLst>
              <a:ext uri="{FF2B5EF4-FFF2-40B4-BE49-F238E27FC236}">
                <a16:creationId xmlns:a16="http://schemas.microsoft.com/office/drawing/2014/main" id="{BA60C70F-7EE5-4927-B922-88B1C47FADB9}"/>
              </a:ext>
            </a:extLst>
          </p:cNvPr>
          <p:cNvSpPr/>
          <p:nvPr userDrawn="1"/>
        </p:nvSpPr>
        <p:spPr>
          <a:xfrm>
            <a:off x="74485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3" name="Content Placeholder 2"/>
          <p:cNvSpPr>
            <a:spLocks noGrp="1"/>
          </p:cNvSpPr>
          <p:nvPr>
            <p:ph idx="1"/>
          </p:nvPr>
        </p:nvSpPr>
        <p:spPr>
          <a:xfrm>
            <a:off x="5458984" y="497808"/>
            <a:ext cx="5713841" cy="4868609"/>
          </a:xfrm>
        </p:spPr>
        <p:txBody>
          <a:bodyPr anchor="ct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Date Placeholder 1">
            <a:extLst>
              <a:ext uri="{FF2B5EF4-FFF2-40B4-BE49-F238E27FC236}">
                <a16:creationId xmlns:a16="http://schemas.microsoft.com/office/drawing/2014/main" id="{F417C55D-4AE8-427B-A32E-9F54E007E686}"/>
              </a:ext>
            </a:extLst>
          </p:cNvPr>
          <p:cNvSpPr>
            <a:spLocks noGrp="1"/>
          </p:cNvSpPr>
          <p:nvPr>
            <p:ph type="dt" sz="half" idx="10"/>
          </p:nvPr>
        </p:nvSpPr>
        <p:spPr>
          <a:xfrm>
            <a:off x="6834126" y="6446838"/>
            <a:ext cx="2584850" cy="365125"/>
          </a:xfrm>
        </p:spPr>
        <p:txBody>
          <a:bodyPr/>
          <a:lstStyle>
            <a:lvl1pPr>
              <a:defRPr>
                <a:solidFill>
                  <a:schemeClr val="tx1">
                    <a:lumMod val="75000"/>
                    <a:lumOff val="25000"/>
                  </a:schemeClr>
                </a:solidFill>
              </a:defRPr>
            </a:lvl1pPr>
          </a:lstStyle>
          <a:p>
            <a:fld id="{470BDB9F-6784-464D-8ED7-29E60E2B21A9}" type="datetime1">
              <a:rPr lang="en-US" noProof="0" smtClean="0"/>
              <a:t>8/22/2023</a:t>
            </a:fld>
            <a:endParaRPr lang="en-US" noProof="0"/>
          </a:p>
        </p:txBody>
      </p:sp>
      <p:sp>
        <p:nvSpPr>
          <p:cNvPr id="13" name="Footer Placeholder 2">
            <a:extLst>
              <a:ext uri="{FF2B5EF4-FFF2-40B4-BE49-F238E27FC236}">
                <a16:creationId xmlns:a16="http://schemas.microsoft.com/office/drawing/2014/main" id="{8C05871B-E916-40A4-B5E3-65C15F5A4D2A}"/>
              </a:ext>
            </a:extLst>
          </p:cNvPr>
          <p:cNvSpPr>
            <a:spLocks noGrp="1"/>
          </p:cNvSpPr>
          <p:nvPr>
            <p:ph type="ftr" sz="quarter" idx="11"/>
          </p:nvPr>
        </p:nvSpPr>
        <p:spPr>
          <a:xfrm>
            <a:off x="1097279" y="6446838"/>
            <a:ext cx="4846321" cy="365125"/>
          </a:xfrm>
        </p:spPr>
        <p:txBody>
          <a:bodyPr/>
          <a:lstStyle>
            <a:lvl1pPr>
              <a:defRPr>
                <a:solidFill>
                  <a:schemeClr val="tx1">
                    <a:lumMod val="75000"/>
                    <a:lumOff val="25000"/>
                  </a:schemeClr>
                </a:solidFill>
              </a:defRPr>
            </a:lvl1pPr>
          </a:lstStyle>
          <a:p>
            <a:r>
              <a:rPr lang="en-US" noProof="0"/>
              <a:t>Footer</a:t>
            </a:r>
          </a:p>
        </p:txBody>
      </p:sp>
      <p:sp>
        <p:nvSpPr>
          <p:cNvPr id="14" name="Slide Number Placeholder 3">
            <a:extLst>
              <a:ext uri="{FF2B5EF4-FFF2-40B4-BE49-F238E27FC236}">
                <a16:creationId xmlns:a16="http://schemas.microsoft.com/office/drawing/2014/main" id="{B45E789F-2E61-4EC0-8973-681625FE518F}"/>
              </a:ext>
            </a:extLst>
          </p:cNvPr>
          <p:cNvSpPr>
            <a:spLocks noGrp="1"/>
          </p:cNvSpPr>
          <p:nvPr>
            <p:ph type="sldNum" sz="quarter" idx="12"/>
          </p:nvPr>
        </p:nvSpPr>
        <p:spPr>
          <a:xfrm>
            <a:off x="10375670" y="6446838"/>
            <a:ext cx="780010" cy="365125"/>
          </a:xfrm>
        </p:spPr>
        <p:txBody>
          <a:bodyPr/>
          <a:lstStyle>
            <a:lvl1pPr>
              <a:defRPr>
                <a:solidFill>
                  <a:schemeClr val="tx1">
                    <a:lumMod val="75000"/>
                    <a:lumOff val="25000"/>
                  </a:schemeClr>
                </a:solidFill>
              </a:defRPr>
            </a:lvl1pPr>
          </a:lstStyle>
          <a:p>
            <a:fld id="{3A98EE3D-8CD1-4C3F-BD1C-C98C9596463C}" type="slidenum">
              <a:rPr lang="en-US" noProof="0" smtClean="0"/>
              <a:pPr/>
              <a:t>‹#›</a:t>
            </a:fld>
            <a:endParaRPr lang="en-US" noProof="0"/>
          </a:p>
        </p:txBody>
      </p:sp>
      <p:sp>
        <p:nvSpPr>
          <p:cNvPr id="2" name="Title 1"/>
          <p:cNvSpPr>
            <a:spLocks noGrp="1"/>
          </p:cNvSpPr>
          <p:nvPr>
            <p:ph type="title"/>
          </p:nvPr>
        </p:nvSpPr>
        <p:spPr>
          <a:xfrm>
            <a:off x="1092200" y="1885125"/>
            <a:ext cx="3068833" cy="2093975"/>
          </a:xfrm>
        </p:spPr>
        <p:txBody>
          <a:bodyPr anchor="ctr">
            <a:normAutofit/>
          </a:bodyPr>
          <a:lstStyle>
            <a:lvl1pPr>
              <a:lnSpc>
                <a:spcPct val="90000"/>
              </a:lnSpc>
              <a:defRPr sz="4400" b="1" i="0">
                <a:solidFill>
                  <a:srgbClr val="FFFFFF"/>
                </a:solidFill>
                <a:latin typeface="+mn-lt"/>
              </a:defRPr>
            </a:lvl1pPr>
          </a:lstStyle>
          <a:p>
            <a:r>
              <a:rPr lang="en-US" noProof="0"/>
              <a:t>Click to edit Master title style</a:t>
            </a:r>
          </a:p>
        </p:txBody>
      </p:sp>
    </p:spTree>
    <p:extLst>
      <p:ext uri="{BB962C8B-B14F-4D97-AF65-F5344CB8AC3E}">
        <p14:creationId xmlns:p14="http://schemas.microsoft.com/office/powerpoint/2010/main" val="39543055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6_Content with Caption">
    <p:spTree>
      <p:nvGrpSpPr>
        <p:cNvPr id="1" name=""/>
        <p:cNvGrpSpPr/>
        <p:nvPr/>
      </p:nvGrpSpPr>
      <p:grpSpPr>
        <a:xfrm>
          <a:off x="0" y="0"/>
          <a:ext cx="0" cy="0"/>
          <a:chOff x="0" y="0"/>
          <a:chExt cx="0" cy="0"/>
        </a:xfrm>
      </p:grpSpPr>
      <p:sp>
        <p:nvSpPr>
          <p:cNvPr id="10" name="Parallélogramme 14">
            <a:extLst>
              <a:ext uri="{FF2B5EF4-FFF2-40B4-BE49-F238E27FC236}">
                <a16:creationId xmlns:a16="http://schemas.microsoft.com/office/drawing/2014/main" id="{BA60C70F-7EE5-4927-B922-88B1C47FADB9}"/>
              </a:ext>
            </a:extLst>
          </p:cNvPr>
          <p:cNvSpPr/>
          <p:nvPr userDrawn="1"/>
        </p:nvSpPr>
        <p:spPr>
          <a:xfrm>
            <a:off x="74485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2" name="Title 1"/>
          <p:cNvSpPr>
            <a:spLocks noGrp="1"/>
          </p:cNvSpPr>
          <p:nvPr>
            <p:ph type="title"/>
          </p:nvPr>
        </p:nvSpPr>
        <p:spPr>
          <a:xfrm>
            <a:off x="4984722" y="548355"/>
            <a:ext cx="6054846" cy="634336"/>
          </a:xfrm>
        </p:spPr>
        <p:txBody>
          <a:bodyPr anchor="ctr">
            <a:noAutofit/>
          </a:bodyPr>
          <a:lstStyle>
            <a:lvl1pPr>
              <a:lnSpc>
                <a:spcPct val="90000"/>
              </a:lnSpc>
              <a:defRPr sz="3600" b="1" i="0">
                <a:solidFill>
                  <a:srgbClr val="FFFFFF"/>
                </a:solidFill>
                <a:latin typeface="+mn-lt"/>
              </a:defRPr>
            </a:lvl1pPr>
          </a:lstStyle>
          <a:p>
            <a:r>
              <a:rPr lang="en-US" noProof="0"/>
              <a:t>Click to edit Master title style</a:t>
            </a:r>
          </a:p>
        </p:txBody>
      </p:sp>
      <p:sp>
        <p:nvSpPr>
          <p:cNvPr id="3" name="Content Placeholder 2"/>
          <p:cNvSpPr>
            <a:spLocks noGrp="1"/>
          </p:cNvSpPr>
          <p:nvPr>
            <p:ph idx="1"/>
          </p:nvPr>
        </p:nvSpPr>
        <p:spPr>
          <a:xfrm>
            <a:off x="5100833" y="1611313"/>
            <a:ext cx="6072099" cy="3755104"/>
          </a:xfrm>
        </p:spPr>
        <p:txBody>
          <a:bodyPr anchor="t">
            <a:normAutofit/>
          </a:bodyPr>
          <a:lstStyle>
            <a:lvl1pPr>
              <a:defRPr sz="2400"/>
            </a:lvl1pPr>
            <a:lvl2pPr>
              <a:defRPr sz="2000"/>
            </a:lvl2pPr>
            <a:lvl3pPr>
              <a:defRPr sz="1600"/>
            </a:lvl3pPr>
            <a:lvl4pPr>
              <a:defRPr sz="1600"/>
            </a:lvl4pPr>
            <a:lvl5pPr>
              <a:defRPr sz="16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Date Placeholder 1">
            <a:extLst>
              <a:ext uri="{FF2B5EF4-FFF2-40B4-BE49-F238E27FC236}">
                <a16:creationId xmlns:a16="http://schemas.microsoft.com/office/drawing/2014/main" id="{F417C55D-4AE8-427B-A32E-9F54E007E686}"/>
              </a:ext>
            </a:extLst>
          </p:cNvPr>
          <p:cNvSpPr>
            <a:spLocks noGrp="1"/>
          </p:cNvSpPr>
          <p:nvPr>
            <p:ph type="dt" sz="half" idx="10"/>
          </p:nvPr>
        </p:nvSpPr>
        <p:spPr>
          <a:xfrm>
            <a:off x="6834126" y="6446838"/>
            <a:ext cx="2584850" cy="365125"/>
          </a:xfrm>
        </p:spPr>
        <p:txBody>
          <a:bodyPr/>
          <a:lstStyle>
            <a:lvl1pPr>
              <a:defRPr>
                <a:solidFill>
                  <a:schemeClr val="tx1">
                    <a:lumMod val="75000"/>
                    <a:lumOff val="25000"/>
                  </a:schemeClr>
                </a:solidFill>
              </a:defRPr>
            </a:lvl1pPr>
          </a:lstStyle>
          <a:p>
            <a:fld id="{6DA3ABBD-A00D-4624-9D57-736F5DDBFABC}" type="datetime1">
              <a:rPr lang="en-US" noProof="0" smtClean="0"/>
              <a:t>8/22/2023</a:t>
            </a:fld>
            <a:endParaRPr lang="en-US" noProof="0"/>
          </a:p>
        </p:txBody>
      </p:sp>
      <p:sp>
        <p:nvSpPr>
          <p:cNvPr id="13" name="Footer Placeholder 2">
            <a:extLst>
              <a:ext uri="{FF2B5EF4-FFF2-40B4-BE49-F238E27FC236}">
                <a16:creationId xmlns:a16="http://schemas.microsoft.com/office/drawing/2014/main" id="{8C05871B-E916-40A4-B5E3-65C15F5A4D2A}"/>
              </a:ext>
            </a:extLst>
          </p:cNvPr>
          <p:cNvSpPr>
            <a:spLocks noGrp="1"/>
          </p:cNvSpPr>
          <p:nvPr>
            <p:ph type="ftr" sz="quarter" idx="11"/>
          </p:nvPr>
        </p:nvSpPr>
        <p:spPr>
          <a:xfrm>
            <a:off x="1097279" y="6446838"/>
            <a:ext cx="4846321" cy="365125"/>
          </a:xfrm>
        </p:spPr>
        <p:txBody>
          <a:bodyPr/>
          <a:lstStyle>
            <a:lvl1pPr>
              <a:defRPr>
                <a:solidFill>
                  <a:schemeClr val="tx1">
                    <a:lumMod val="75000"/>
                    <a:lumOff val="25000"/>
                  </a:schemeClr>
                </a:solidFill>
              </a:defRPr>
            </a:lvl1pPr>
          </a:lstStyle>
          <a:p>
            <a:r>
              <a:rPr lang="en-US" noProof="0"/>
              <a:t>Footer</a:t>
            </a:r>
          </a:p>
        </p:txBody>
      </p:sp>
      <p:sp>
        <p:nvSpPr>
          <p:cNvPr id="14" name="Slide Number Placeholder 3">
            <a:extLst>
              <a:ext uri="{FF2B5EF4-FFF2-40B4-BE49-F238E27FC236}">
                <a16:creationId xmlns:a16="http://schemas.microsoft.com/office/drawing/2014/main" id="{B45E789F-2E61-4EC0-8973-681625FE518F}"/>
              </a:ext>
            </a:extLst>
          </p:cNvPr>
          <p:cNvSpPr>
            <a:spLocks noGrp="1"/>
          </p:cNvSpPr>
          <p:nvPr>
            <p:ph type="sldNum" sz="quarter" idx="12"/>
          </p:nvPr>
        </p:nvSpPr>
        <p:spPr>
          <a:xfrm>
            <a:off x="10375670" y="6446838"/>
            <a:ext cx="780010" cy="365125"/>
          </a:xfrm>
        </p:spPr>
        <p:txBody>
          <a:bodyPr/>
          <a:lstStyle>
            <a:lvl1pPr>
              <a:defRPr>
                <a:solidFill>
                  <a:schemeClr val="tx1">
                    <a:lumMod val="75000"/>
                    <a:lumOff val="25000"/>
                  </a:schemeClr>
                </a:solidFill>
              </a:defRPr>
            </a:lvl1pPr>
          </a:lstStyle>
          <a:p>
            <a:fld id="{3A98EE3D-8CD1-4C3F-BD1C-C98C9596463C}" type="slidenum">
              <a:rPr lang="en-US" noProof="0" smtClean="0"/>
              <a:pPr/>
              <a:t>‹#›</a:t>
            </a:fld>
            <a:endParaRPr lang="en-US" noProof="0"/>
          </a:p>
        </p:txBody>
      </p:sp>
      <p:sp>
        <p:nvSpPr>
          <p:cNvPr id="18" name="Picture Placeholder 9">
            <a:extLst>
              <a:ext uri="{FF2B5EF4-FFF2-40B4-BE49-F238E27FC236}">
                <a16:creationId xmlns:a16="http://schemas.microsoft.com/office/drawing/2014/main" id="{4F173117-1383-4956-B947-1EA7A51D0D4A}"/>
              </a:ext>
            </a:extLst>
          </p:cNvPr>
          <p:cNvSpPr>
            <a:spLocks noGrp="1"/>
          </p:cNvSpPr>
          <p:nvPr>
            <p:ph type="pic" sz="quarter" idx="13"/>
          </p:nvPr>
        </p:nvSpPr>
        <p:spPr>
          <a:xfrm>
            <a:off x="0" y="0"/>
            <a:ext cx="4654296" cy="5864225"/>
          </a:xfrm>
        </p:spPr>
        <p:txBody>
          <a:bodyPr/>
          <a:lstStyle>
            <a:lvl1pPr>
              <a:defRPr>
                <a:solidFill>
                  <a:schemeClr val="tx1">
                    <a:lumMod val="75000"/>
                    <a:lumOff val="25000"/>
                  </a:schemeClr>
                </a:solidFill>
              </a:defRPr>
            </a:lvl1pPr>
          </a:lstStyle>
          <a:p>
            <a:r>
              <a:rPr lang="en-US" noProof="0"/>
              <a:t>Click icon to add picture</a:t>
            </a:r>
          </a:p>
        </p:txBody>
      </p:sp>
    </p:spTree>
    <p:extLst>
      <p:ext uri="{BB962C8B-B14F-4D97-AF65-F5344CB8AC3E}">
        <p14:creationId xmlns:p14="http://schemas.microsoft.com/office/powerpoint/2010/main" val="17510465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7_Content with Caption">
    <p:spTree>
      <p:nvGrpSpPr>
        <p:cNvPr id="1" name=""/>
        <p:cNvGrpSpPr/>
        <p:nvPr/>
      </p:nvGrpSpPr>
      <p:grpSpPr>
        <a:xfrm>
          <a:off x="0" y="0"/>
          <a:ext cx="0" cy="0"/>
          <a:chOff x="0" y="0"/>
          <a:chExt cx="0" cy="0"/>
        </a:xfrm>
      </p:grpSpPr>
      <p:sp>
        <p:nvSpPr>
          <p:cNvPr id="18" name="Picture Placeholder 9">
            <a:extLst>
              <a:ext uri="{FF2B5EF4-FFF2-40B4-BE49-F238E27FC236}">
                <a16:creationId xmlns:a16="http://schemas.microsoft.com/office/drawing/2014/main" id="{4F173117-1383-4956-B947-1EA7A51D0D4A}"/>
              </a:ext>
            </a:extLst>
          </p:cNvPr>
          <p:cNvSpPr>
            <a:spLocks noGrp="1"/>
          </p:cNvSpPr>
          <p:nvPr>
            <p:ph type="pic" sz="quarter" idx="13"/>
          </p:nvPr>
        </p:nvSpPr>
        <p:spPr>
          <a:xfrm>
            <a:off x="0" y="0"/>
            <a:ext cx="12192000" cy="3541486"/>
          </a:xfrm>
        </p:spPr>
        <p:txBody>
          <a:bodyPr/>
          <a:lstStyle>
            <a:lvl1pPr>
              <a:defRPr>
                <a:solidFill>
                  <a:schemeClr val="tx1">
                    <a:lumMod val="75000"/>
                    <a:lumOff val="25000"/>
                  </a:schemeClr>
                </a:solidFill>
              </a:defRPr>
            </a:lvl1pPr>
          </a:lstStyle>
          <a:p>
            <a:r>
              <a:rPr lang="en-US" noProof="0"/>
              <a:t>Click icon to add picture</a:t>
            </a:r>
          </a:p>
        </p:txBody>
      </p:sp>
      <p:sp>
        <p:nvSpPr>
          <p:cNvPr id="10" name="Parallélogramme 14">
            <a:extLst>
              <a:ext uri="{FF2B5EF4-FFF2-40B4-BE49-F238E27FC236}">
                <a16:creationId xmlns:a16="http://schemas.microsoft.com/office/drawing/2014/main" id="{BA60C70F-7EE5-4927-B922-88B1C47FADB9}"/>
              </a:ext>
            </a:extLst>
          </p:cNvPr>
          <p:cNvSpPr/>
          <p:nvPr userDrawn="1"/>
        </p:nvSpPr>
        <p:spPr>
          <a:xfrm>
            <a:off x="74485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2" name="Title 1"/>
          <p:cNvSpPr>
            <a:spLocks noGrp="1"/>
          </p:cNvSpPr>
          <p:nvPr>
            <p:ph type="title"/>
          </p:nvPr>
        </p:nvSpPr>
        <p:spPr>
          <a:xfrm>
            <a:off x="3068577" y="880375"/>
            <a:ext cx="6054846" cy="634336"/>
          </a:xfrm>
        </p:spPr>
        <p:txBody>
          <a:bodyPr anchor="ctr">
            <a:noAutofit/>
          </a:bodyPr>
          <a:lstStyle>
            <a:lvl1pPr algn="ctr">
              <a:lnSpc>
                <a:spcPct val="90000"/>
              </a:lnSpc>
              <a:defRPr sz="3600" b="1" i="0">
                <a:solidFill>
                  <a:schemeClr val="tx1">
                    <a:lumMod val="75000"/>
                    <a:lumOff val="25000"/>
                  </a:schemeClr>
                </a:solidFill>
                <a:latin typeface="+mn-lt"/>
              </a:defRPr>
            </a:lvl1pPr>
          </a:lstStyle>
          <a:p>
            <a:r>
              <a:rPr lang="en-US" noProof="0"/>
              <a:t>Click to edit Master title style</a:t>
            </a:r>
          </a:p>
        </p:txBody>
      </p:sp>
      <p:sp>
        <p:nvSpPr>
          <p:cNvPr id="12" name="Date Placeholder 1">
            <a:extLst>
              <a:ext uri="{FF2B5EF4-FFF2-40B4-BE49-F238E27FC236}">
                <a16:creationId xmlns:a16="http://schemas.microsoft.com/office/drawing/2014/main" id="{F417C55D-4AE8-427B-A32E-9F54E007E686}"/>
              </a:ext>
            </a:extLst>
          </p:cNvPr>
          <p:cNvSpPr>
            <a:spLocks noGrp="1"/>
          </p:cNvSpPr>
          <p:nvPr>
            <p:ph type="dt" sz="half" idx="10"/>
          </p:nvPr>
        </p:nvSpPr>
        <p:spPr>
          <a:xfrm>
            <a:off x="6834126" y="6446838"/>
            <a:ext cx="2584850" cy="365125"/>
          </a:xfrm>
        </p:spPr>
        <p:txBody>
          <a:bodyPr/>
          <a:lstStyle>
            <a:lvl1pPr>
              <a:defRPr>
                <a:solidFill>
                  <a:schemeClr val="tx1">
                    <a:lumMod val="75000"/>
                    <a:lumOff val="25000"/>
                  </a:schemeClr>
                </a:solidFill>
              </a:defRPr>
            </a:lvl1pPr>
          </a:lstStyle>
          <a:p>
            <a:fld id="{E6BF20AA-C418-460A-B9CF-8F3DD94C436D}" type="datetime1">
              <a:rPr lang="en-US" noProof="0" smtClean="0"/>
              <a:t>8/22/2023</a:t>
            </a:fld>
            <a:endParaRPr lang="en-US" noProof="0"/>
          </a:p>
        </p:txBody>
      </p:sp>
      <p:sp>
        <p:nvSpPr>
          <p:cNvPr id="13" name="Footer Placeholder 2">
            <a:extLst>
              <a:ext uri="{FF2B5EF4-FFF2-40B4-BE49-F238E27FC236}">
                <a16:creationId xmlns:a16="http://schemas.microsoft.com/office/drawing/2014/main" id="{8C05871B-E916-40A4-B5E3-65C15F5A4D2A}"/>
              </a:ext>
            </a:extLst>
          </p:cNvPr>
          <p:cNvSpPr>
            <a:spLocks noGrp="1"/>
          </p:cNvSpPr>
          <p:nvPr>
            <p:ph type="ftr" sz="quarter" idx="11"/>
          </p:nvPr>
        </p:nvSpPr>
        <p:spPr>
          <a:xfrm>
            <a:off x="1097279" y="6446838"/>
            <a:ext cx="4846321" cy="365125"/>
          </a:xfrm>
        </p:spPr>
        <p:txBody>
          <a:bodyPr/>
          <a:lstStyle>
            <a:lvl1pPr>
              <a:defRPr>
                <a:solidFill>
                  <a:schemeClr val="tx1">
                    <a:lumMod val="75000"/>
                    <a:lumOff val="25000"/>
                  </a:schemeClr>
                </a:solidFill>
              </a:defRPr>
            </a:lvl1pPr>
          </a:lstStyle>
          <a:p>
            <a:r>
              <a:rPr lang="en-US" noProof="0"/>
              <a:t>Footer</a:t>
            </a:r>
          </a:p>
        </p:txBody>
      </p:sp>
      <p:sp>
        <p:nvSpPr>
          <p:cNvPr id="14" name="Slide Number Placeholder 3">
            <a:extLst>
              <a:ext uri="{FF2B5EF4-FFF2-40B4-BE49-F238E27FC236}">
                <a16:creationId xmlns:a16="http://schemas.microsoft.com/office/drawing/2014/main" id="{B45E789F-2E61-4EC0-8973-681625FE518F}"/>
              </a:ext>
            </a:extLst>
          </p:cNvPr>
          <p:cNvSpPr>
            <a:spLocks noGrp="1"/>
          </p:cNvSpPr>
          <p:nvPr>
            <p:ph type="sldNum" sz="quarter" idx="12"/>
          </p:nvPr>
        </p:nvSpPr>
        <p:spPr>
          <a:xfrm>
            <a:off x="10375670" y="6446838"/>
            <a:ext cx="780010" cy="365125"/>
          </a:xfrm>
        </p:spPr>
        <p:txBody>
          <a:bodyPr/>
          <a:lstStyle>
            <a:lvl1pPr>
              <a:defRPr>
                <a:solidFill>
                  <a:schemeClr val="tx1">
                    <a:lumMod val="75000"/>
                    <a:lumOff val="25000"/>
                  </a:schemeClr>
                </a:solidFill>
              </a:defRPr>
            </a:lvl1pPr>
          </a:lstStyle>
          <a:p>
            <a:fld id="{3A98EE3D-8CD1-4C3F-BD1C-C98C9596463C}" type="slidenum">
              <a:rPr lang="en-US" noProof="0" smtClean="0"/>
              <a:pPr/>
              <a:t>‹#›</a:t>
            </a:fld>
            <a:endParaRPr lang="en-US" noProof="0"/>
          </a:p>
        </p:txBody>
      </p:sp>
      <p:sp>
        <p:nvSpPr>
          <p:cNvPr id="19" name="Rectangle 18">
            <a:extLst>
              <a:ext uri="{FF2B5EF4-FFF2-40B4-BE49-F238E27FC236}">
                <a16:creationId xmlns:a16="http://schemas.microsoft.com/office/drawing/2014/main" id="{AF446475-024F-4C71-99D3-501468ACAD11}"/>
              </a:ext>
            </a:extLst>
          </p:cNvPr>
          <p:cNvSpPr/>
          <p:nvPr userDrawn="1"/>
        </p:nvSpPr>
        <p:spPr>
          <a:xfrm>
            <a:off x="5577840" y="0"/>
            <a:ext cx="1036320" cy="685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Tree>
    <p:extLst>
      <p:ext uri="{BB962C8B-B14F-4D97-AF65-F5344CB8AC3E}">
        <p14:creationId xmlns:p14="http://schemas.microsoft.com/office/powerpoint/2010/main" val="7676028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3_Content with Caption">
    <p:spTree>
      <p:nvGrpSpPr>
        <p:cNvPr id="1" name=""/>
        <p:cNvGrpSpPr/>
        <p:nvPr/>
      </p:nvGrpSpPr>
      <p:grpSpPr>
        <a:xfrm>
          <a:off x="0" y="0"/>
          <a:ext cx="0" cy="0"/>
          <a:chOff x="0" y="0"/>
          <a:chExt cx="0" cy="0"/>
        </a:xfrm>
      </p:grpSpPr>
      <p:sp>
        <p:nvSpPr>
          <p:cNvPr id="10" name="Parallélogramme 14">
            <a:extLst>
              <a:ext uri="{FF2B5EF4-FFF2-40B4-BE49-F238E27FC236}">
                <a16:creationId xmlns:a16="http://schemas.microsoft.com/office/drawing/2014/main" id="{BA60C70F-7EE5-4927-B922-88B1C47FADB9}"/>
              </a:ext>
            </a:extLst>
          </p:cNvPr>
          <p:cNvSpPr/>
          <p:nvPr userDrawn="1"/>
        </p:nvSpPr>
        <p:spPr>
          <a:xfrm>
            <a:off x="74485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4" name="Rectangle 3">
            <a:extLst>
              <a:ext uri="{FF2B5EF4-FFF2-40B4-BE49-F238E27FC236}">
                <a16:creationId xmlns:a16="http://schemas.microsoft.com/office/drawing/2014/main" id="{648F6D61-9E88-4632-A0A8-CB2E0CC5DEAF}"/>
              </a:ext>
            </a:extLst>
          </p:cNvPr>
          <p:cNvSpPr/>
          <p:nvPr userDrawn="1"/>
        </p:nvSpPr>
        <p:spPr>
          <a:xfrm>
            <a:off x="4654312" y="507333"/>
            <a:ext cx="7537688" cy="48495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 name="Rectangle 7">
            <a:extLst>
              <a:ext uri="{FF2B5EF4-FFF2-40B4-BE49-F238E27FC236}">
                <a16:creationId xmlns:a16="http://schemas.microsoft.com/office/drawing/2014/main" id="{16D90D66-BCB9-4229-A829-628874352AC0}"/>
              </a:ext>
            </a:extLst>
          </p:cNvPr>
          <p:cNvSpPr/>
          <p:nvPr/>
        </p:nvSpPr>
        <p:spPr>
          <a:xfrm>
            <a:off x="16" y="0"/>
            <a:ext cx="4654296" cy="5864225"/>
          </a:xfrm>
          <a:prstGeom prst="rect">
            <a:avLst/>
          </a:prstGeom>
          <a:solidFill>
            <a:srgbClr val="0143A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2200" y="1885125"/>
            <a:ext cx="3068833" cy="2093975"/>
          </a:xfrm>
        </p:spPr>
        <p:txBody>
          <a:bodyPr anchor="ctr">
            <a:normAutofit/>
          </a:bodyPr>
          <a:lstStyle>
            <a:lvl1pPr>
              <a:lnSpc>
                <a:spcPct val="90000"/>
              </a:lnSpc>
              <a:defRPr sz="4400" b="1" i="0">
                <a:solidFill>
                  <a:srgbClr val="FFFFFF"/>
                </a:solidFill>
                <a:latin typeface="+mn-lt"/>
              </a:defRPr>
            </a:lvl1pPr>
          </a:lstStyle>
          <a:p>
            <a:r>
              <a:rPr lang="en-US" noProof="0"/>
              <a:t>Click to edit Master title style</a:t>
            </a:r>
          </a:p>
        </p:txBody>
      </p:sp>
      <p:sp>
        <p:nvSpPr>
          <p:cNvPr id="3" name="Content Placeholder 2"/>
          <p:cNvSpPr>
            <a:spLocks noGrp="1"/>
          </p:cNvSpPr>
          <p:nvPr>
            <p:ph idx="1"/>
          </p:nvPr>
        </p:nvSpPr>
        <p:spPr>
          <a:xfrm>
            <a:off x="6473373" y="943430"/>
            <a:ext cx="4699452" cy="3977366"/>
          </a:xfrm>
        </p:spPr>
        <p:txBody>
          <a:bodyPr anchor="ctr">
            <a:normAutofit/>
          </a:bodyPr>
          <a:lstStyle>
            <a:lvl1pPr>
              <a:defRPr sz="2400"/>
            </a:lvl1pPr>
            <a:lvl2pPr>
              <a:defRPr sz="2000"/>
            </a:lvl2pPr>
            <a:lvl3pPr>
              <a:defRPr sz="1600"/>
            </a:lvl3pPr>
            <a:lvl4pPr>
              <a:defRPr sz="1600"/>
            </a:lvl4pPr>
            <a:lvl5pPr>
              <a:defRPr sz="16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Date Placeholder 1">
            <a:extLst>
              <a:ext uri="{FF2B5EF4-FFF2-40B4-BE49-F238E27FC236}">
                <a16:creationId xmlns:a16="http://schemas.microsoft.com/office/drawing/2014/main" id="{F417C55D-4AE8-427B-A32E-9F54E007E686}"/>
              </a:ext>
            </a:extLst>
          </p:cNvPr>
          <p:cNvSpPr>
            <a:spLocks noGrp="1"/>
          </p:cNvSpPr>
          <p:nvPr>
            <p:ph type="dt" sz="half" idx="10"/>
          </p:nvPr>
        </p:nvSpPr>
        <p:spPr>
          <a:xfrm>
            <a:off x="6834126" y="6446838"/>
            <a:ext cx="2584850" cy="365125"/>
          </a:xfrm>
        </p:spPr>
        <p:txBody>
          <a:bodyPr/>
          <a:lstStyle>
            <a:lvl1pPr>
              <a:defRPr>
                <a:solidFill>
                  <a:schemeClr val="tx1">
                    <a:lumMod val="75000"/>
                    <a:lumOff val="25000"/>
                  </a:schemeClr>
                </a:solidFill>
              </a:defRPr>
            </a:lvl1pPr>
          </a:lstStyle>
          <a:p>
            <a:fld id="{063F5CE0-F8B8-4EAA-822E-6451047E7D5F}" type="datetime1">
              <a:rPr lang="en-US" noProof="0" smtClean="0"/>
              <a:t>8/22/2023</a:t>
            </a:fld>
            <a:endParaRPr lang="en-US" noProof="0"/>
          </a:p>
        </p:txBody>
      </p:sp>
      <p:sp>
        <p:nvSpPr>
          <p:cNvPr id="13" name="Footer Placeholder 2">
            <a:extLst>
              <a:ext uri="{FF2B5EF4-FFF2-40B4-BE49-F238E27FC236}">
                <a16:creationId xmlns:a16="http://schemas.microsoft.com/office/drawing/2014/main" id="{8C05871B-E916-40A4-B5E3-65C15F5A4D2A}"/>
              </a:ext>
            </a:extLst>
          </p:cNvPr>
          <p:cNvSpPr>
            <a:spLocks noGrp="1"/>
          </p:cNvSpPr>
          <p:nvPr>
            <p:ph type="ftr" sz="quarter" idx="11"/>
          </p:nvPr>
        </p:nvSpPr>
        <p:spPr>
          <a:xfrm>
            <a:off x="1097279" y="6446838"/>
            <a:ext cx="4846321" cy="365125"/>
          </a:xfrm>
        </p:spPr>
        <p:txBody>
          <a:bodyPr/>
          <a:lstStyle>
            <a:lvl1pPr>
              <a:defRPr>
                <a:solidFill>
                  <a:schemeClr val="tx1">
                    <a:lumMod val="75000"/>
                    <a:lumOff val="25000"/>
                  </a:schemeClr>
                </a:solidFill>
              </a:defRPr>
            </a:lvl1pPr>
          </a:lstStyle>
          <a:p>
            <a:r>
              <a:rPr lang="en-US" noProof="0"/>
              <a:t>Footer</a:t>
            </a:r>
          </a:p>
        </p:txBody>
      </p:sp>
      <p:sp>
        <p:nvSpPr>
          <p:cNvPr id="14" name="Slide Number Placeholder 3">
            <a:extLst>
              <a:ext uri="{FF2B5EF4-FFF2-40B4-BE49-F238E27FC236}">
                <a16:creationId xmlns:a16="http://schemas.microsoft.com/office/drawing/2014/main" id="{B45E789F-2E61-4EC0-8973-681625FE518F}"/>
              </a:ext>
            </a:extLst>
          </p:cNvPr>
          <p:cNvSpPr>
            <a:spLocks noGrp="1"/>
          </p:cNvSpPr>
          <p:nvPr>
            <p:ph type="sldNum" sz="quarter" idx="12"/>
          </p:nvPr>
        </p:nvSpPr>
        <p:spPr>
          <a:xfrm>
            <a:off x="10375670" y="6446838"/>
            <a:ext cx="780010" cy="365125"/>
          </a:xfrm>
        </p:spPr>
        <p:txBody>
          <a:bodyPr/>
          <a:lstStyle>
            <a:lvl1pPr>
              <a:defRPr>
                <a:solidFill>
                  <a:schemeClr val="tx1">
                    <a:lumMod val="75000"/>
                    <a:lumOff val="25000"/>
                  </a:schemeClr>
                </a:solidFill>
              </a:defRPr>
            </a:lvl1pPr>
          </a:lstStyle>
          <a:p>
            <a:fld id="{3A98EE3D-8CD1-4C3F-BD1C-C98C9596463C}" type="slidenum">
              <a:rPr lang="en-US" noProof="0" smtClean="0"/>
              <a:pPr/>
              <a:t>‹#›</a:t>
            </a:fld>
            <a:endParaRPr lang="en-US" noProof="0"/>
          </a:p>
        </p:txBody>
      </p:sp>
      <p:sp>
        <p:nvSpPr>
          <p:cNvPr id="20" name="Rectangle 19">
            <a:extLst>
              <a:ext uri="{FF2B5EF4-FFF2-40B4-BE49-F238E27FC236}">
                <a16:creationId xmlns:a16="http://schemas.microsoft.com/office/drawing/2014/main" id="{EF73BF96-A07C-4AAA-A37F-65151BD22A70}"/>
              </a:ext>
            </a:extLst>
          </p:cNvPr>
          <p:cNvSpPr/>
          <p:nvPr userDrawn="1"/>
        </p:nvSpPr>
        <p:spPr>
          <a:xfrm>
            <a:off x="4370251" y="2322780"/>
            <a:ext cx="1348378" cy="12186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pic>
        <p:nvPicPr>
          <p:cNvPr id="11" name="Picture 10">
            <a:extLst>
              <a:ext uri="{FF2B5EF4-FFF2-40B4-BE49-F238E27FC236}">
                <a16:creationId xmlns:a16="http://schemas.microsoft.com/office/drawing/2014/main" id="{9B98C1E8-FEBB-4F63-8579-45FEE75E0578}"/>
              </a:ext>
            </a:extLst>
          </p:cNvPr>
          <p:cNvPicPr>
            <a:picLocks noChangeAspect="1"/>
          </p:cNvPicPr>
          <p:nvPr userDrawn="1"/>
        </p:nvPicPr>
        <p:blipFill>
          <a:blip r:embed="rId2"/>
          <a:stretch>
            <a:fillRect/>
          </a:stretch>
        </p:blipFill>
        <p:spPr>
          <a:xfrm>
            <a:off x="11045620" y="5999035"/>
            <a:ext cx="1057423" cy="771633"/>
          </a:xfrm>
          <a:prstGeom prst="rect">
            <a:avLst/>
          </a:prstGeo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40127715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4_Content with Caption">
    <p:spTree>
      <p:nvGrpSpPr>
        <p:cNvPr id="1" name=""/>
        <p:cNvGrpSpPr/>
        <p:nvPr/>
      </p:nvGrpSpPr>
      <p:grpSpPr>
        <a:xfrm>
          <a:off x="0" y="0"/>
          <a:ext cx="0" cy="0"/>
          <a:chOff x="0" y="0"/>
          <a:chExt cx="0" cy="0"/>
        </a:xfrm>
      </p:grpSpPr>
      <p:sp>
        <p:nvSpPr>
          <p:cNvPr id="10" name="Parallélogramme 14">
            <a:extLst>
              <a:ext uri="{FF2B5EF4-FFF2-40B4-BE49-F238E27FC236}">
                <a16:creationId xmlns:a16="http://schemas.microsoft.com/office/drawing/2014/main" id="{BA60C70F-7EE5-4927-B922-88B1C47FADB9}"/>
              </a:ext>
            </a:extLst>
          </p:cNvPr>
          <p:cNvSpPr/>
          <p:nvPr userDrawn="1"/>
        </p:nvSpPr>
        <p:spPr>
          <a:xfrm>
            <a:off x="74485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4" name="Rectangle 3">
            <a:extLst>
              <a:ext uri="{FF2B5EF4-FFF2-40B4-BE49-F238E27FC236}">
                <a16:creationId xmlns:a16="http://schemas.microsoft.com/office/drawing/2014/main" id="{648F6D61-9E88-4632-A0A8-CB2E0CC5DEAF}"/>
              </a:ext>
            </a:extLst>
          </p:cNvPr>
          <p:cNvSpPr/>
          <p:nvPr userDrawn="1"/>
        </p:nvSpPr>
        <p:spPr>
          <a:xfrm>
            <a:off x="4654312" y="507333"/>
            <a:ext cx="7537688" cy="48495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 name="Rectangle 7">
            <a:extLst>
              <a:ext uri="{FF2B5EF4-FFF2-40B4-BE49-F238E27FC236}">
                <a16:creationId xmlns:a16="http://schemas.microsoft.com/office/drawing/2014/main" id="{16D90D66-BCB9-4229-A829-628874352AC0}"/>
              </a:ext>
            </a:extLst>
          </p:cNvPr>
          <p:cNvSpPr/>
          <p:nvPr userDrawn="1"/>
        </p:nvSpPr>
        <p:spPr>
          <a:xfrm>
            <a:off x="16" y="0"/>
            <a:ext cx="4654296" cy="5864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2200" y="1885125"/>
            <a:ext cx="3068833" cy="2093975"/>
          </a:xfrm>
        </p:spPr>
        <p:txBody>
          <a:bodyPr anchor="ctr">
            <a:normAutofit/>
          </a:bodyPr>
          <a:lstStyle>
            <a:lvl1pPr>
              <a:lnSpc>
                <a:spcPct val="90000"/>
              </a:lnSpc>
              <a:defRPr sz="4400" b="1" i="0">
                <a:solidFill>
                  <a:srgbClr val="FFFFFF"/>
                </a:solidFill>
                <a:latin typeface="+mn-lt"/>
              </a:defRPr>
            </a:lvl1pPr>
          </a:lstStyle>
          <a:p>
            <a:r>
              <a:rPr lang="en-US" noProof="0"/>
              <a:t>Click to edit Master title style</a:t>
            </a:r>
          </a:p>
        </p:txBody>
      </p:sp>
      <p:sp>
        <p:nvSpPr>
          <p:cNvPr id="3" name="Content Placeholder 2"/>
          <p:cNvSpPr>
            <a:spLocks noGrp="1"/>
          </p:cNvSpPr>
          <p:nvPr>
            <p:ph idx="1"/>
          </p:nvPr>
        </p:nvSpPr>
        <p:spPr>
          <a:xfrm>
            <a:off x="6518529" y="943430"/>
            <a:ext cx="4654296" cy="3977366"/>
          </a:xfrm>
        </p:spPr>
        <p:txBody>
          <a:bodyPr anchor="ctr">
            <a:normAutofit/>
          </a:bodyPr>
          <a:lstStyle>
            <a:lvl1pPr>
              <a:defRPr sz="2400"/>
            </a:lvl1pPr>
            <a:lvl2pPr>
              <a:defRPr sz="2000"/>
            </a:lvl2pPr>
            <a:lvl3pPr>
              <a:defRPr sz="1600"/>
            </a:lvl3pPr>
            <a:lvl4pPr>
              <a:defRPr sz="1600"/>
            </a:lvl4pPr>
            <a:lvl5pPr>
              <a:defRPr sz="16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Date Placeholder 1">
            <a:extLst>
              <a:ext uri="{FF2B5EF4-FFF2-40B4-BE49-F238E27FC236}">
                <a16:creationId xmlns:a16="http://schemas.microsoft.com/office/drawing/2014/main" id="{F417C55D-4AE8-427B-A32E-9F54E007E686}"/>
              </a:ext>
            </a:extLst>
          </p:cNvPr>
          <p:cNvSpPr>
            <a:spLocks noGrp="1"/>
          </p:cNvSpPr>
          <p:nvPr>
            <p:ph type="dt" sz="half" idx="10"/>
          </p:nvPr>
        </p:nvSpPr>
        <p:spPr>
          <a:xfrm>
            <a:off x="6834126" y="6446838"/>
            <a:ext cx="2584850" cy="365125"/>
          </a:xfrm>
        </p:spPr>
        <p:txBody>
          <a:bodyPr/>
          <a:lstStyle>
            <a:lvl1pPr>
              <a:defRPr>
                <a:solidFill>
                  <a:schemeClr val="tx1">
                    <a:lumMod val="75000"/>
                    <a:lumOff val="25000"/>
                  </a:schemeClr>
                </a:solidFill>
              </a:defRPr>
            </a:lvl1pPr>
          </a:lstStyle>
          <a:p>
            <a:fld id="{21F8AE65-7CE3-49A8-B2CC-A5A64E5730FA}" type="datetime1">
              <a:rPr lang="en-US" noProof="0" smtClean="0"/>
              <a:t>8/22/2023</a:t>
            </a:fld>
            <a:endParaRPr lang="en-US" noProof="0"/>
          </a:p>
        </p:txBody>
      </p:sp>
      <p:sp>
        <p:nvSpPr>
          <p:cNvPr id="13" name="Footer Placeholder 2">
            <a:extLst>
              <a:ext uri="{FF2B5EF4-FFF2-40B4-BE49-F238E27FC236}">
                <a16:creationId xmlns:a16="http://schemas.microsoft.com/office/drawing/2014/main" id="{8C05871B-E916-40A4-B5E3-65C15F5A4D2A}"/>
              </a:ext>
            </a:extLst>
          </p:cNvPr>
          <p:cNvSpPr>
            <a:spLocks noGrp="1"/>
          </p:cNvSpPr>
          <p:nvPr>
            <p:ph type="ftr" sz="quarter" idx="11"/>
          </p:nvPr>
        </p:nvSpPr>
        <p:spPr>
          <a:xfrm>
            <a:off x="1097279" y="6446838"/>
            <a:ext cx="4846321" cy="365125"/>
          </a:xfrm>
        </p:spPr>
        <p:txBody>
          <a:bodyPr/>
          <a:lstStyle>
            <a:lvl1pPr>
              <a:defRPr>
                <a:solidFill>
                  <a:schemeClr val="tx1">
                    <a:lumMod val="75000"/>
                    <a:lumOff val="25000"/>
                  </a:schemeClr>
                </a:solidFill>
              </a:defRPr>
            </a:lvl1pPr>
          </a:lstStyle>
          <a:p>
            <a:r>
              <a:rPr lang="en-US" noProof="0"/>
              <a:t>Footer</a:t>
            </a:r>
          </a:p>
        </p:txBody>
      </p:sp>
      <p:sp>
        <p:nvSpPr>
          <p:cNvPr id="14" name="Slide Number Placeholder 3">
            <a:extLst>
              <a:ext uri="{FF2B5EF4-FFF2-40B4-BE49-F238E27FC236}">
                <a16:creationId xmlns:a16="http://schemas.microsoft.com/office/drawing/2014/main" id="{B45E789F-2E61-4EC0-8973-681625FE518F}"/>
              </a:ext>
            </a:extLst>
          </p:cNvPr>
          <p:cNvSpPr>
            <a:spLocks noGrp="1"/>
          </p:cNvSpPr>
          <p:nvPr>
            <p:ph type="sldNum" sz="quarter" idx="12"/>
          </p:nvPr>
        </p:nvSpPr>
        <p:spPr>
          <a:xfrm>
            <a:off x="10375670" y="6446838"/>
            <a:ext cx="780010" cy="365125"/>
          </a:xfrm>
        </p:spPr>
        <p:txBody>
          <a:bodyPr/>
          <a:lstStyle>
            <a:lvl1pPr>
              <a:defRPr>
                <a:solidFill>
                  <a:schemeClr val="tx1">
                    <a:lumMod val="75000"/>
                    <a:lumOff val="25000"/>
                  </a:schemeClr>
                </a:solidFill>
              </a:defRPr>
            </a:lvl1pPr>
          </a:lstStyle>
          <a:p>
            <a:fld id="{3A98EE3D-8CD1-4C3F-BD1C-C98C9596463C}" type="slidenum">
              <a:rPr lang="en-US" noProof="0" smtClean="0"/>
              <a:pPr/>
              <a:t>‹#›</a:t>
            </a:fld>
            <a:endParaRPr lang="en-US" noProof="0"/>
          </a:p>
        </p:txBody>
      </p:sp>
      <p:sp>
        <p:nvSpPr>
          <p:cNvPr id="18" name="Rectangle 17">
            <a:extLst>
              <a:ext uri="{FF2B5EF4-FFF2-40B4-BE49-F238E27FC236}">
                <a16:creationId xmlns:a16="http://schemas.microsoft.com/office/drawing/2014/main" id="{6127F28F-6C7B-471B-9839-EF88426C1976}"/>
              </a:ext>
            </a:extLst>
          </p:cNvPr>
          <p:cNvSpPr/>
          <p:nvPr userDrawn="1"/>
        </p:nvSpPr>
        <p:spPr>
          <a:xfrm>
            <a:off x="4370251" y="2322780"/>
            <a:ext cx="1348378" cy="1218664"/>
          </a:xfrm>
          <a:prstGeom prst="rect">
            <a:avLst/>
          </a:prstGeom>
          <a:solidFill>
            <a:srgbClr val="00336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pic>
        <p:nvPicPr>
          <p:cNvPr id="11" name="Picture 10">
            <a:extLst>
              <a:ext uri="{FF2B5EF4-FFF2-40B4-BE49-F238E27FC236}">
                <a16:creationId xmlns:a16="http://schemas.microsoft.com/office/drawing/2014/main" id="{9037DB26-162E-4375-9517-B8ACA809DA0E}"/>
              </a:ext>
            </a:extLst>
          </p:cNvPr>
          <p:cNvPicPr>
            <a:picLocks noChangeAspect="1"/>
          </p:cNvPicPr>
          <p:nvPr userDrawn="1"/>
        </p:nvPicPr>
        <p:blipFill>
          <a:blip r:embed="rId2"/>
          <a:stretch>
            <a:fillRect/>
          </a:stretch>
        </p:blipFill>
        <p:spPr>
          <a:xfrm>
            <a:off x="11045620" y="5999035"/>
            <a:ext cx="1057423" cy="771633"/>
          </a:xfrm>
          <a:prstGeom prst="rect">
            <a:avLst/>
          </a:prstGeo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34986162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0143A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88942" y="0"/>
            <a:ext cx="12191985" cy="4578350"/>
          </a:xfrm>
          <a:solidFill>
            <a:schemeClr val="bg1"/>
          </a:solidFill>
        </p:spPr>
        <p:txBody>
          <a:bodyPr lIns="457200" tIns="457200" anchor="t">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p>
        </p:txBody>
      </p:sp>
      <p:sp>
        <p:nvSpPr>
          <p:cNvPr id="2" name="Title 1"/>
          <p:cNvSpPr>
            <a:spLocks noGrp="1"/>
          </p:cNvSpPr>
          <p:nvPr>
            <p:ph type="title"/>
          </p:nvPr>
        </p:nvSpPr>
        <p:spPr>
          <a:xfrm>
            <a:off x="1097279" y="4799362"/>
            <a:ext cx="10113645" cy="743682"/>
          </a:xfrm>
        </p:spPr>
        <p:txBody>
          <a:bodyPr tIns="0" bIns="0" anchor="b">
            <a:noAutofit/>
          </a:bodyPr>
          <a:lstStyle>
            <a:lvl1pPr algn="ctr">
              <a:defRPr sz="4400" b="1">
                <a:solidFill>
                  <a:srgbClr val="FFFFFF"/>
                </a:solidFill>
              </a:defRPr>
            </a:lvl1pPr>
          </a:lstStyle>
          <a:p>
            <a:r>
              <a:rPr lang="en-US" noProof="0"/>
              <a:t>Click to edit Master title style</a:t>
            </a:r>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B5046700-360D-4474-9946-7580E8968658}" type="datetime1">
              <a:rPr lang="en-US" noProof="0" smtClean="0"/>
              <a:t>8/22/2023</a:t>
            </a:fld>
            <a:endParaRPr lang="en-US" noProof="0"/>
          </a:p>
        </p:txBody>
      </p:sp>
      <p:sp>
        <p:nvSpPr>
          <p:cNvPr id="6" name="Footer Placeholder 5"/>
          <p:cNvSpPr>
            <a:spLocks noGrp="1"/>
          </p:cNvSpPr>
          <p:nvPr>
            <p:ph type="ftr" sz="quarter" idx="11"/>
          </p:nvPr>
        </p:nvSpPr>
        <p:spPr>
          <a:xfrm>
            <a:off x="1097279" y="6446838"/>
            <a:ext cx="6818262" cy="365125"/>
          </a:xfrm>
        </p:spPr>
        <p:txBody>
          <a:bodyPr/>
          <a:lstStyle>
            <a:lvl1pPr>
              <a:defRPr>
                <a:solidFill>
                  <a:schemeClr val="bg1"/>
                </a:solidFill>
              </a:defRPr>
            </a:lvl1pPr>
          </a:lstStyle>
          <a:p>
            <a:r>
              <a:rPr lang="en-US" noProof="0"/>
              <a:t>Footer</a:t>
            </a:r>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3A98EE3D-8CD1-4C3F-BD1C-C98C9596463C}" type="slidenum">
              <a:rPr lang="en-US" noProof="0" smtClean="0"/>
              <a:pPr/>
              <a:t>‹#›</a:t>
            </a:fld>
            <a:endParaRPr lang="en-US" noProof="0"/>
          </a:p>
        </p:txBody>
      </p:sp>
      <p:sp>
        <p:nvSpPr>
          <p:cNvPr id="9" name="Rectangle 8">
            <a:extLst>
              <a:ext uri="{FF2B5EF4-FFF2-40B4-BE49-F238E27FC236}">
                <a16:creationId xmlns:a16="http://schemas.microsoft.com/office/drawing/2014/main" id="{B4A4DE4A-F8EF-47D5-8C37-A9021C2BB6A3}"/>
              </a:ext>
            </a:extLst>
          </p:cNvPr>
          <p:cNvSpPr/>
          <p:nvPr userDrawn="1"/>
        </p:nvSpPr>
        <p:spPr>
          <a:xfrm>
            <a:off x="3536950" y="4535901"/>
            <a:ext cx="5118100" cy="1256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pic>
        <p:nvPicPr>
          <p:cNvPr id="10" name="Picture 9">
            <a:extLst>
              <a:ext uri="{FF2B5EF4-FFF2-40B4-BE49-F238E27FC236}">
                <a16:creationId xmlns:a16="http://schemas.microsoft.com/office/drawing/2014/main" id="{AA22013D-5EC4-4A46-9E7D-330D0C6B2E2F}"/>
              </a:ext>
            </a:extLst>
          </p:cNvPr>
          <p:cNvPicPr>
            <a:picLocks noChangeAspect="1"/>
          </p:cNvPicPr>
          <p:nvPr userDrawn="1"/>
        </p:nvPicPr>
        <p:blipFill>
          <a:blip r:embed="rId2"/>
          <a:stretch>
            <a:fillRect/>
          </a:stretch>
        </p:blipFill>
        <p:spPr>
          <a:xfrm>
            <a:off x="11045620" y="5999035"/>
            <a:ext cx="1057423" cy="771633"/>
          </a:xfrm>
          <a:prstGeom prst="rect">
            <a:avLst/>
          </a:prstGeo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598695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828801"/>
            <a:ext cx="5384800" cy="4302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828801"/>
            <a:ext cx="5384800" cy="4302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09600" y="6248400"/>
            <a:ext cx="2235200" cy="457200"/>
          </a:xfrm>
        </p:spPr>
        <p:txBody>
          <a:bodyPr/>
          <a:lstStyle>
            <a:lvl1pPr>
              <a:defRPr/>
            </a:lvl1pPr>
          </a:lstStyle>
          <a:p>
            <a:endParaRPr lang="en-US" dirty="0"/>
          </a:p>
        </p:txBody>
      </p:sp>
      <p:sp>
        <p:nvSpPr>
          <p:cNvPr id="6" name="Footer Placeholder 5"/>
          <p:cNvSpPr>
            <a:spLocks noGrp="1"/>
          </p:cNvSpPr>
          <p:nvPr>
            <p:ph type="ftr" sz="quarter" idx="11"/>
          </p:nvPr>
        </p:nvSpPr>
        <p:spPr>
          <a:xfrm>
            <a:off x="4165600" y="6248400"/>
            <a:ext cx="3860800" cy="457200"/>
          </a:xfrm>
        </p:spPr>
        <p:txBody>
          <a:bodyPr/>
          <a:lstStyle>
            <a:lvl1pPr>
              <a:defRPr/>
            </a:lvl1pPr>
          </a:lstStyle>
          <a:p>
            <a:endParaRPr lang="en-US" dirty="0"/>
          </a:p>
        </p:txBody>
      </p:sp>
      <p:sp>
        <p:nvSpPr>
          <p:cNvPr id="7" name="Slide Number Placeholder 6"/>
          <p:cNvSpPr>
            <a:spLocks noGrp="1"/>
          </p:cNvSpPr>
          <p:nvPr>
            <p:ph type="sldNum" sz="quarter" idx="12"/>
          </p:nvPr>
        </p:nvSpPr>
        <p:spPr>
          <a:xfrm>
            <a:off x="9042400" y="6248400"/>
            <a:ext cx="2540000" cy="457200"/>
          </a:xfrm>
        </p:spPr>
        <p:txBody>
          <a:bodyPr/>
          <a:lstStyle>
            <a:lvl1pPr>
              <a:defRPr/>
            </a:lvl1pPr>
          </a:lstStyle>
          <a:p>
            <a:fld id="{1057231D-4FAD-4B13-A26E-7017A8AEE830}" type="slidenum">
              <a:rPr lang="en-US"/>
              <a:pPr/>
              <a:t>‹#›</a:t>
            </a:fld>
            <a:endParaRPr lang="en-US"/>
          </a:p>
        </p:txBody>
      </p:sp>
    </p:spTree>
    <p:extLst>
      <p:ext uri="{BB962C8B-B14F-4D97-AF65-F5344CB8AC3E}">
        <p14:creationId xmlns:p14="http://schemas.microsoft.com/office/powerpoint/2010/main" val="1183244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Parallélogramme 14">
            <a:extLst>
              <a:ext uri="{FF2B5EF4-FFF2-40B4-BE49-F238E27FC236}">
                <a16:creationId xmlns:a16="http://schemas.microsoft.com/office/drawing/2014/main" id="{F5AA8A10-E19C-430B-9D5D-8D12F92BFEC5}"/>
              </a:ext>
            </a:extLst>
          </p:cNvPr>
          <p:cNvSpPr/>
          <p:nvPr userDrawn="1"/>
        </p:nvSpPr>
        <p:spPr>
          <a:xfrm>
            <a:off x="7972121"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12" name="Rectangle 11">
            <a:extLst>
              <a:ext uri="{FF2B5EF4-FFF2-40B4-BE49-F238E27FC236}">
                <a16:creationId xmlns:a16="http://schemas.microsoft.com/office/drawing/2014/main" id="{A7C93D4F-3003-4D58-9AFB-356A0F800F42}"/>
              </a:ext>
            </a:extLst>
          </p:cNvPr>
          <p:cNvSpPr/>
          <p:nvPr userDrawn="1"/>
        </p:nvSpPr>
        <p:spPr>
          <a:xfrm>
            <a:off x="6394450" y="0"/>
            <a:ext cx="153926"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666C8650-8C82-4FB0-9266-0148B376A8CE}" type="datetime1">
              <a:rPr lang="en-US" noProof="0" smtClean="0"/>
              <a:t>8/22/2023</a:t>
            </a:fld>
            <a:endParaRPr lang="en-US" noProof="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r>
              <a:rPr lang="en-US" noProof="0"/>
              <a:t>Footer</a:t>
            </a:r>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noProof="0" smtClean="0"/>
              <a:t>‹#›</a:t>
            </a:fld>
            <a:endParaRPr lang="en-US" noProof="0"/>
          </a:p>
        </p:txBody>
      </p:sp>
      <p:sp>
        <p:nvSpPr>
          <p:cNvPr id="10" name="Picture Placeholder 9">
            <a:extLst>
              <a:ext uri="{FF2B5EF4-FFF2-40B4-BE49-F238E27FC236}">
                <a16:creationId xmlns:a16="http://schemas.microsoft.com/office/drawing/2014/main" id="{86028FDE-6655-4B55-B3B4-5B366034E8A8}"/>
              </a:ext>
            </a:extLst>
          </p:cNvPr>
          <p:cNvSpPr>
            <a:spLocks noGrp="1"/>
          </p:cNvSpPr>
          <p:nvPr>
            <p:ph type="pic" sz="quarter" idx="13"/>
          </p:nvPr>
        </p:nvSpPr>
        <p:spPr>
          <a:xfrm>
            <a:off x="0" y="0"/>
            <a:ext cx="6311900" cy="6858000"/>
          </a:xfrm>
        </p:spPr>
        <p:txBody>
          <a:bodyPr/>
          <a:lstStyle/>
          <a:p>
            <a:r>
              <a:rPr lang="en-US" noProof="0"/>
              <a:t>Click icon to add picture</a:t>
            </a:r>
          </a:p>
        </p:txBody>
      </p:sp>
      <p:sp>
        <p:nvSpPr>
          <p:cNvPr id="2" name="Title 1"/>
          <p:cNvSpPr>
            <a:spLocks noGrp="1"/>
          </p:cNvSpPr>
          <p:nvPr>
            <p:ph type="ctrTitle"/>
          </p:nvPr>
        </p:nvSpPr>
        <p:spPr>
          <a:xfrm>
            <a:off x="6629400" y="758952"/>
            <a:ext cx="4526280" cy="3227514"/>
          </a:xfrm>
        </p:spPr>
        <p:txBody>
          <a:bodyPr anchor="b">
            <a:normAutofit/>
          </a:bodyPr>
          <a:lstStyle>
            <a:lvl1pPr algn="l">
              <a:lnSpc>
                <a:spcPct val="90000"/>
              </a:lnSpc>
              <a:defRPr sz="6000" b="1" spc="-50" baseline="0">
                <a:solidFill>
                  <a:schemeClr val="accent1"/>
                </a:solidFill>
                <a:latin typeface="+mn-lt"/>
              </a:defRPr>
            </a:lvl1pPr>
          </a:lstStyle>
          <a:p>
            <a:r>
              <a:rPr lang="en-US" noProof="0"/>
              <a:t>Click to edit Master title style</a:t>
            </a:r>
          </a:p>
        </p:txBody>
      </p:sp>
      <p:sp>
        <p:nvSpPr>
          <p:cNvPr id="3" name="Subtitle 2"/>
          <p:cNvSpPr>
            <a:spLocks noGrp="1"/>
          </p:cNvSpPr>
          <p:nvPr>
            <p:ph type="subTitle" idx="1"/>
          </p:nvPr>
        </p:nvSpPr>
        <p:spPr>
          <a:xfrm>
            <a:off x="6632171" y="4508500"/>
            <a:ext cx="4526280" cy="1279652"/>
          </a:xfrm>
        </p:spPr>
        <p:txBody>
          <a:bodyPr lIns="91440" rIns="91440">
            <a:normAutofit/>
          </a:bodyPr>
          <a:lstStyle>
            <a:lvl1pPr marL="0" indent="0" algn="l">
              <a:buNone/>
              <a:defRPr sz="2400" cap="all" spc="200" baseline="0">
                <a:solidFill>
                  <a:schemeClr val="tx1">
                    <a:lumMod val="75000"/>
                    <a:lumOff val="25000"/>
                  </a:schemeClr>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noProof="0"/>
              <a:t>Click to edit Master subtitle style</a:t>
            </a:r>
          </a:p>
        </p:txBody>
      </p:sp>
      <p:sp>
        <p:nvSpPr>
          <p:cNvPr id="11" name="Rectangle 10">
            <a:extLst>
              <a:ext uri="{FF2B5EF4-FFF2-40B4-BE49-F238E27FC236}">
                <a16:creationId xmlns:a16="http://schemas.microsoft.com/office/drawing/2014/main" id="{6D3E1BBA-670B-4CAE-B839-50ADB23DDBC6}"/>
              </a:ext>
            </a:extLst>
          </p:cNvPr>
          <p:cNvSpPr/>
          <p:nvPr userDrawn="1"/>
        </p:nvSpPr>
        <p:spPr>
          <a:xfrm>
            <a:off x="6311900" y="0"/>
            <a:ext cx="15392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Tree>
    <p:extLst>
      <p:ext uri="{BB962C8B-B14F-4D97-AF65-F5344CB8AC3E}">
        <p14:creationId xmlns:p14="http://schemas.microsoft.com/office/powerpoint/2010/main" val="66393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1529DE01-3159-42E8-9946-B3F7564EBC72}" type="datetime1">
              <a:rPr lang="en-US" smtClean="0"/>
              <a:t>8/22/2023</a:t>
            </a:fld>
            <a:endParaRPr lang="en-US"/>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r>
              <a:rPr lang="en-US"/>
              <a:t>Footer</a:t>
            </a:r>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2018278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15" name="Parallélogramme 14">
            <a:extLst>
              <a:ext uri="{FF2B5EF4-FFF2-40B4-BE49-F238E27FC236}">
                <a16:creationId xmlns:a16="http://schemas.microsoft.com/office/drawing/2014/main" id="{98B82A56-7790-48EC-983D-AB8F703699B2}"/>
              </a:ext>
            </a:extLst>
          </p:cNvPr>
          <p:cNvSpPr/>
          <p:nvPr userDrawn="1"/>
        </p:nvSpPr>
        <p:spPr>
          <a:xfrm>
            <a:off x="7972121"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lvl1pPr>
              <a:defRPr>
                <a:solidFill>
                  <a:schemeClr val="tx1">
                    <a:lumMod val="75000"/>
                    <a:lumOff val="25000"/>
                  </a:schemeClr>
                </a:solidFill>
              </a:defRPr>
            </a:lvl1pPr>
          </a:lstStyle>
          <a:p>
            <a:fld id="{1A1FC6A6-F894-471F-8AA4-AE4112290279}" type="datetime1">
              <a:rPr lang="en-US" noProof="0" smtClean="0"/>
              <a:t>8/22/2023</a:t>
            </a:fld>
            <a:endParaRPr lang="en-US" noProof="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lvl1pPr>
              <a:defRPr>
                <a:solidFill>
                  <a:schemeClr val="tx1">
                    <a:lumMod val="75000"/>
                    <a:lumOff val="25000"/>
                  </a:schemeClr>
                </a:solidFill>
              </a:defRPr>
            </a:lvl1pPr>
          </a:lstStyle>
          <a:p>
            <a:r>
              <a:rPr lang="en-US" noProof="0"/>
              <a:t>Footer</a:t>
            </a:r>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lvl1pPr>
              <a:defRPr>
                <a:solidFill>
                  <a:schemeClr val="tx1">
                    <a:lumMod val="75000"/>
                    <a:lumOff val="25000"/>
                  </a:schemeClr>
                </a:solidFill>
              </a:defRPr>
            </a:lvl1pPr>
          </a:lstStyle>
          <a:p>
            <a:fld id="{3A98EE3D-8CD1-4C3F-BD1C-C98C9596463C}" type="slidenum">
              <a:rPr lang="en-US" noProof="0" smtClean="0"/>
              <a:pPr/>
              <a:t>‹#›</a:t>
            </a:fld>
            <a:endParaRPr lang="en-US" noProof="0"/>
          </a:p>
        </p:txBody>
      </p:sp>
      <p:sp>
        <p:nvSpPr>
          <p:cNvPr id="12" name="Picture Placeholder 9">
            <a:extLst>
              <a:ext uri="{FF2B5EF4-FFF2-40B4-BE49-F238E27FC236}">
                <a16:creationId xmlns:a16="http://schemas.microsoft.com/office/drawing/2014/main" id="{E76B772A-7600-4ECE-B5A2-34827D4C7103}"/>
              </a:ext>
            </a:extLst>
          </p:cNvPr>
          <p:cNvSpPr>
            <a:spLocks noGrp="1"/>
          </p:cNvSpPr>
          <p:nvPr>
            <p:ph type="pic" sz="quarter" idx="13"/>
          </p:nvPr>
        </p:nvSpPr>
        <p:spPr>
          <a:xfrm>
            <a:off x="0" y="0"/>
            <a:ext cx="6311900" cy="6858000"/>
          </a:xfrm>
        </p:spPr>
        <p:txBody>
          <a:bodyPr/>
          <a:lstStyle/>
          <a:p>
            <a:r>
              <a:rPr lang="en-US" noProof="0"/>
              <a:t>Click icon to add picture</a:t>
            </a:r>
          </a:p>
        </p:txBody>
      </p:sp>
      <p:sp>
        <p:nvSpPr>
          <p:cNvPr id="13" name="Rectangle 12">
            <a:extLst>
              <a:ext uri="{FF2B5EF4-FFF2-40B4-BE49-F238E27FC236}">
                <a16:creationId xmlns:a16="http://schemas.microsoft.com/office/drawing/2014/main" id="{33820398-8D1F-4543-ABA0-7A67C38769B3}"/>
              </a:ext>
            </a:extLst>
          </p:cNvPr>
          <p:cNvSpPr/>
          <p:nvPr userDrawn="1"/>
        </p:nvSpPr>
        <p:spPr>
          <a:xfrm>
            <a:off x="2451099" y="3568700"/>
            <a:ext cx="8721725" cy="23082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sz="1400" noProof="0"/>
          </a:p>
        </p:txBody>
      </p:sp>
      <p:sp>
        <p:nvSpPr>
          <p:cNvPr id="2" name="Title 1"/>
          <p:cNvSpPr>
            <a:spLocks noGrp="1"/>
          </p:cNvSpPr>
          <p:nvPr>
            <p:ph type="title"/>
          </p:nvPr>
        </p:nvSpPr>
        <p:spPr>
          <a:xfrm>
            <a:off x="2641599" y="3746500"/>
            <a:ext cx="8331202" cy="1308100"/>
          </a:xfrm>
        </p:spPr>
        <p:txBody>
          <a:bodyPr anchor="b" anchorCtr="0">
            <a:noAutofit/>
          </a:bodyPr>
          <a:lstStyle>
            <a:lvl1pPr>
              <a:lnSpc>
                <a:spcPct val="90000"/>
              </a:lnSpc>
              <a:defRPr sz="4800" b="1">
                <a:solidFill>
                  <a:schemeClr val="bg1"/>
                </a:solidFill>
                <a:latin typeface="+mn-lt"/>
              </a:defRPr>
            </a:lvl1pPr>
          </a:lstStyle>
          <a:p>
            <a:r>
              <a:rPr lang="en-US" noProof="0"/>
              <a:t>Click to edit Master title style</a:t>
            </a:r>
          </a:p>
        </p:txBody>
      </p:sp>
      <p:sp>
        <p:nvSpPr>
          <p:cNvPr id="3" name="Text Placeholder 2"/>
          <p:cNvSpPr>
            <a:spLocks noGrp="1"/>
          </p:cNvSpPr>
          <p:nvPr>
            <p:ph type="body" idx="1"/>
          </p:nvPr>
        </p:nvSpPr>
        <p:spPr>
          <a:xfrm>
            <a:off x="2641600" y="5219700"/>
            <a:ext cx="8331201" cy="586740"/>
          </a:xfrm>
        </p:spPr>
        <p:txBody>
          <a:bodyPr lIns="91440" rIns="91440" anchor="t" anchorCtr="0">
            <a:normAutofit/>
          </a:bodyPr>
          <a:lstStyle>
            <a:lvl1pPr marL="0" indent="0">
              <a:buNone/>
              <a:defRPr sz="2400" cap="all" spc="200" baseline="0">
                <a:solidFill>
                  <a:schemeClr val="bg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noProof="0"/>
              <a:t>Click to edit Master text styles</a:t>
            </a:r>
          </a:p>
        </p:txBody>
      </p:sp>
      <p:sp>
        <p:nvSpPr>
          <p:cNvPr id="14" name="Rectangle 13">
            <a:extLst>
              <a:ext uri="{FF2B5EF4-FFF2-40B4-BE49-F238E27FC236}">
                <a16:creationId xmlns:a16="http://schemas.microsoft.com/office/drawing/2014/main" id="{45757C57-BBBA-44C6-9A4D-12F5D1E400AA}"/>
              </a:ext>
            </a:extLst>
          </p:cNvPr>
          <p:cNvSpPr/>
          <p:nvPr userDrawn="1"/>
        </p:nvSpPr>
        <p:spPr>
          <a:xfrm>
            <a:off x="3752850" y="3469101"/>
            <a:ext cx="5118100" cy="125666"/>
          </a:xfrm>
          <a:prstGeom prst="rect">
            <a:avLst/>
          </a:prstGeom>
          <a:solidFill>
            <a:srgbClr val="00336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Tree>
    <p:extLst>
      <p:ext uri="{BB962C8B-B14F-4D97-AF65-F5344CB8AC3E}">
        <p14:creationId xmlns:p14="http://schemas.microsoft.com/office/powerpoint/2010/main" val="2596984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bg>
      <p:bgPr>
        <a:solidFill>
          <a:schemeClr val="bg1"/>
        </a:solidFill>
        <a:effectLst/>
      </p:bgPr>
    </p:bg>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lvl1pPr>
              <a:defRPr>
                <a:solidFill>
                  <a:schemeClr val="tx1">
                    <a:lumMod val="75000"/>
                    <a:lumOff val="25000"/>
                  </a:schemeClr>
                </a:solidFill>
              </a:defRPr>
            </a:lvl1pPr>
          </a:lstStyle>
          <a:p>
            <a:fld id="{503D98FD-B63D-46E0-B974-EC5BBAC02E27}" type="datetime1">
              <a:rPr lang="en-US" noProof="0" smtClean="0"/>
              <a:t>8/22/2023</a:t>
            </a:fld>
            <a:endParaRPr lang="en-US" noProof="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lvl1pPr>
              <a:defRPr>
                <a:solidFill>
                  <a:schemeClr val="tx1">
                    <a:lumMod val="75000"/>
                    <a:lumOff val="25000"/>
                  </a:schemeClr>
                </a:solidFill>
              </a:defRPr>
            </a:lvl1pPr>
          </a:lstStyle>
          <a:p>
            <a:r>
              <a:rPr lang="en-US" noProof="0"/>
              <a:t>Footer</a:t>
            </a:r>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lvl1pPr>
              <a:defRPr>
                <a:solidFill>
                  <a:schemeClr val="tx1">
                    <a:lumMod val="75000"/>
                    <a:lumOff val="25000"/>
                  </a:schemeClr>
                </a:solidFill>
              </a:defRPr>
            </a:lvl1pPr>
          </a:lstStyle>
          <a:p>
            <a:fld id="{3A98EE3D-8CD1-4C3F-BD1C-C98C9596463C}" type="slidenum">
              <a:rPr lang="en-US" noProof="0" smtClean="0"/>
              <a:pPr/>
              <a:t>‹#›</a:t>
            </a:fld>
            <a:endParaRPr lang="en-US" noProof="0"/>
          </a:p>
        </p:txBody>
      </p:sp>
      <p:sp>
        <p:nvSpPr>
          <p:cNvPr id="12" name="Picture Placeholder 9">
            <a:extLst>
              <a:ext uri="{FF2B5EF4-FFF2-40B4-BE49-F238E27FC236}">
                <a16:creationId xmlns:a16="http://schemas.microsoft.com/office/drawing/2014/main" id="{E76B772A-7600-4ECE-B5A2-34827D4C7103}"/>
              </a:ext>
            </a:extLst>
          </p:cNvPr>
          <p:cNvSpPr>
            <a:spLocks noGrp="1"/>
          </p:cNvSpPr>
          <p:nvPr>
            <p:ph type="pic" sz="quarter" idx="13"/>
          </p:nvPr>
        </p:nvSpPr>
        <p:spPr>
          <a:xfrm>
            <a:off x="0" y="0"/>
            <a:ext cx="12192000" cy="6858000"/>
          </a:xfrm>
        </p:spPr>
        <p:txBody>
          <a:bodyPr/>
          <a:lstStyle/>
          <a:p>
            <a:r>
              <a:rPr lang="en-US" noProof="0"/>
              <a:t>Click icon to add picture</a:t>
            </a:r>
          </a:p>
        </p:txBody>
      </p:sp>
      <p:sp>
        <p:nvSpPr>
          <p:cNvPr id="13" name="Rectangle 12">
            <a:extLst>
              <a:ext uri="{FF2B5EF4-FFF2-40B4-BE49-F238E27FC236}">
                <a16:creationId xmlns:a16="http://schemas.microsoft.com/office/drawing/2014/main" id="{33820398-8D1F-4543-ABA0-7A67C38769B3}"/>
              </a:ext>
            </a:extLst>
          </p:cNvPr>
          <p:cNvSpPr/>
          <p:nvPr userDrawn="1"/>
        </p:nvSpPr>
        <p:spPr>
          <a:xfrm>
            <a:off x="1735138" y="3568700"/>
            <a:ext cx="8721725" cy="23082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sz="1400" noProof="0"/>
          </a:p>
        </p:txBody>
      </p:sp>
      <p:sp>
        <p:nvSpPr>
          <p:cNvPr id="2" name="Title 1"/>
          <p:cNvSpPr>
            <a:spLocks noGrp="1"/>
          </p:cNvSpPr>
          <p:nvPr>
            <p:ph type="title"/>
          </p:nvPr>
        </p:nvSpPr>
        <p:spPr>
          <a:xfrm>
            <a:off x="1930399" y="3746500"/>
            <a:ext cx="8331202" cy="1308100"/>
          </a:xfrm>
        </p:spPr>
        <p:txBody>
          <a:bodyPr anchor="b" anchorCtr="0">
            <a:noAutofit/>
          </a:bodyPr>
          <a:lstStyle>
            <a:lvl1pPr algn="ctr">
              <a:lnSpc>
                <a:spcPct val="90000"/>
              </a:lnSpc>
              <a:defRPr sz="4800" b="1">
                <a:solidFill>
                  <a:schemeClr val="bg1"/>
                </a:solidFill>
                <a:latin typeface="+mn-lt"/>
              </a:defRPr>
            </a:lvl1pPr>
          </a:lstStyle>
          <a:p>
            <a:r>
              <a:rPr lang="en-US" noProof="0"/>
              <a:t>Click to edit Master title style</a:t>
            </a:r>
          </a:p>
        </p:txBody>
      </p:sp>
      <p:sp>
        <p:nvSpPr>
          <p:cNvPr id="3" name="Text Placeholder 2"/>
          <p:cNvSpPr>
            <a:spLocks noGrp="1"/>
          </p:cNvSpPr>
          <p:nvPr>
            <p:ph type="body" idx="1"/>
          </p:nvPr>
        </p:nvSpPr>
        <p:spPr>
          <a:xfrm>
            <a:off x="1930400" y="5219700"/>
            <a:ext cx="8331201" cy="586740"/>
          </a:xfrm>
        </p:spPr>
        <p:txBody>
          <a:bodyPr lIns="91440" rIns="91440" anchor="t" anchorCtr="0">
            <a:normAutofit/>
          </a:bodyPr>
          <a:lstStyle>
            <a:lvl1pPr marL="0" indent="0" algn="ctr">
              <a:buNone/>
              <a:defRPr sz="2400" cap="all" spc="200" baseline="0">
                <a:solidFill>
                  <a:schemeClr val="bg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noProof="0"/>
              <a:t>Click to edit Master text styles</a:t>
            </a:r>
          </a:p>
        </p:txBody>
      </p:sp>
      <p:sp>
        <p:nvSpPr>
          <p:cNvPr id="14" name="Rectangle 13">
            <a:extLst>
              <a:ext uri="{FF2B5EF4-FFF2-40B4-BE49-F238E27FC236}">
                <a16:creationId xmlns:a16="http://schemas.microsoft.com/office/drawing/2014/main" id="{45757C57-BBBA-44C6-9A4D-12F5D1E400AA}"/>
              </a:ext>
            </a:extLst>
          </p:cNvPr>
          <p:cNvSpPr/>
          <p:nvPr userDrawn="1"/>
        </p:nvSpPr>
        <p:spPr>
          <a:xfrm>
            <a:off x="3536950" y="3469101"/>
            <a:ext cx="5118100" cy="125666"/>
          </a:xfrm>
          <a:prstGeom prst="rect">
            <a:avLst/>
          </a:prstGeom>
          <a:solidFill>
            <a:srgbClr val="00336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Tree>
    <p:extLst>
      <p:ext uri="{BB962C8B-B14F-4D97-AF65-F5344CB8AC3E}">
        <p14:creationId xmlns:p14="http://schemas.microsoft.com/office/powerpoint/2010/main" val="3766489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7E74ECCD-A9BB-4C40-8999-9FDE0B2AF02D}" type="datetime1">
              <a:rPr lang="en-US" smtClean="0"/>
              <a:t>8/22/2023</a:t>
            </a:fld>
            <a:endParaRPr lang="en-US"/>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r>
              <a:rPr lang="en-US"/>
              <a:t>Footer</a:t>
            </a:r>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3387972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p>
        </p:txBody>
      </p:sp>
      <p:sp>
        <p:nvSpPr>
          <p:cNvPr id="3" name="Text Placeholder 2"/>
          <p:cNvSpPr>
            <a:spLocks noGrp="1"/>
          </p:cNvSpPr>
          <p:nvPr>
            <p:ph type="body" idx="1"/>
          </p:nvPr>
        </p:nvSpPr>
        <p:spPr>
          <a:xfrm>
            <a:off x="1097280" y="2057400"/>
            <a:ext cx="4639736" cy="736282"/>
          </a:xfrm>
        </p:spPr>
        <p:txBody>
          <a:bodyPr lIns="91440" rIns="91440" anchor="ctr">
            <a:noAutofit/>
          </a:bodyPr>
          <a:lstStyle>
            <a:lvl1pPr marL="0" indent="0" algn="l">
              <a:buNone/>
              <a:defRPr sz="2400" b="1"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86731"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515944" y="2057400"/>
            <a:ext cx="4639736" cy="736282"/>
          </a:xfrm>
        </p:spPr>
        <p:txBody>
          <a:bodyPr lIns="91440" rIns="91440" anchor="ctr">
            <a:noAutofit/>
          </a:bodyPr>
          <a:lstStyle>
            <a:lvl1pPr marL="0" indent="0">
              <a:buNone/>
              <a:defRPr sz="2400" b="1"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395"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B9A11315-80A2-4A6F-99BC-2337EDBA509A}" type="datetime1">
              <a:rPr lang="en-US" smtClean="0"/>
              <a:t>8/22/2023</a:t>
            </a:fld>
            <a:endParaRPr lang="en-US"/>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r>
              <a:rPr lang="en-US"/>
              <a:t>Footer</a:t>
            </a:r>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219594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5323FCEE-D38D-4315-8661-B8B16CE6B114}" type="datetime1">
              <a:rPr lang="en-US" smtClean="0"/>
              <a:t>8/22/2023</a:t>
            </a:fld>
            <a:endParaRPr lang="en-US"/>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r>
              <a:rPr lang="en-US"/>
              <a:t>Footer</a:t>
            </a:r>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1180013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Parallélogramme 14">
            <a:extLst>
              <a:ext uri="{FF2B5EF4-FFF2-40B4-BE49-F238E27FC236}">
                <a16:creationId xmlns:a16="http://schemas.microsoft.com/office/drawing/2014/main" id="{AF082EE3-41AA-4817-A1CC-C33DDB8F675F}"/>
              </a:ext>
            </a:extLst>
          </p:cNvPr>
          <p:cNvSpPr/>
          <p:nvPr userDrawn="1"/>
        </p:nvSpPr>
        <p:spPr>
          <a:xfrm>
            <a:off x="46672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lvl1pPr>
              <a:defRPr>
                <a:solidFill>
                  <a:schemeClr val="tx1">
                    <a:lumMod val="75000"/>
                    <a:lumOff val="25000"/>
                  </a:schemeClr>
                </a:solidFill>
              </a:defRPr>
            </a:lvl1pPr>
          </a:lstStyle>
          <a:p>
            <a:fld id="{27909053-E1DD-4959-BC7A-C98D3D2614DC}" type="datetime1">
              <a:rPr lang="en-US" noProof="0" smtClean="0"/>
              <a:t>8/22/2023</a:t>
            </a:fld>
            <a:endParaRPr lang="en-US" noProof="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lvl1pPr>
              <a:defRPr>
                <a:solidFill>
                  <a:schemeClr val="tx1">
                    <a:lumMod val="75000"/>
                    <a:lumOff val="25000"/>
                  </a:schemeClr>
                </a:solidFill>
              </a:defRPr>
            </a:lvl1pPr>
          </a:lstStyle>
          <a:p>
            <a:r>
              <a:rPr lang="en-US" noProof="0"/>
              <a:t>Footer</a:t>
            </a:r>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lvl1pPr>
              <a:defRPr>
                <a:solidFill>
                  <a:schemeClr val="tx1">
                    <a:lumMod val="75000"/>
                    <a:lumOff val="25000"/>
                  </a:schemeClr>
                </a:solidFill>
              </a:defRPr>
            </a:lvl1pPr>
          </a:lstStyle>
          <a:p>
            <a:fld id="{3A98EE3D-8CD1-4C3F-BD1C-C98C9596463C}" type="slidenum">
              <a:rPr lang="en-US" noProof="0" smtClean="0"/>
              <a:pPr/>
              <a:t>‹#›</a:t>
            </a:fld>
            <a:endParaRPr lang="en-US" noProof="0"/>
          </a:p>
        </p:txBody>
      </p:sp>
    </p:spTree>
    <p:extLst>
      <p:ext uri="{BB962C8B-B14F-4D97-AF65-F5344CB8AC3E}">
        <p14:creationId xmlns:p14="http://schemas.microsoft.com/office/powerpoint/2010/main" val="3010507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Parallélogramme 14">
            <a:extLst>
              <a:ext uri="{FF2B5EF4-FFF2-40B4-BE49-F238E27FC236}">
                <a16:creationId xmlns:a16="http://schemas.microsoft.com/office/drawing/2014/main" id="{D20796F3-5674-4AF5-9623-575731F82E52}"/>
              </a:ext>
            </a:extLst>
          </p:cNvPr>
          <p:cNvSpPr/>
          <p:nvPr userDrawn="1"/>
        </p:nvSpPr>
        <p:spPr>
          <a:xfrm>
            <a:off x="46672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noProof="0"/>
              <a:t>Click to edit Master title style</a:t>
            </a:r>
          </a:p>
        </p:txBody>
      </p:sp>
      <p:sp>
        <p:nvSpPr>
          <p:cNvPr id="3" name="Text Placeholder 2"/>
          <p:cNvSpPr>
            <a:spLocks noGrp="1"/>
          </p:cNvSpPr>
          <p:nvPr>
            <p:ph type="body" idx="1"/>
          </p:nvPr>
        </p:nvSpPr>
        <p:spPr>
          <a:xfrm>
            <a:off x="1216548" y="2108201"/>
            <a:ext cx="10058400" cy="3760891"/>
          </a:xfrm>
          <a:prstGeom prst="rect">
            <a:avLst/>
          </a:prstGeom>
        </p:spPr>
        <p:txBody>
          <a:bodyPr vert="horz" lIns="0" tIns="45720" rIns="0" bIns="4572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Date Placeholder 3"/>
          <p:cNvSpPr>
            <a:spLocks noGrp="1"/>
          </p:cNvSpPr>
          <p:nvPr>
            <p:ph type="dt" sz="half" idx="2"/>
          </p:nvPr>
        </p:nvSpPr>
        <p:spPr>
          <a:xfrm>
            <a:off x="6834126" y="6446838"/>
            <a:ext cx="258485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010F8E8D-DF54-49BE-BDBC-401B280C4E3C}" type="datetime1">
              <a:rPr lang="en-US" noProof="0" smtClean="0"/>
              <a:t>8/22/2023</a:t>
            </a:fld>
            <a:endParaRPr lang="en-US" noProof="0"/>
          </a:p>
        </p:txBody>
      </p:sp>
      <p:sp>
        <p:nvSpPr>
          <p:cNvPr id="5" name="Footer Placeholder 4"/>
          <p:cNvSpPr>
            <a:spLocks noGrp="1"/>
          </p:cNvSpPr>
          <p:nvPr>
            <p:ph type="ftr" sz="quarter" idx="3"/>
          </p:nvPr>
        </p:nvSpPr>
        <p:spPr>
          <a:xfrm>
            <a:off x="1097279" y="6446838"/>
            <a:ext cx="4846321" cy="365125"/>
          </a:xfrm>
          <a:prstGeom prst="rect">
            <a:avLst/>
          </a:prstGeom>
        </p:spPr>
        <p:txBody>
          <a:bodyPr vert="horz" lIns="91440" tIns="45720" rIns="91440" bIns="45720" rtlCol="0" anchor="ctr"/>
          <a:lstStyle>
            <a:lvl1pPr algn="l">
              <a:defRPr sz="900" cap="all" baseline="0">
                <a:solidFill>
                  <a:schemeClr val="tx1">
                    <a:lumMod val="75000"/>
                    <a:lumOff val="25000"/>
                  </a:schemeClr>
                </a:solidFill>
              </a:defRPr>
            </a:lvl1pPr>
          </a:lstStyle>
          <a:p>
            <a:r>
              <a:rPr lang="en-US" noProof="0"/>
              <a:t>Footer</a:t>
            </a:r>
          </a:p>
        </p:txBody>
      </p:sp>
      <p:sp>
        <p:nvSpPr>
          <p:cNvPr id="6" name="Slide Number Placeholder 5"/>
          <p:cNvSpPr>
            <a:spLocks noGrp="1"/>
          </p:cNvSpPr>
          <p:nvPr>
            <p:ph type="sldNum" sz="quarter" idx="4"/>
          </p:nvPr>
        </p:nvSpPr>
        <p:spPr>
          <a:xfrm>
            <a:off x="10375670" y="6446838"/>
            <a:ext cx="780010" cy="365125"/>
          </a:xfrm>
          <a:prstGeom prst="rect">
            <a:avLst/>
          </a:prstGeom>
        </p:spPr>
        <p:txBody>
          <a:bodyPr vert="horz" lIns="91440" tIns="45720" rIns="91440" bIns="45720" rtlCol="0" anchor="ctr"/>
          <a:lstStyle>
            <a:lvl1pPr algn="r">
              <a:defRPr sz="1050">
                <a:solidFill>
                  <a:schemeClr val="tx1">
                    <a:lumMod val="75000"/>
                    <a:lumOff val="25000"/>
                  </a:schemeClr>
                </a:solidFill>
              </a:defRPr>
            </a:lvl1pPr>
          </a:lstStyle>
          <a:p>
            <a:fld id="{3A98EE3D-8CD1-4C3F-BD1C-C98C9596463C}" type="slidenum">
              <a:rPr lang="en-US" noProof="0" smtClean="0"/>
              <a:pPr/>
              <a:t>‹#›</a:t>
            </a:fld>
            <a:endParaRPr lang="en-US" noProof="0"/>
          </a:p>
        </p:txBody>
      </p:sp>
      <p:sp>
        <p:nvSpPr>
          <p:cNvPr id="8" name="Rectangle 7">
            <a:extLst>
              <a:ext uri="{FF2B5EF4-FFF2-40B4-BE49-F238E27FC236}">
                <a16:creationId xmlns:a16="http://schemas.microsoft.com/office/drawing/2014/main" id="{0F25E55C-1C16-46C6-B789-A4B2BCEF8F86}"/>
              </a:ext>
            </a:extLst>
          </p:cNvPr>
          <p:cNvSpPr/>
          <p:nvPr userDrawn="1"/>
        </p:nvSpPr>
        <p:spPr>
          <a:xfrm>
            <a:off x="0" y="1011981"/>
            <a:ext cx="1036320" cy="685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pic>
        <p:nvPicPr>
          <p:cNvPr id="9" name="Picture 8">
            <a:extLst>
              <a:ext uri="{FF2B5EF4-FFF2-40B4-BE49-F238E27FC236}">
                <a16:creationId xmlns:a16="http://schemas.microsoft.com/office/drawing/2014/main" id="{1E576390-C462-495E-A234-F52B0EC3621A}"/>
              </a:ext>
            </a:extLst>
          </p:cNvPr>
          <p:cNvPicPr>
            <a:picLocks noChangeAspect="1"/>
          </p:cNvPicPr>
          <p:nvPr userDrawn="1"/>
        </p:nvPicPr>
        <p:blipFill>
          <a:blip r:embed="rId21"/>
          <a:stretch>
            <a:fillRect/>
          </a:stretch>
        </p:blipFill>
        <p:spPr>
          <a:xfrm>
            <a:off x="11045620" y="5999035"/>
            <a:ext cx="1057423" cy="771633"/>
          </a:xfrm>
          <a:prstGeom prst="rect">
            <a:avLst/>
          </a:prstGeo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1690285712"/>
      </p:ext>
    </p:extLst>
  </p:cSld>
  <p:clrMap bg1="lt1" tx1="dk1" bg2="lt2" tx2="dk2" accent1="accent1" accent2="accent2" accent3="accent3" accent4="accent4" accent5="accent5" accent6="accent6" hlink="hlink" folHlink="folHlink"/>
  <p:sldLayoutIdLst>
    <p:sldLayoutId id="2147483706" r:id="rId1"/>
    <p:sldLayoutId id="2147483718" r:id="rId2"/>
    <p:sldLayoutId id="2147483707" r:id="rId3"/>
    <p:sldLayoutId id="2147483708" r:id="rId4"/>
    <p:sldLayoutId id="2147483719" r:id="rId5"/>
    <p:sldLayoutId id="2147483709" r:id="rId6"/>
    <p:sldLayoutId id="2147483716" r:id="rId7"/>
    <p:sldLayoutId id="2147483710" r:id="rId8"/>
    <p:sldLayoutId id="2147483711" r:id="rId9"/>
    <p:sldLayoutId id="2147483712" r:id="rId10"/>
    <p:sldLayoutId id="2147483727" r:id="rId11"/>
    <p:sldLayoutId id="2147483720" r:id="rId12"/>
    <p:sldLayoutId id="2147483721" r:id="rId13"/>
    <p:sldLayoutId id="2147483725" r:id="rId14"/>
    <p:sldLayoutId id="2147483726" r:id="rId15"/>
    <p:sldLayoutId id="2147483722" r:id="rId16"/>
    <p:sldLayoutId id="2147483723" r:id="rId17"/>
    <p:sldLayoutId id="2147483715" r:id="rId18"/>
    <p:sldLayoutId id="2147483728" r:id="rId19"/>
  </p:sldLayoutIdLst>
  <p:hf sldNum="0" hdr="0" ftr="0" dt="0"/>
  <p:txStyles>
    <p:titleStyle>
      <a:lvl1pPr algn="l" defTabSz="914400" rtl="0" eaLnBrk="1" latinLnBrk="0" hangingPunct="1">
        <a:lnSpc>
          <a:spcPct val="90000"/>
        </a:lnSpc>
        <a:spcBef>
          <a:spcPct val="0"/>
        </a:spcBef>
        <a:buNone/>
        <a:defRPr sz="4800" b="1" kern="1200" spc="-50" baseline="0">
          <a:solidFill>
            <a:schemeClr val="tx1">
              <a:lumMod val="75000"/>
              <a:lumOff val="25000"/>
            </a:schemeClr>
          </a:solidFill>
          <a:latin typeface="+mn-lt"/>
          <a:ea typeface="+mj-ea"/>
          <a:cs typeface="+mj-cs"/>
        </a:defRPr>
      </a:lvl1pPr>
    </p:titleStyle>
    <p:bodyStyle>
      <a:lvl1pPr marL="266700" indent="-266700" algn="l" defTabSz="914400" rtl="0" eaLnBrk="1" latinLnBrk="0" hangingPunct="1">
        <a:lnSpc>
          <a:spcPct val="100000"/>
        </a:lnSpc>
        <a:spcBef>
          <a:spcPts val="1200"/>
        </a:spcBef>
        <a:spcAft>
          <a:spcPts val="200"/>
        </a:spcAft>
        <a:buClr>
          <a:schemeClr val="accent1"/>
        </a:buClr>
        <a:buSzPct val="100000"/>
        <a:buFont typeface="Wingdings" panose="05000000000000000000" pitchFamily="2" charset="2"/>
        <a:buChar char="§"/>
        <a:defRPr sz="2000" kern="1200">
          <a:solidFill>
            <a:schemeClr val="tx1">
              <a:lumMod val="75000"/>
              <a:lumOff val="25000"/>
            </a:schemeClr>
          </a:solidFill>
          <a:latin typeface="+mn-lt"/>
          <a:ea typeface="+mn-ea"/>
          <a:cs typeface="+mn-cs"/>
        </a:defRPr>
      </a:lvl1pPr>
      <a:lvl2pPr marL="457200" indent="-182563" algn="l" defTabSz="914400" rtl="0" eaLnBrk="1" latinLnBrk="0" hangingPunct="1">
        <a:lnSpc>
          <a:spcPct val="100000"/>
        </a:lnSpc>
        <a:spcBef>
          <a:spcPts val="200"/>
        </a:spcBef>
        <a:spcAft>
          <a:spcPts val="400"/>
        </a:spcAft>
        <a:buClr>
          <a:schemeClr val="accent1"/>
        </a:buClr>
        <a:buFont typeface="Wingdings" panose="05000000000000000000" pitchFamily="2" charset="2"/>
        <a:buChar char="§"/>
        <a:defRPr sz="1800" kern="1200">
          <a:solidFill>
            <a:schemeClr val="tx1">
              <a:lumMod val="75000"/>
              <a:lumOff val="25000"/>
            </a:schemeClr>
          </a:solidFill>
          <a:latin typeface="+mn-lt"/>
          <a:ea typeface="+mn-ea"/>
          <a:cs typeface="+mn-cs"/>
        </a:defRPr>
      </a:lvl2pPr>
      <a:lvl3pPr marL="631825" indent="-182563" algn="l" defTabSz="914400" rtl="0" eaLnBrk="1" latinLnBrk="0" hangingPunct="1">
        <a:lnSpc>
          <a:spcPct val="100000"/>
        </a:lnSpc>
        <a:spcBef>
          <a:spcPts val="200"/>
        </a:spcBef>
        <a:spcAft>
          <a:spcPts val="400"/>
        </a:spcAft>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798513" indent="-182563" algn="l" defTabSz="914400" rtl="0" eaLnBrk="1" latinLnBrk="0" hangingPunct="1">
        <a:lnSpc>
          <a:spcPct val="100000"/>
        </a:lnSpc>
        <a:spcBef>
          <a:spcPts val="200"/>
        </a:spcBef>
        <a:spcAft>
          <a:spcPts val="400"/>
        </a:spcAft>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973138" indent="-182563" algn="l" defTabSz="914400" rtl="0" eaLnBrk="1" latinLnBrk="0" hangingPunct="1">
        <a:lnSpc>
          <a:spcPct val="100000"/>
        </a:lnSpc>
        <a:spcBef>
          <a:spcPts val="200"/>
        </a:spcBef>
        <a:spcAft>
          <a:spcPts val="400"/>
        </a:spcAft>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87">
          <p15:clr>
            <a:srgbClr val="F26B43"/>
          </p15:clr>
        </p15:guide>
        <p15:guide id="2" pos="688">
          <p15:clr>
            <a:srgbClr val="F26B43"/>
          </p15:clr>
        </p15:guide>
        <p15:guide id="3" pos="7038">
          <p15:clr>
            <a:srgbClr val="F26B43"/>
          </p15:clr>
        </p15:guide>
        <p15:guide id="4" orient="horz" pos="3702">
          <p15:clr>
            <a:srgbClr val="F26B43"/>
          </p15:clr>
        </p15:guide>
        <p15:guide id="5" orient="horz" pos="4065">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slide" Target="slide1.xml"/></Relationships>
</file>

<file path=ppt/slides/_rels/slide7.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15" descr="A picture containing outdoor, sky&#10;&#10;Description automatically generated">
            <a:extLst>
              <a:ext uri="{FF2B5EF4-FFF2-40B4-BE49-F238E27FC236}">
                <a16:creationId xmlns:a16="http://schemas.microsoft.com/office/drawing/2014/main" id="{3C172FE7-9463-4F91-8F2C-37E1518738B2}"/>
              </a:ext>
            </a:extLst>
          </p:cNvPr>
          <p:cNvPicPr>
            <a:picLocks noGrp="1" noChangeAspect="1"/>
          </p:cNvPicPr>
          <p:nvPr>
            <p:ph type="pic" sz="quarter" idx="13"/>
          </p:nvPr>
        </p:nvPicPr>
        <p:blipFill>
          <a:blip r:embed="rId2"/>
          <a:srcRect t="12500" b="12500"/>
          <a:stretch>
            <a:fillRect/>
          </a:stretch>
        </p:blipFill>
        <p:spPr/>
      </p:pic>
      <p:sp>
        <p:nvSpPr>
          <p:cNvPr id="5" name="Subtitle 4">
            <a:extLst>
              <a:ext uri="{FF2B5EF4-FFF2-40B4-BE49-F238E27FC236}">
                <a16:creationId xmlns:a16="http://schemas.microsoft.com/office/drawing/2014/main" id="{33CD4050-9576-4329-95F3-EACFA89A53B1}"/>
              </a:ext>
            </a:extLst>
          </p:cNvPr>
          <p:cNvSpPr>
            <a:spLocks noGrp="1"/>
          </p:cNvSpPr>
          <p:nvPr>
            <p:ph type="subTitle" idx="1"/>
          </p:nvPr>
        </p:nvSpPr>
        <p:spPr>
          <a:xfrm>
            <a:off x="2814397" y="4111800"/>
            <a:ext cx="6563207" cy="1279652"/>
          </a:xfrm>
        </p:spPr>
        <p:txBody>
          <a:bodyPr vert="horz" lIns="91440" tIns="45720" rIns="91440" bIns="45720" rtlCol="0" anchor="t">
            <a:normAutofit/>
          </a:bodyPr>
          <a:lstStyle/>
          <a:p>
            <a:pPr algn="ctr">
              <a:spcBef>
                <a:spcPts val="0"/>
              </a:spcBef>
              <a:spcAft>
                <a:spcPts val="0"/>
              </a:spcAft>
            </a:pPr>
            <a:r>
              <a:rPr lang="en-US" dirty="0"/>
              <a:t>Fauwaz </a:t>
            </a:r>
            <a:r>
              <a:rPr lang="en-US" dirty="0" err="1"/>
              <a:t>hanbali</a:t>
            </a:r>
            <a:endParaRPr lang="en-US" dirty="0"/>
          </a:p>
          <a:p>
            <a:pPr algn="ctr">
              <a:spcBef>
                <a:spcPts val="0"/>
              </a:spcBef>
              <a:spcAft>
                <a:spcPts val="0"/>
              </a:spcAft>
            </a:pPr>
            <a:r>
              <a:rPr lang="en-US" dirty="0"/>
              <a:t>MMC HEC-</a:t>
            </a:r>
            <a:r>
              <a:rPr lang="en-US" dirty="0" err="1"/>
              <a:t>ResSim</a:t>
            </a:r>
            <a:r>
              <a:rPr lang="en-US" dirty="0"/>
              <a:t> Scripting</a:t>
            </a:r>
          </a:p>
          <a:p>
            <a:pPr algn="ctr">
              <a:spcBef>
                <a:spcPts val="0"/>
              </a:spcBef>
              <a:spcAft>
                <a:spcPts val="0"/>
              </a:spcAft>
            </a:pPr>
            <a:r>
              <a:rPr lang="en-US" dirty="0"/>
              <a:t>August 2023</a:t>
            </a:r>
          </a:p>
        </p:txBody>
      </p:sp>
      <p:sp>
        <p:nvSpPr>
          <p:cNvPr id="4" name="Title 3">
            <a:extLst>
              <a:ext uri="{FF2B5EF4-FFF2-40B4-BE49-F238E27FC236}">
                <a16:creationId xmlns:a16="http://schemas.microsoft.com/office/drawing/2014/main" id="{673AEDD8-278B-455A-B139-A38745BD7A6D}"/>
              </a:ext>
            </a:extLst>
          </p:cNvPr>
          <p:cNvSpPr>
            <a:spLocks noGrp="1"/>
          </p:cNvSpPr>
          <p:nvPr>
            <p:ph type="ctrTitle"/>
          </p:nvPr>
        </p:nvSpPr>
        <p:spPr>
          <a:xfrm>
            <a:off x="2814395" y="1777181"/>
            <a:ext cx="6563209" cy="1929066"/>
          </a:xfrm>
        </p:spPr>
        <p:txBody>
          <a:bodyPr/>
          <a:lstStyle/>
          <a:p>
            <a:pPr algn="ctr"/>
            <a:r>
              <a:rPr lang="en-US" dirty="0"/>
              <a:t>HEC-</a:t>
            </a:r>
            <a:r>
              <a:rPr lang="en-US" dirty="0" err="1"/>
              <a:t>ResSim</a:t>
            </a:r>
            <a:r>
              <a:rPr lang="en-US" dirty="0"/>
              <a:t> </a:t>
            </a:r>
            <a:br>
              <a:rPr lang="en-US" dirty="0"/>
            </a:br>
            <a:r>
              <a:rPr lang="en-US" dirty="0"/>
              <a:t>State Variables</a:t>
            </a:r>
          </a:p>
        </p:txBody>
      </p:sp>
    </p:spTree>
    <p:extLst>
      <p:ext uri="{BB962C8B-B14F-4D97-AF65-F5344CB8AC3E}">
        <p14:creationId xmlns:p14="http://schemas.microsoft.com/office/powerpoint/2010/main" val="40564890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2E0910C-50CB-45DE-A633-6EDEFE7BDD22}"/>
              </a:ext>
            </a:extLst>
          </p:cNvPr>
          <p:cNvSpPr>
            <a:spLocks noGrp="1"/>
          </p:cNvSpPr>
          <p:nvPr>
            <p:ph type="title"/>
          </p:nvPr>
        </p:nvSpPr>
        <p:spPr>
          <a:xfrm>
            <a:off x="1092200" y="1885125"/>
            <a:ext cx="3377250" cy="2093975"/>
          </a:xfrm>
        </p:spPr>
        <p:txBody>
          <a:bodyPr/>
          <a:lstStyle/>
          <a:p>
            <a:pPr algn="ctr"/>
            <a:r>
              <a:rPr lang="en-US" dirty="0"/>
              <a:t>API</a:t>
            </a:r>
          </a:p>
        </p:txBody>
      </p:sp>
      <p:sp>
        <p:nvSpPr>
          <p:cNvPr id="2" name="Content Placeholder 1">
            <a:extLst>
              <a:ext uri="{FF2B5EF4-FFF2-40B4-BE49-F238E27FC236}">
                <a16:creationId xmlns:a16="http://schemas.microsoft.com/office/drawing/2014/main" id="{557D582B-BC91-4826-8261-B4450C6BB766}"/>
              </a:ext>
            </a:extLst>
          </p:cNvPr>
          <p:cNvSpPr>
            <a:spLocks noGrp="1"/>
          </p:cNvSpPr>
          <p:nvPr>
            <p:ph idx="1"/>
          </p:nvPr>
        </p:nvSpPr>
        <p:spPr>
          <a:xfrm>
            <a:off x="5458984" y="497808"/>
            <a:ext cx="5713841" cy="4868609"/>
          </a:xfrm>
        </p:spPr>
        <p:txBody>
          <a:bodyPr numCol="1" anchor="ctr">
            <a:noAutofit/>
          </a:bodyPr>
          <a:lstStyle/>
          <a:p>
            <a:r>
              <a:rPr lang="en-US" sz="2400" dirty="0"/>
              <a:t>HEC-</a:t>
            </a:r>
            <a:r>
              <a:rPr lang="en-US" sz="2400" dirty="0" err="1"/>
              <a:t>ResSim</a:t>
            </a:r>
            <a:r>
              <a:rPr lang="en-US" sz="2400" dirty="0"/>
              <a:t> API Pane</a:t>
            </a:r>
          </a:p>
          <a:p>
            <a:r>
              <a:rPr lang="en-US" sz="2400" dirty="0"/>
              <a:t>HEC-</a:t>
            </a:r>
            <a:r>
              <a:rPr lang="en-US" sz="2400" dirty="0" err="1"/>
              <a:t>ResSim</a:t>
            </a:r>
            <a:r>
              <a:rPr lang="en-US" sz="2400" dirty="0"/>
              <a:t> API Examples</a:t>
            </a:r>
          </a:p>
        </p:txBody>
      </p:sp>
    </p:spTree>
    <p:extLst>
      <p:ext uri="{BB962C8B-B14F-4D97-AF65-F5344CB8AC3E}">
        <p14:creationId xmlns:p14="http://schemas.microsoft.com/office/powerpoint/2010/main" val="26331217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a:bodyPr>
          <a:lstStyle/>
          <a:p>
            <a:pPr eaLnBrk="1" hangingPunct="1"/>
            <a:r>
              <a:rPr lang="en-US" dirty="0"/>
              <a:t>State Variable Editor </a:t>
            </a:r>
            <a:br>
              <a:rPr lang="en-US" sz="3200" dirty="0"/>
            </a:br>
            <a:r>
              <a:rPr lang="en-US" sz="3200" dirty="0"/>
              <a:t>API Pane – Model Variables</a:t>
            </a:r>
          </a:p>
        </p:txBody>
      </p:sp>
      <p:pic>
        <p:nvPicPr>
          <p:cNvPr id="4" name="Picture 3">
            <a:extLst>
              <a:ext uri="{FF2B5EF4-FFF2-40B4-BE49-F238E27FC236}">
                <a16:creationId xmlns:a16="http://schemas.microsoft.com/office/drawing/2014/main" id="{2BBC3842-04B7-4A11-9595-15D580C3FDFA}"/>
              </a:ext>
            </a:extLst>
          </p:cNvPr>
          <p:cNvPicPr>
            <a:picLocks noChangeAspect="1"/>
          </p:cNvPicPr>
          <p:nvPr/>
        </p:nvPicPr>
        <p:blipFill>
          <a:blip r:embed="rId3"/>
          <a:stretch>
            <a:fillRect/>
          </a:stretch>
        </p:blipFill>
        <p:spPr>
          <a:xfrm>
            <a:off x="1849008" y="1737360"/>
            <a:ext cx="7528909" cy="505492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92818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ChangeArrowheads="1"/>
          </p:cNvSpPr>
          <p:nvPr>
            <p:ph type="title"/>
          </p:nvPr>
        </p:nvSpPr>
        <p:spPr/>
        <p:txBody>
          <a:bodyPr/>
          <a:lstStyle/>
          <a:p>
            <a:r>
              <a:rPr lang="en-US" dirty="0"/>
              <a:t>API Pane</a:t>
            </a:r>
          </a:p>
        </p:txBody>
      </p:sp>
      <p:sp>
        <p:nvSpPr>
          <p:cNvPr id="287747" name="Rectangle 3"/>
          <p:cNvSpPr>
            <a:spLocks noGrp="1" noChangeArrowheads="1"/>
          </p:cNvSpPr>
          <p:nvPr>
            <p:ph type="body" idx="1"/>
          </p:nvPr>
        </p:nvSpPr>
        <p:spPr>
          <a:xfrm>
            <a:off x="4264026" y="2001289"/>
            <a:ext cx="6403975" cy="4489450"/>
          </a:xfrm>
        </p:spPr>
        <p:txBody>
          <a:bodyPr>
            <a:normAutofit fontScale="92500" lnSpcReduction="10000"/>
          </a:bodyPr>
          <a:lstStyle/>
          <a:p>
            <a:pPr>
              <a:lnSpc>
                <a:spcPct val="80000"/>
              </a:lnSpc>
            </a:pPr>
            <a:r>
              <a:rPr lang="en-US" sz="2600" dirty="0"/>
              <a:t>Time Series (</a:t>
            </a:r>
            <a:r>
              <a:rPr lang="en-US" sz="2600" dirty="0">
                <a:solidFill>
                  <a:srgbClr val="3366FF"/>
                </a:solidFill>
              </a:rPr>
              <a:t>Time Series Data Retrieval</a:t>
            </a:r>
            <a:r>
              <a:rPr lang="en-US" sz="2600" dirty="0"/>
              <a:t>)</a:t>
            </a:r>
          </a:p>
          <a:p>
            <a:pPr lvl="1">
              <a:lnSpc>
                <a:spcPct val="80000"/>
              </a:lnSpc>
            </a:pPr>
            <a:r>
              <a:rPr lang="en-US" sz="2200" dirty="0"/>
              <a:t>Model Variables</a:t>
            </a:r>
          </a:p>
          <a:p>
            <a:pPr lvl="1">
              <a:lnSpc>
                <a:spcPct val="80000"/>
              </a:lnSpc>
            </a:pPr>
            <a:r>
              <a:rPr lang="en-US" sz="2200" dirty="0"/>
              <a:t>State Variables</a:t>
            </a:r>
          </a:p>
          <a:p>
            <a:pPr>
              <a:lnSpc>
                <a:spcPct val="80000"/>
              </a:lnSpc>
            </a:pPr>
            <a:r>
              <a:rPr lang="en-US" sz="2600" dirty="0"/>
              <a:t>APIs (</a:t>
            </a:r>
            <a:r>
              <a:rPr lang="en-US" sz="2600" dirty="0">
                <a:solidFill>
                  <a:srgbClr val="3366FF"/>
                </a:solidFill>
              </a:rPr>
              <a:t>Packages &amp; Methods</a:t>
            </a:r>
            <a:r>
              <a:rPr lang="en-US" sz="2600" dirty="0"/>
              <a:t>)</a:t>
            </a:r>
          </a:p>
          <a:p>
            <a:pPr lvl="1">
              <a:lnSpc>
                <a:spcPct val="80000"/>
              </a:lnSpc>
            </a:pPr>
            <a:endParaRPr lang="en-US" sz="1500" dirty="0"/>
          </a:p>
          <a:p>
            <a:pPr lvl="1">
              <a:lnSpc>
                <a:spcPct val="80000"/>
              </a:lnSpc>
              <a:spcAft>
                <a:spcPts val="500"/>
              </a:spcAft>
            </a:pPr>
            <a:r>
              <a:rPr lang="en-US" sz="2200" dirty="0"/>
              <a:t>Math (</a:t>
            </a:r>
            <a:r>
              <a:rPr lang="en-US" sz="2200" dirty="0" err="1">
                <a:solidFill>
                  <a:srgbClr val="CC3300"/>
                </a:solidFill>
              </a:rPr>
              <a:t>hec.hecmath.TimeSeriesMath</a:t>
            </a:r>
            <a:r>
              <a:rPr lang="en-US" sz="2200" dirty="0"/>
              <a:t>)</a:t>
            </a:r>
          </a:p>
          <a:p>
            <a:pPr lvl="1">
              <a:lnSpc>
                <a:spcPct val="80000"/>
              </a:lnSpc>
              <a:spcAft>
                <a:spcPts val="500"/>
              </a:spcAft>
            </a:pPr>
            <a:r>
              <a:rPr lang="en-US" sz="2200" dirty="0" err="1"/>
              <a:t>HecTime</a:t>
            </a:r>
            <a:r>
              <a:rPr lang="en-US" sz="2200" dirty="0"/>
              <a:t> (</a:t>
            </a:r>
            <a:r>
              <a:rPr lang="en-US" sz="2200" dirty="0" err="1">
                <a:solidFill>
                  <a:srgbClr val="CC3300"/>
                </a:solidFill>
              </a:rPr>
              <a:t>hec.hec.lib.util.HecTime</a:t>
            </a:r>
            <a:r>
              <a:rPr lang="en-US" sz="2200" dirty="0"/>
              <a:t>)</a:t>
            </a:r>
          </a:p>
          <a:p>
            <a:pPr lvl="1">
              <a:lnSpc>
                <a:spcPct val="80000"/>
              </a:lnSpc>
              <a:spcAft>
                <a:spcPts val="500"/>
              </a:spcAft>
            </a:pPr>
            <a:r>
              <a:rPr lang="en-US" sz="2200" dirty="0"/>
              <a:t>Network (</a:t>
            </a:r>
            <a:r>
              <a:rPr lang="en-US" sz="2200" dirty="0" err="1">
                <a:solidFill>
                  <a:srgbClr val="CC3300"/>
                </a:solidFill>
              </a:rPr>
              <a:t>hec.rss.model.RssSystem</a:t>
            </a:r>
            <a:r>
              <a:rPr lang="en-US" sz="2200" dirty="0"/>
              <a:t>)</a:t>
            </a:r>
          </a:p>
          <a:p>
            <a:pPr lvl="1">
              <a:lnSpc>
                <a:spcPct val="80000"/>
              </a:lnSpc>
              <a:spcAft>
                <a:spcPts val="500"/>
              </a:spcAft>
            </a:pPr>
            <a:r>
              <a:rPr lang="en-US" sz="2200" dirty="0" err="1"/>
              <a:t>RunTimeStep</a:t>
            </a:r>
            <a:r>
              <a:rPr lang="en-US" sz="2200" dirty="0"/>
              <a:t> (</a:t>
            </a:r>
            <a:r>
              <a:rPr lang="en-US" sz="2200" dirty="0" err="1">
                <a:solidFill>
                  <a:srgbClr val="CC3300"/>
                </a:solidFill>
              </a:rPr>
              <a:t>hec.model.RunTimeStep</a:t>
            </a:r>
            <a:r>
              <a:rPr lang="en-US" sz="2200" dirty="0"/>
              <a:t>)</a:t>
            </a:r>
          </a:p>
          <a:p>
            <a:pPr lvl="1">
              <a:lnSpc>
                <a:spcPct val="80000"/>
              </a:lnSpc>
              <a:spcAft>
                <a:spcPts val="500"/>
              </a:spcAft>
            </a:pPr>
            <a:r>
              <a:rPr lang="en-US" sz="2200" dirty="0" err="1"/>
              <a:t>RunTimeWindow</a:t>
            </a:r>
            <a:r>
              <a:rPr lang="en-US" sz="2200" dirty="0"/>
              <a:t> (</a:t>
            </a:r>
            <a:r>
              <a:rPr lang="en-US" sz="2200" dirty="0" err="1">
                <a:solidFill>
                  <a:srgbClr val="CC3300"/>
                </a:solidFill>
              </a:rPr>
              <a:t>hec.model.RunTimeWindow</a:t>
            </a:r>
            <a:r>
              <a:rPr lang="en-US" sz="2200" dirty="0"/>
              <a:t>)</a:t>
            </a:r>
          </a:p>
          <a:p>
            <a:pPr lvl="1">
              <a:lnSpc>
                <a:spcPct val="80000"/>
              </a:lnSpc>
              <a:spcAft>
                <a:spcPts val="500"/>
              </a:spcAft>
            </a:pPr>
            <a:r>
              <a:rPr lang="en-US" sz="2200" dirty="0"/>
              <a:t>State Variable (</a:t>
            </a:r>
            <a:r>
              <a:rPr lang="en-US" sz="2200" dirty="0" err="1">
                <a:solidFill>
                  <a:srgbClr val="CC3300"/>
                </a:solidFill>
              </a:rPr>
              <a:t>hec.rss.model.StateVariable</a:t>
            </a:r>
            <a:r>
              <a:rPr lang="en-US" sz="2200" dirty="0"/>
              <a:t>)</a:t>
            </a:r>
          </a:p>
          <a:p>
            <a:pPr lvl="1">
              <a:lnSpc>
                <a:spcPct val="80000"/>
              </a:lnSpc>
              <a:spcAft>
                <a:spcPts val="500"/>
              </a:spcAft>
            </a:pPr>
            <a:r>
              <a:rPr lang="en-US" sz="2200" dirty="0" err="1"/>
              <a:t>TimeSeries</a:t>
            </a:r>
            <a:r>
              <a:rPr lang="en-US" sz="2200" dirty="0"/>
              <a:t> (</a:t>
            </a:r>
            <a:r>
              <a:rPr lang="en-US" sz="2200" dirty="0" err="1">
                <a:solidFill>
                  <a:srgbClr val="CC3300"/>
                </a:solidFill>
              </a:rPr>
              <a:t>hec.model.TSRecord</a:t>
            </a:r>
            <a:r>
              <a:rPr lang="en-US" sz="2200" dirty="0"/>
              <a:t>)</a:t>
            </a:r>
          </a:p>
          <a:p>
            <a:pPr lvl="1">
              <a:lnSpc>
                <a:spcPct val="80000"/>
              </a:lnSpc>
              <a:spcAft>
                <a:spcPts val="500"/>
              </a:spcAft>
            </a:pPr>
            <a:r>
              <a:rPr lang="en-US" sz="2200" dirty="0"/>
              <a:t>DSS (</a:t>
            </a:r>
            <a:r>
              <a:rPr lang="en-US" sz="2200" dirty="0" err="1">
                <a:solidFill>
                  <a:srgbClr val="CC3300"/>
                </a:solidFill>
              </a:rPr>
              <a:t>hec.hecmath.DSS</a:t>
            </a:r>
            <a:r>
              <a:rPr lang="en-US" sz="2200" dirty="0"/>
              <a:t>)</a:t>
            </a:r>
          </a:p>
          <a:p>
            <a:pPr lvl="1">
              <a:lnSpc>
                <a:spcPct val="80000"/>
              </a:lnSpc>
              <a:spcAft>
                <a:spcPts val="500"/>
              </a:spcAft>
            </a:pPr>
            <a:r>
              <a:rPr lang="en-US" sz="2200" dirty="0" err="1"/>
              <a:t>DSSFile</a:t>
            </a:r>
            <a:r>
              <a:rPr lang="en-US" sz="2200" dirty="0"/>
              <a:t> (</a:t>
            </a:r>
            <a:r>
              <a:rPr lang="en-US" sz="2200" dirty="0" err="1">
                <a:solidFill>
                  <a:srgbClr val="CC3300"/>
                </a:solidFill>
              </a:rPr>
              <a:t>hec.hecmath.DSSFile</a:t>
            </a:r>
            <a:r>
              <a:rPr lang="en-US" sz="2200" dirty="0"/>
              <a:t>)</a:t>
            </a:r>
          </a:p>
          <a:p>
            <a:pPr>
              <a:lnSpc>
                <a:spcPct val="80000"/>
              </a:lnSpc>
              <a:buFont typeface="Wingdings" pitchFamily="2" charset="2"/>
              <a:buNone/>
            </a:pPr>
            <a:endParaRPr lang="en-US" sz="2600" dirty="0"/>
          </a:p>
        </p:txBody>
      </p:sp>
      <p:pic>
        <p:nvPicPr>
          <p:cNvPr id="287752" name="Picture 8" descr="ressimAPI"/>
          <p:cNvPicPr>
            <a:picLocks noChangeAspect="1" noChangeArrowheads="1"/>
          </p:cNvPicPr>
          <p:nvPr/>
        </p:nvPicPr>
        <p:blipFill>
          <a:blip r:embed="rId2" cstate="print"/>
          <a:srcRect r="12550"/>
          <a:stretch>
            <a:fillRect/>
          </a:stretch>
        </p:blipFill>
        <p:spPr bwMode="auto">
          <a:xfrm>
            <a:off x="1658679" y="2001289"/>
            <a:ext cx="2402147" cy="4489450"/>
          </a:xfrm>
          <a:prstGeom prst="rect">
            <a:avLst/>
          </a:prstGeom>
          <a:noFill/>
          <a:ln w="9525">
            <a:noFill/>
            <a:miter lim="800000"/>
            <a:headEnd/>
            <a:tailEnd/>
          </a:ln>
        </p:spPr>
      </p:pic>
    </p:spTree>
    <p:extLst>
      <p:ext uri="{BB962C8B-B14F-4D97-AF65-F5344CB8AC3E}">
        <p14:creationId xmlns:p14="http://schemas.microsoft.com/office/powerpoint/2010/main" val="16571166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2" name="Rectangle 4"/>
          <p:cNvSpPr>
            <a:spLocks noGrp="1" noChangeArrowheads="1"/>
          </p:cNvSpPr>
          <p:nvPr>
            <p:ph type="title"/>
          </p:nvPr>
        </p:nvSpPr>
        <p:spPr/>
        <p:txBody>
          <a:bodyPr/>
          <a:lstStyle/>
          <a:p>
            <a:r>
              <a:rPr lang="en-US" dirty="0"/>
              <a:t>Time Series </a:t>
            </a:r>
            <a:br>
              <a:rPr lang="en-US" sz="3200" dirty="0"/>
            </a:br>
            <a:r>
              <a:rPr lang="en-US" sz="3200" dirty="0"/>
              <a:t>(</a:t>
            </a:r>
            <a:r>
              <a:rPr lang="en-US" sz="3200" dirty="0" err="1"/>
              <a:t>hec.model.TSRecord</a:t>
            </a:r>
            <a:r>
              <a:rPr lang="en-US" sz="3200" dirty="0"/>
              <a:t>)</a:t>
            </a:r>
          </a:p>
        </p:txBody>
      </p:sp>
      <p:sp>
        <p:nvSpPr>
          <p:cNvPr id="288773" name="Rectangle 5"/>
          <p:cNvSpPr>
            <a:spLocks noGrp="1" noChangeArrowheads="1"/>
          </p:cNvSpPr>
          <p:nvPr>
            <p:ph type="body" idx="1"/>
          </p:nvPr>
        </p:nvSpPr>
        <p:spPr/>
        <p:txBody>
          <a:bodyPr>
            <a:normAutofit fontScale="92500" lnSpcReduction="10000"/>
          </a:bodyPr>
          <a:lstStyle/>
          <a:p>
            <a:pPr>
              <a:lnSpc>
                <a:spcPct val="90000"/>
              </a:lnSpc>
              <a:buFont typeface="Wingdings" pitchFamily="2" charset="2"/>
              <a:buNone/>
            </a:pPr>
            <a:endParaRPr lang="en-US" sz="1600" b="1" dirty="0">
              <a:solidFill>
                <a:schemeClr val="hlink"/>
              </a:solidFill>
            </a:endParaRPr>
          </a:p>
          <a:p>
            <a:pPr>
              <a:lnSpc>
                <a:spcPct val="90000"/>
              </a:lnSpc>
              <a:buFont typeface="Wingdings" pitchFamily="2" charset="2"/>
              <a:buNone/>
            </a:pPr>
            <a:r>
              <a:rPr lang="en-US" sz="1800" b="1" dirty="0">
                <a:solidFill>
                  <a:schemeClr val="hlink"/>
                </a:solidFill>
              </a:rPr>
              <a:t>EXAMPLE TIME SERIES RETRIEVAL:</a:t>
            </a:r>
          </a:p>
          <a:p>
            <a:pPr>
              <a:lnSpc>
                <a:spcPct val="90000"/>
              </a:lnSpc>
              <a:buFont typeface="Wingdings" pitchFamily="2" charset="2"/>
              <a:buNone/>
            </a:pPr>
            <a:endParaRPr lang="en-US" sz="1600" b="1" dirty="0">
              <a:solidFill>
                <a:schemeClr val="hlink"/>
              </a:solidFill>
            </a:endParaRPr>
          </a:p>
          <a:p>
            <a:pPr lvl="1">
              <a:lnSpc>
                <a:spcPct val="90000"/>
              </a:lnSpc>
              <a:buFont typeface="Wingdings" pitchFamily="2" charset="2"/>
              <a:buNone/>
            </a:pPr>
            <a:r>
              <a:rPr lang="en-US" sz="1600" dirty="0" err="1"/>
              <a:t>network.getTimeSeries</a:t>
            </a:r>
            <a:r>
              <a:rPr lang="en-US" sz="1600" dirty="0"/>
              <a:t>("Reservoir",“</a:t>
            </a:r>
            <a:r>
              <a:rPr lang="en-US" sz="1600" dirty="0">
                <a:solidFill>
                  <a:srgbClr val="3366FF"/>
                </a:solidFill>
              </a:rPr>
              <a:t>[</a:t>
            </a:r>
            <a:r>
              <a:rPr lang="en-US" sz="1600" i="1" dirty="0" err="1">
                <a:solidFill>
                  <a:srgbClr val="3366FF"/>
                </a:solidFill>
              </a:rPr>
              <a:t>ReservoirName</a:t>
            </a:r>
            <a:r>
              <a:rPr lang="en-US" sz="1600" dirty="0">
                <a:solidFill>
                  <a:srgbClr val="3366FF"/>
                </a:solidFill>
              </a:rPr>
              <a:t>]</a:t>
            </a:r>
            <a:r>
              <a:rPr lang="en-US" sz="1600" dirty="0"/>
              <a:t>", "Pool", "</a:t>
            </a:r>
            <a:r>
              <a:rPr lang="en-US" sz="1600" dirty="0" err="1"/>
              <a:t>Elev</a:t>
            </a:r>
            <a:r>
              <a:rPr lang="en-US" sz="1600" dirty="0"/>
              <a:t>")</a:t>
            </a:r>
          </a:p>
          <a:p>
            <a:pPr lvl="1">
              <a:lnSpc>
                <a:spcPct val="90000"/>
              </a:lnSpc>
              <a:buFont typeface="Wingdings" pitchFamily="2" charset="2"/>
              <a:buNone/>
            </a:pPr>
            <a:r>
              <a:rPr lang="en-US" sz="1600" dirty="0" err="1"/>
              <a:t>network.getTimeSeries</a:t>
            </a:r>
            <a:r>
              <a:rPr lang="en-US" sz="1600" dirty="0"/>
              <a:t>("Reservoir ",“</a:t>
            </a:r>
            <a:r>
              <a:rPr lang="en-US" sz="1600" dirty="0">
                <a:solidFill>
                  <a:srgbClr val="3366FF"/>
                </a:solidFill>
              </a:rPr>
              <a:t>[</a:t>
            </a:r>
            <a:r>
              <a:rPr lang="en-US" sz="1600" i="1" dirty="0" err="1">
                <a:solidFill>
                  <a:srgbClr val="3366FF"/>
                </a:solidFill>
              </a:rPr>
              <a:t>ReservoirName</a:t>
            </a:r>
            <a:r>
              <a:rPr lang="en-US" sz="1600" dirty="0">
                <a:solidFill>
                  <a:srgbClr val="3366FF"/>
                </a:solidFill>
              </a:rPr>
              <a:t>]</a:t>
            </a:r>
            <a:r>
              <a:rPr lang="en-US" sz="1600" dirty="0"/>
              <a:t>", "Pool”, Flow-IN")</a:t>
            </a:r>
          </a:p>
          <a:p>
            <a:pPr lvl="1">
              <a:lnSpc>
                <a:spcPct val="90000"/>
              </a:lnSpc>
              <a:buFont typeface="Wingdings" pitchFamily="2" charset="2"/>
              <a:buNone/>
            </a:pPr>
            <a:r>
              <a:rPr lang="en-US" sz="1600" dirty="0" err="1"/>
              <a:t>network.getTimeSeries</a:t>
            </a:r>
            <a:r>
              <a:rPr lang="en-US" sz="1600" dirty="0"/>
              <a:t>("Reservoir ",“</a:t>
            </a:r>
            <a:r>
              <a:rPr lang="en-US" sz="1600" dirty="0">
                <a:solidFill>
                  <a:srgbClr val="3366FF"/>
                </a:solidFill>
              </a:rPr>
              <a:t>[</a:t>
            </a:r>
            <a:r>
              <a:rPr lang="en-US" sz="1600" i="1" dirty="0" err="1">
                <a:solidFill>
                  <a:srgbClr val="3366FF"/>
                </a:solidFill>
              </a:rPr>
              <a:t>ReservoirName</a:t>
            </a:r>
            <a:r>
              <a:rPr lang="en-US" sz="1600" dirty="0">
                <a:solidFill>
                  <a:srgbClr val="3366FF"/>
                </a:solidFill>
              </a:rPr>
              <a:t>]</a:t>
            </a:r>
            <a:r>
              <a:rPr lang="en-US" sz="1600" dirty="0"/>
              <a:t>", "Conservation", "</a:t>
            </a:r>
            <a:r>
              <a:rPr lang="en-US" sz="1600" dirty="0" err="1"/>
              <a:t>Stor</a:t>
            </a:r>
            <a:r>
              <a:rPr lang="en-US" sz="1600" dirty="0"/>
              <a:t>-ZONE")</a:t>
            </a:r>
          </a:p>
          <a:p>
            <a:pPr lvl="1">
              <a:lnSpc>
                <a:spcPct val="90000"/>
              </a:lnSpc>
              <a:buFont typeface="Wingdings" pitchFamily="2" charset="2"/>
              <a:buNone/>
            </a:pPr>
            <a:endParaRPr lang="en-US" sz="1600" dirty="0"/>
          </a:p>
          <a:p>
            <a:pPr lvl="1">
              <a:lnSpc>
                <a:spcPct val="90000"/>
              </a:lnSpc>
              <a:buFont typeface="Wingdings" pitchFamily="2" charset="2"/>
              <a:buNone/>
            </a:pPr>
            <a:r>
              <a:rPr lang="en-US" sz="1600" dirty="0" err="1"/>
              <a:t>network.getTimeSeries</a:t>
            </a:r>
            <a:r>
              <a:rPr lang="en-US" sz="1600" dirty="0"/>
              <a:t>("Reach",“</a:t>
            </a:r>
            <a:r>
              <a:rPr lang="en-US" sz="1600" dirty="0">
                <a:solidFill>
                  <a:srgbClr val="3366FF"/>
                </a:solidFill>
              </a:rPr>
              <a:t>[</a:t>
            </a:r>
            <a:r>
              <a:rPr lang="en-US" sz="1600" i="1" dirty="0" err="1">
                <a:solidFill>
                  <a:srgbClr val="3366FF"/>
                </a:solidFill>
              </a:rPr>
              <a:t>ReachName</a:t>
            </a:r>
            <a:r>
              <a:rPr lang="en-US" sz="1600" dirty="0">
                <a:solidFill>
                  <a:srgbClr val="3366FF"/>
                </a:solidFill>
              </a:rPr>
              <a:t>]</a:t>
            </a:r>
            <a:r>
              <a:rPr lang="en-US" sz="1600" dirty="0"/>
              <a:t>", "", "Flow")</a:t>
            </a:r>
          </a:p>
          <a:p>
            <a:pPr lvl="1">
              <a:lnSpc>
                <a:spcPct val="90000"/>
              </a:lnSpc>
              <a:buFont typeface="Wingdings" pitchFamily="2" charset="2"/>
              <a:buNone/>
            </a:pPr>
            <a:endParaRPr lang="en-US" sz="1600" dirty="0"/>
          </a:p>
          <a:p>
            <a:pPr lvl="1">
              <a:lnSpc>
                <a:spcPct val="90000"/>
              </a:lnSpc>
              <a:buFont typeface="Wingdings" pitchFamily="2" charset="2"/>
              <a:buNone/>
            </a:pPr>
            <a:r>
              <a:rPr lang="en-US" sz="1600" dirty="0" err="1"/>
              <a:t>network.getTimeSeries</a:t>
            </a:r>
            <a:r>
              <a:rPr lang="en-US" sz="1600" dirty="0"/>
              <a:t>("Junction ",“</a:t>
            </a:r>
            <a:r>
              <a:rPr lang="en-US" sz="1600" dirty="0">
                <a:solidFill>
                  <a:srgbClr val="3366FF"/>
                </a:solidFill>
              </a:rPr>
              <a:t>[</a:t>
            </a:r>
            <a:r>
              <a:rPr lang="en-US" sz="1600" i="1" dirty="0" err="1">
                <a:solidFill>
                  <a:srgbClr val="3366FF"/>
                </a:solidFill>
              </a:rPr>
              <a:t>JunctionName</a:t>
            </a:r>
            <a:r>
              <a:rPr lang="en-US" sz="1600" dirty="0">
                <a:solidFill>
                  <a:srgbClr val="3366FF"/>
                </a:solidFill>
              </a:rPr>
              <a:t>]</a:t>
            </a:r>
            <a:r>
              <a:rPr lang="en-US" sz="1600" dirty="0"/>
              <a:t>", "", "Flow")</a:t>
            </a:r>
          </a:p>
          <a:p>
            <a:pPr lvl="1">
              <a:lnSpc>
                <a:spcPct val="90000"/>
              </a:lnSpc>
              <a:buFont typeface="Wingdings" pitchFamily="2" charset="2"/>
              <a:buNone/>
            </a:pPr>
            <a:endParaRPr lang="en-US" sz="1600" dirty="0"/>
          </a:p>
          <a:p>
            <a:pPr lvl="1">
              <a:lnSpc>
                <a:spcPct val="90000"/>
              </a:lnSpc>
              <a:buFont typeface="Wingdings" pitchFamily="2" charset="2"/>
              <a:buNone/>
            </a:pPr>
            <a:r>
              <a:rPr lang="en-US" sz="1600" dirty="0" err="1"/>
              <a:t>network.getTimeSeries</a:t>
            </a:r>
            <a:r>
              <a:rPr lang="en-US" sz="1600" dirty="0"/>
              <a:t>("Diversion ",“</a:t>
            </a:r>
            <a:r>
              <a:rPr lang="en-US" sz="1600" dirty="0">
                <a:solidFill>
                  <a:srgbClr val="3366FF"/>
                </a:solidFill>
              </a:rPr>
              <a:t>[</a:t>
            </a:r>
            <a:r>
              <a:rPr lang="en-US" sz="1600" i="1" dirty="0" err="1">
                <a:solidFill>
                  <a:srgbClr val="3366FF"/>
                </a:solidFill>
              </a:rPr>
              <a:t>DiversionName</a:t>
            </a:r>
            <a:r>
              <a:rPr lang="en-US" sz="1600" dirty="0">
                <a:solidFill>
                  <a:srgbClr val="3366FF"/>
                </a:solidFill>
              </a:rPr>
              <a:t>]</a:t>
            </a:r>
            <a:r>
              <a:rPr lang="en-US" sz="1600" dirty="0"/>
              <a:t>", “</a:t>
            </a:r>
            <a:r>
              <a:rPr lang="en-US" sz="1600" dirty="0">
                <a:solidFill>
                  <a:srgbClr val="3366FF"/>
                </a:solidFill>
              </a:rPr>
              <a:t>[</a:t>
            </a:r>
            <a:r>
              <a:rPr lang="en-US" sz="1600" i="1" dirty="0" err="1">
                <a:solidFill>
                  <a:srgbClr val="3366FF"/>
                </a:solidFill>
              </a:rPr>
              <a:t>DiversionName</a:t>
            </a:r>
            <a:r>
              <a:rPr lang="en-US" sz="1600" dirty="0">
                <a:solidFill>
                  <a:srgbClr val="3366FF"/>
                </a:solidFill>
              </a:rPr>
              <a:t>]</a:t>
            </a:r>
            <a:r>
              <a:rPr lang="en-US" sz="1600" dirty="0"/>
              <a:t> </a:t>
            </a:r>
            <a:r>
              <a:rPr lang="en-US" sz="1600" dirty="0" err="1"/>
              <a:t>Cntrl</a:t>
            </a:r>
            <a:r>
              <a:rPr lang="en-US" sz="1600" dirty="0"/>
              <a:t>", "Flow")</a:t>
            </a:r>
          </a:p>
          <a:p>
            <a:pPr lvl="1">
              <a:lnSpc>
                <a:spcPct val="90000"/>
              </a:lnSpc>
              <a:buFont typeface="Wingdings" pitchFamily="2" charset="2"/>
              <a:buNone/>
            </a:pPr>
            <a:r>
              <a:rPr lang="en-US" sz="1600" dirty="0" err="1"/>
              <a:t>network.getTimeSeries</a:t>
            </a:r>
            <a:r>
              <a:rPr lang="en-US" sz="1600" dirty="0"/>
              <a:t>("Diversion ",“</a:t>
            </a:r>
            <a:r>
              <a:rPr lang="en-US" sz="1600" dirty="0">
                <a:solidFill>
                  <a:srgbClr val="3366FF"/>
                </a:solidFill>
              </a:rPr>
              <a:t>[</a:t>
            </a:r>
            <a:r>
              <a:rPr lang="en-US" sz="1600" i="1" dirty="0" err="1">
                <a:solidFill>
                  <a:srgbClr val="3366FF"/>
                </a:solidFill>
              </a:rPr>
              <a:t>DiversionName</a:t>
            </a:r>
            <a:r>
              <a:rPr lang="en-US" sz="1600" dirty="0">
                <a:solidFill>
                  <a:srgbClr val="3366FF"/>
                </a:solidFill>
              </a:rPr>
              <a:t>]</a:t>
            </a:r>
            <a:r>
              <a:rPr lang="en-US" sz="1600" dirty="0"/>
              <a:t>", “</a:t>
            </a:r>
            <a:r>
              <a:rPr lang="en-US" sz="1600" dirty="0">
                <a:solidFill>
                  <a:srgbClr val="3366FF"/>
                </a:solidFill>
              </a:rPr>
              <a:t>[</a:t>
            </a:r>
            <a:r>
              <a:rPr lang="en-US" sz="1600" i="1" dirty="0" err="1">
                <a:solidFill>
                  <a:srgbClr val="3366FF"/>
                </a:solidFill>
              </a:rPr>
              <a:t>DiversionName</a:t>
            </a:r>
            <a:r>
              <a:rPr lang="en-US" sz="1600" dirty="0">
                <a:solidFill>
                  <a:srgbClr val="3366FF"/>
                </a:solidFill>
              </a:rPr>
              <a:t>]</a:t>
            </a:r>
            <a:r>
              <a:rPr lang="en-US" sz="1600" dirty="0"/>
              <a:t> </a:t>
            </a:r>
            <a:r>
              <a:rPr lang="en-US" sz="1600" dirty="0" err="1"/>
              <a:t>Rch</a:t>
            </a:r>
            <a:r>
              <a:rPr lang="en-US" sz="1600" dirty="0"/>
              <a:t>", "Flow")</a:t>
            </a:r>
          </a:p>
          <a:p>
            <a:pPr>
              <a:lnSpc>
                <a:spcPct val="90000"/>
              </a:lnSpc>
              <a:buFont typeface="Wingdings" pitchFamily="2" charset="2"/>
              <a:buNone/>
            </a:pPr>
            <a:endParaRPr lang="en-US" sz="1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Grp="1" noChangeArrowheads="1"/>
          </p:cNvSpPr>
          <p:nvPr>
            <p:ph type="title"/>
          </p:nvPr>
        </p:nvSpPr>
        <p:spPr/>
        <p:txBody>
          <a:bodyPr/>
          <a:lstStyle/>
          <a:p>
            <a:r>
              <a:rPr lang="en-US" dirty="0"/>
              <a:t>Math</a:t>
            </a:r>
            <a:r>
              <a:rPr lang="en-US" sz="3200" dirty="0"/>
              <a:t> </a:t>
            </a:r>
            <a:br>
              <a:rPr lang="en-US" sz="3200" dirty="0"/>
            </a:br>
            <a:r>
              <a:rPr lang="en-US" sz="3200" dirty="0"/>
              <a:t>(</a:t>
            </a:r>
            <a:r>
              <a:rPr lang="en-US" sz="3200" dirty="0" err="1"/>
              <a:t>hec.hecmath.TimeSeriesMath</a:t>
            </a:r>
            <a:r>
              <a:rPr lang="en-US" sz="3200" dirty="0"/>
              <a:t>)</a:t>
            </a:r>
          </a:p>
        </p:txBody>
      </p:sp>
      <p:sp>
        <p:nvSpPr>
          <p:cNvPr id="289795" name="Rectangle 3"/>
          <p:cNvSpPr>
            <a:spLocks noGrp="1" noChangeArrowheads="1"/>
          </p:cNvSpPr>
          <p:nvPr>
            <p:ph type="body" idx="1"/>
          </p:nvPr>
        </p:nvSpPr>
        <p:spPr>
          <a:xfrm>
            <a:off x="2119313" y="2477386"/>
            <a:ext cx="8558212" cy="3648778"/>
          </a:xfrm>
        </p:spPr>
        <p:txBody>
          <a:bodyPr>
            <a:normAutofit lnSpcReduction="10000"/>
          </a:bodyPr>
          <a:lstStyle/>
          <a:p>
            <a:pPr>
              <a:buFont typeface="Wingdings" pitchFamily="2" charset="2"/>
              <a:buNone/>
            </a:pPr>
            <a:r>
              <a:rPr lang="en-US" dirty="0">
                <a:latin typeface="Times New Roman" pitchFamily="18" charset="0"/>
              </a:rPr>
              <a:t>multiply(</a:t>
            </a:r>
            <a:r>
              <a:rPr lang="en-US" b="1" dirty="0">
                <a:solidFill>
                  <a:srgbClr val="0000FF"/>
                </a:solidFill>
                <a:latin typeface="Times New Roman" pitchFamily="18" charset="0"/>
              </a:rPr>
              <a:t>floating-point</a:t>
            </a:r>
            <a:r>
              <a:rPr lang="en-US" dirty="0">
                <a:latin typeface="Times New Roman" pitchFamily="18" charset="0"/>
              </a:rPr>
              <a:t>) </a:t>
            </a:r>
          </a:p>
          <a:p>
            <a:pPr lvl="1">
              <a:buFont typeface="Wingdings" pitchFamily="2" charset="2"/>
              <a:buNone/>
            </a:pPr>
            <a:r>
              <a:rPr lang="en-US" sz="2000" b="1" dirty="0">
                <a:solidFill>
                  <a:srgbClr val="7F0055"/>
                </a:solidFill>
                <a:latin typeface="Times New Roman" pitchFamily="18" charset="0"/>
              </a:rPr>
              <a:t>Parameters:  </a:t>
            </a:r>
            <a:r>
              <a:rPr lang="en-US" sz="2000" b="1" dirty="0">
                <a:solidFill>
                  <a:srgbClr val="0000FF"/>
                </a:solidFill>
                <a:latin typeface="Times New Roman" pitchFamily="18" charset="0"/>
              </a:rPr>
              <a:t>floating-point</a:t>
            </a:r>
            <a:r>
              <a:rPr lang="en-US" sz="2000" dirty="0">
                <a:solidFill>
                  <a:srgbClr val="0000FF"/>
                </a:solidFill>
                <a:latin typeface="Times New Roman" pitchFamily="18" charset="0"/>
              </a:rPr>
              <a:t> </a:t>
            </a:r>
            <a:r>
              <a:rPr lang="en-US" sz="2000" dirty="0">
                <a:solidFill>
                  <a:srgbClr val="FF9900"/>
                </a:solidFill>
                <a:latin typeface="Times New Roman" pitchFamily="18" charset="0"/>
              </a:rPr>
              <a:t>constant</a:t>
            </a:r>
            <a:endParaRPr lang="en-US" sz="2000" b="1" dirty="0">
              <a:solidFill>
                <a:srgbClr val="7F0055"/>
              </a:solidFill>
              <a:latin typeface="Times New Roman" pitchFamily="18" charset="0"/>
            </a:endParaRPr>
          </a:p>
          <a:p>
            <a:pPr lvl="1">
              <a:buFont typeface="Wingdings" pitchFamily="2" charset="2"/>
              <a:buNone/>
            </a:pPr>
            <a:r>
              <a:rPr lang="en-US" sz="2000" b="1" dirty="0">
                <a:solidFill>
                  <a:srgbClr val="7F0055"/>
                </a:solidFill>
                <a:latin typeface="Times New Roman" pitchFamily="18" charset="0"/>
              </a:rPr>
              <a:t>Return Type: </a:t>
            </a:r>
            <a:r>
              <a:rPr lang="en-US" sz="2000" dirty="0" err="1">
                <a:solidFill>
                  <a:srgbClr val="339966"/>
                </a:solidFill>
                <a:latin typeface="Times New Roman" pitchFamily="18" charset="0"/>
              </a:rPr>
              <a:t>hec.hecmath.HecMath</a:t>
            </a:r>
            <a:endParaRPr lang="en-US" sz="2000" dirty="0">
              <a:solidFill>
                <a:srgbClr val="339966"/>
              </a:solidFill>
              <a:latin typeface="Times New Roman" pitchFamily="18" charset="0"/>
            </a:endParaRPr>
          </a:p>
          <a:p>
            <a:pPr lvl="1">
              <a:buFont typeface="Wingdings" pitchFamily="2" charset="2"/>
              <a:buNone/>
            </a:pPr>
            <a:endParaRPr lang="en-US" sz="2000" b="1" dirty="0">
              <a:solidFill>
                <a:srgbClr val="7F0055"/>
              </a:solidFill>
              <a:latin typeface="Times New Roman" pitchFamily="18" charset="0"/>
            </a:endParaRPr>
          </a:p>
          <a:p>
            <a:pPr lvl="1">
              <a:buFont typeface="Wingdings" pitchFamily="2" charset="2"/>
              <a:buNone/>
            </a:pPr>
            <a:r>
              <a:rPr lang="en-US" sz="2000" b="1" dirty="0">
                <a:solidFill>
                  <a:srgbClr val="7F0055"/>
                </a:solidFill>
                <a:latin typeface="Times New Roman" pitchFamily="18" charset="0"/>
              </a:rPr>
              <a:t>Example:</a:t>
            </a:r>
          </a:p>
          <a:p>
            <a:pPr lvl="1">
              <a:buFont typeface="Wingdings" pitchFamily="2" charset="2"/>
              <a:buNone/>
            </a:pPr>
            <a:r>
              <a:rPr lang="en-US" sz="2000" b="1" dirty="0">
                <a:solidFill>
                  <a:srgbClr val="0000FF"/>
                </a:solidFill>
                <a:latin typeface="Times New Roman" pitchFamily="18" charset="0"/>
              </a:rPr>
              <a:t>		</a:t>
            </a:r>
            <a:r>
              <a:rPr lang="en-US" sz="2000" dirty="0">
                <a:solidFill>
                  <a:srgbClr val="0000FF"/>
                </a:solidFill>
                <a:latin typeface="Times New Roman" pitchFamily="18" charset="0"/>
              </a:rPr>
              <a:t>from </a:t>
            </a:r>
            <a:r>
              <a:rPr lang="en-US" sz="2000" dirty="0" err="1">
                <a:solidFill>
                  <a:srgbClr val="0000FF"/>
                </a:solidFill>
                <a:latin typeface="Times New Roman" pitchFamily="18" charset="0"/>
              </a:rPr>
              <a:t>hec.heclib.dss</a:t>
            </a:r>
            <a:r>
              <a:rPr lang="en-US" sz="2000" dirty="0">
                <a:solidFill>
                  <a:srgbClr val="0000FF"/>
                </a:solidFill>
                <a:latin typeface="Times New Roman" pitchFamily="18" charset="0"/>
              </a:rPr>
              <a:t> import </a:t>
            </a:r>
            <a:r>
              <a:rPr lang="en-US" sz="2000" dirty="0" err="1">
                <a:solidFill>
                  <a:srgbClr val="0000FF"/>
                </a:solidFill>
                <a:latin typeface="Times New Roman" pitchFamily="18" charset="0"/>
              </a:rPr>
              <a:t>HecDss</a:t>
            </a:r>
            <a:r>
              <a:rPr lang="en-US" sz="2000" dirty="0">
                <a:solidFill>
                  <a:srgbClr val="0000FF"/>
                </a:solidFill>
                <a:latin typeface="Times New Roman" pitchFamily="18" charset="0"/>
              </a:rPr>
              <a:t>, </a:t>
            </a:r>
            <a:r>
              <a:rPr lang="en-US" sz="2000" dirty="0" err="1">
                <a:solidFill>
                  <a:srgbClr val="0000FF"/>
                </a:solidFill>
                <a:latin typeface="Times New Roman" pitchFamily="18" charset="0"/>
              </a:rPr>
              <a:t>DSSPathname</a:t>
            </a:r>
            <a:endParaRPr lang="en-US" sz="2000" dirty="0">
              <a:solidFill>
                <a:srgbClr val="0000FF"/>
              </a:solidFill>
              <a:latin typeface="Times New Roman" pitchFamily="18" charset="0"/>
            </a:endParaRPr>
          </a:p>
          <a:p>
            <a:pPr lvl="1">
              <a:buNone/>
            </a:pPr>
            <a:r>
              <a:rPr lang="en-US" sz="2000" b="1" dirty="0">
                <a:solidFill>
                  <a:srgbClr val="0000FF"/>
                </a:solidFill>
                <a:latin typeface="Times New Roman" pitchFamily="18" charset="0"/>
              </a:rPr>
              <a:t>		</a:t>
            </a:r>
            <a:r>
              <a:rPr lang="en-US" sz="2000" dirty="0">
                <a:solidFill>
                  <a:srgbClr val="0000FF"/>
                </a:solidFill>
                <a:latin typeface="Times New Roman" pitchFamily="18" charset="0"/>
              </a:rPr>
              <a:t>from </a:t>
            </a:r>
            <a:r>
              <a:rPr lang="en-US" sz="2000" dirty="0" err="1">
                <a:solidFill>
                  <a:srgbClr val="0000FF"/>
                </a:solidFill>
                <a:latin typeface="Times New Roman" pitchFamily="18" charset="0"/>
              </a:rPr>
              <a:t>hec.hecmath</a:t>
            </a:r>
            <a:r>
              <a:rPr lang="en-US" sz="2000" dirty="0">
                <a:solidFill>
                  <a:srgbClr val="0000FF"/>
                </a:solidFill>
                <a:latin typeface="Times New Roman" pitchFamily="18" charset="0"/>
              </a:rPr>
              <a:t> import </a:t>
            </a:r>
            <a:r>
              <a:rPr lang="en-US" sz="2000" dirty="0" err="1">
                <a:solidFill>
                  <a:srgbClr val="0000FF"/>
                </a:solidFill>
                <a:latin typeface="Times New Roman" pitchFamily="18" charset="0"/>
              </a:rPr>
              <a:t>TimeSeriesMath</a:t>
            </a:r>
            <a:endParaRPr lang="en-US" sz="2000" dirty="0">
              <a:solidFill>
                <a:srgbClr val="0000FF"/>
              </a:solidFill>
              <a:latin typeface="Times New Roman" pitchFamily="18" charset="0"/>
            </a:endParaRPr>
          </a:p>
          <a:p>
            <a:pPr lvl="1">
              <a:buFont typeface="Wingdings" pitchFamily="2" charset="2"/>
              <a:buNone/>
            </a:pPr>
            <a:r>
              <a:rPr lang="en-US" sz="2000" dirty="0">
                <a:solidFill>
                  <a:srgbClr val="0000FF"/>
                </a:solidFill>
                <a:latin typeface="Times New Roman" pitchFamily="18" charset="0"/>
              </a:rPr>
              <a:t>		</a:t>
            </a:r>
            <a:r>
              <a:rPr lang="en-US" sz="2000" dirty="0" err="1">
                <a:solidFill>
                  <a:srgbClr val="0000FF"/>
                </a:solidFill>
                <a:latin typeface="Times New Roman" pitchFamily="18" charset="0"/>
              </a:rPr>
              <a:t>DssFile</a:t>
            </a:r>
            <a:r>
              <a:rPr lang="en-US" sz="2000" dirty="0">
                <a:solidFill>
                  <a:srgbClr val="0000FF"/>
                </a:solidFill>
                <a:latin typeface="Times New Roman" pitchFamily="18" charset="0"/>
              </a:rPr>
              <a:t> = </a:t>
            </a:r>
            <a:r>
              <a:rPr lang="en-US" sz="2000" dirty="0" err="1">
                <a:solidFill>
                  <a:srgbClr val="0000FF"/>
                </a:solidFill>
                <a:latin typeface="Times New Roman" pitchFamily="18" charset="0"/>
              </a:rPr>
              <a:t>HecDss.open</a:t>
            </a:r>
            <a:r>
              <a:rPr lang="en-US" sz="2000" dirty="0">
                <a:solidFill>
                  <a:srgbClr val="0000FF"/>
                </a:solidFill>
                <a:latin typeface="Times New Roman" pitchFamily="18" charset="0"/>
              </a:rPr>
              <a:t>(</a:t>
            </a:r>
            <a:r>
              <a:rPr lang="en-US" sz="2000" dirty="0" err="1">
                <a:solidFill>
                  <a:srgbClr val="0000FF"/>
                </a:solidFill>
                <a:latin typeface="Times New Roman" pitchFamily="18" charset="0"/>
              </a:rPr>
              <a:t>r”c</a:t>
            </a:r>
            <a:r>
              <a:rPr lang="en-US" sz="2000" dirty="0">
                <a:solidFill>
                  <a:srgbClr val="0000FF"/>
                </a:solidFill>
                <a:latin typeface="Times New Roman" pitchFamily="18" charset="0"/>
              </a:rPr>
              <a:t>:/temp/</a:t>
            </a:r>
            <a:r>
              <a:rPr lang="en-US" sz="2000" dirty="0" err="1">
                <a:solidFill>
                  <a:srgbClr val="0000FF"/>
                </a:solidFill>
                <a:latin typeface="Times New Roman" pitchFamily="18" charset="0"/>
              </a:rPr>
              <a:t>sample.dss</a:t>
            </a:r>
            <a:r>
              <a:rPr lang="en-US" sz="2000" dirty="0">
                <a:solidFill>
                  <a:srgbClr val="0000FF"/>
                </a:solidFill>
                <a:latin typeface="Times New Roman" pitchFamily="18" charset="0"/>
              </a:rPr>
              <a:t>”, True)</a:t>
            </a:r>
          </a:p>
          <a:p>
            <a:pPr lvl="1">
              <a:buFont typeface="Wingdings" pitchFamily="2" charset="2"/>
              <a:buNone/>
            </a:pPr>
            <a:r>
              <a:rPr lang="en-US" sz="2000" dirty="0">
                <a:solidFill>
                  <a:srgbClr val="0000FF"/>
                </a:solidFill>
                <a:latin typeface="Times New Roman" pitchFamily="18" charset="0"/>
              </a:rPr>
              <a:t>		</a:t>
            </a:r>
            <a:r>
              <a:rPr lang="en-US" sz="2000" dirty="0" err="1">
                <a:solidFill>
                  <a:srgbClr val="0000FF"/>
                </a:solidFill>
                <a:latin typeface="Times New Roman" pitchFamily="18" charset="0"/>
              </a:rPr>
              <a:t>tsData</a:t>
            </a:r>
            <a:r>
              <a:rPr lang="en-US" sz="2000" dirty="0">
                <a:solidFill>
                  <a:srgbClr val="0000FF"/>
                </a:solidFill>
                <a:latin typeface="Times New Roman" pitchFamily="18" charset="0"/>
              </a:rPr>
              <a:t> = </a:t>
            </a:r>
            <a:r>
              <a:rPr lang="en-US" sz="2000" dirty="0" err="1">
                <a:solidFill>
                  <a:srgbClr val="0000FF"/>
                </a:solidFill>
                <a:latin typeface="Times New Roman" pitchFamily="18" charset="0"/>
              </a:rPr>
              <a:t>DssFile.read</a:t>
            </a:r>
            <a:r>
              <a:rPr lang="en-US" sz="2000" dirty="0">
                <a:solidFill>
                  <a:srgbClr val="0000FF"/>
                </a:solidFill>
                <a:latin typeface="Times New Roman" pitchFamily="18" charset="0"/>
              </a:rPr>
              <a:t>(“/A/B/C///F/”)</a:t>
            </a:r>
          </a:p>
          <a:p>
            <a:pPr lvl="1">
              <a:buFont typeface="Wingdings" pitchFamily="2" charset="2"/>
              <a:buNone/>
            </a:pPr>
            <a:r>
              <a:rPr lang="en-US" sz="2000" dirty="0">
                <a:solidFill>
                  <a:srgbClr val="0000FF"/>
                </a:solidFill>
                <a:latin typeface="Times New Roman" pitchFamily="18" charset="0"/>
              </a:rPr>
              <a:t>		</a:t>
            </a:r>
            <a:r>
              <a:rPr lang="en-US" sz="2000" dirty="0" err="1">
                <a:solidFill>
                  <a:srgbClr val="0000FF"/>
                </a:solidFill>
                <a:latin typeface="Times New Roman" pitchFamily="18" charset="0"/>
              </a:rPr>
              <a:t>tsData.multiply</a:t>
            </a:r>
            <a:r>
              <a:rPr lang="en-US" sz="2000" dirty="0">
                <a:solidFill>
                  <a:srgbClr val="0000FF"/>
                </a:solidFill>
                <a:latin typeface="Times New Roman" pitchFamily="18" charset="0"/>
              </a:rPr>
              <a:t>(5.0)</a:t>
            </a:r>
            <a:endParaRPr lang="en-US"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2"/>
          <p:cNvSpPr>
            <a:spLocks noGrp="1" noChangeArrowheads="1"/>
          </p:cNvSpPr>
          <p:nvPr>
            <p:ph type="title"/>
          </p:nvPr>
        </p:nvSpPr>
        <p:spPr/>
        <p:txBody>
          <a:bodyPr/>
          <a:lstStyle/>
          <a:p>
            <a:r>
              <a:rPr lang="en-US" dirty="0" err="1"/>
              <a:t>HecTime</a:t>
            </a:r>
            <a:r>
              <a:rPr lang="en-US" sz="3200" dirty="0"/>
              <a:t> </a:t>
            </a:r>
            <a:br>
              <a:rPr lang="en-US" sz="3200" dirty="0"/>
            </a:br>
            <a:r>
              <a:rPr lang="en-US" sz="3200" dirty="0"/>
              <a:t>(</a:t>
            </a:r>
            <a:r>
              <a:rPr lang="en-US" sz="3200" dirty="0" err="1"/>
              <a:t>hec.hec.lib.util.HecTime</a:t>
            </a:r>
            <a:r>
              <a:rPr lang="en-US" sz="3200" dirty="0"/>
              <a:t>)</a:t>
            </a:r>
          </a:p>
        </p:txBody>
      </p:sp>
      <p:sp>
        <p:nvSpPr>
          <p:cNvPr id="290819" name="Rectangle 3"/>
          <p:cNvSpPr>
            <a:spLocks noGrp="1" noChangeArrowheads="1"/>
          </p:cNvSpPr>
          <p:nvPr>
            <p:ph type="body" idx="1"/>
          </p:nvPr>
        </p:nvSpPr>
        <p:spPr/>
        <p:txBody>
          <a:bodyPr>
            <a:normAutofit/>
          </a:bodyPr>
          <a:lstStyle/>
          <a:p>
            <a:pPr>
              <a:buFont typeface="Wingdings" pitchFamily="2" charset="2"/>
              <a:buNone/>
            </a:pPr>
            <a:r>
              <a:rPr lang="en-US" dirty="0">
                <a:latin typeface="Times New Roman" pitchFamily="18" charset="0"/>
              </a:rPr>
              <a:t>add(</a:t>
            </a:r>
            <a:r>
              <a:rPr lang="en-US" b="1" dirty="0">
                <a:solidFill>
                  <a:srgbClr val="0000FF"/>
                </a:solidFill>
                <a:latin typeface="Times New Roman" pitchFamily="18" charset="0"/>
              </a:rPr>
              <a:t>integer</a:t>
            </a:r>
            <a:r>
              <a:rPr lang="en-US" dirty="0">
                <a:latin typeface="Times New Roman" pitchFamily="18" charset="0"/>
              </a:rPr>
              <a:t>) </a:t>
            </a:r>
          </a:p>
          <a:p>
            <a:pPr lvl="1">
              <a:buFont typeface="Wingdings" pitchFamily="2" charset="2"/>
              <a:buNone/>
            </a:pPr>
            <a:r>
              <a:rPr lang="en-US" sz="2000" dirty="0">
                <a:solidFill>
                  <a:srgbClr val="3F5FBF"/>
                </a:solidFill>
                <a:latin typeface="Courier New" pitchFamily="49" charset="0"/>
              </a:rPr>
              <a:t>This method adds the specified increment in minutes to the object’s date and time.</a:t>
            </a:r>
          </a:p>
          <a:p>
            <a:pPr lvl="1">
              <a:buFont typeface="Wingdings" pitchFamily="2" charset="2"/>
              <a:buNone/>
            </a:pPr>
            <a:r>
              <a:rPr lang="en-US" sz="2000" b="1" dirty="0">
                <a:solidFill>
                  <a:srgbClr val="7F0055"/>
                </a:solidFill>
                <a:latin typeface="Times New Roman" pitchFamily="18" charset="0"/>
              </a:rPr>
              <a:t>Parameters:   </a:t>
            </a:r>
            <a:r>
              <a:rPr lang="en-US" sz="2000" b="1" dirty="0">
                <a:solidFill>
                  <a:srgbClr val="0000FF"/>
                </a:solidFill>
                <a:latin typeface="Times New Roman" pitchFamily="18" charset="0"/>
              </a:rPr>
              <a:t>integer</a:t>
            </a:r>
            <a:r>
              <a:rPr lang="en-US" sz="2000" dirty="0">
                <a:solidFill>
                  <a:srgbClr val="0000FF"/>
                </a:solidFill>
                <a:latin typeface="Times New Roman" pitchFamily="18" charset="0"/>
              </a:rPr>
              <a:t> </a:t>
            </a:r>
            <a:r>
              <a:rPr lang="en-US" sz="2000" dirty="0" err="1">
                <a:solidFill>
                  <a:srgbClr val="FF9900"/>
                </a:solidFill>
                <a:latin typeface="Times New Roman" pitchFamily="18" charset="0"/>
              </a:rPr>
              <a:t>timeGranularity</a:t>
            </a:r>
            <a:r>
              <a:rPr lang="en-US" sz="2000" dirty="0">
                <a:solidFill>
                  <a:srgbClr val="FF9900"/>
                </a:solidFill>
                <a:latin typeface="Times New Roman" pitchFamily="18" charset="0"/>
              </a:rPr>
              <a:t>/increment</a:t>
            </a:r>
            <a:endParaRPr lang="en-US" sz="2000" b="1" dirty="0">
              <a:solidFill>
                <a:srgbClr val="7F0055"/>
              </a:solidFill>
              <a:latin typeface="Times New Roman" pitchFamily="18" charset="0"/>
            </a:endParaRPr>
          </a:p>
          <a:p>
            <a:pPr lvl="1">
              <a:buFont typeface="Wingdings" pitchFamily="2" charset="2"/>
              <a:buNone/>
            </a:pPr>
            <a:r>
              <a:rPr lang="en-US" sz="2000" b="1" dirty="0">
                <a:solidFill>
                  <a:srgbClr val="7F0055"/>
                </a:solidFill>
                <a:latin typeface="Times New Roman" pitchFamily="18" charset="0"/>
              </a:rPr>
              <a:t>Return Type: </a:t>
            </a:r>
            <a:r>
              <a:rPr lang="en-US" sz="2000" b="1" dirty="0">
                <a:solidFill>
                  <a:srgbClr val="339966"/>
                </a:solidFill>
                <a:latin typeface="Times New Roman" pitchFamily="18" charset="0"/>
              </a:rPr>
              <a:t>None</a:t>
            </a:r>
          </a:p>
          <a:p>
            <a:pPr lvl="1">
              <a:buFont typeface="Wingdings" pitchFamily="2" charset="2"/>
              <a:buNone/>
            </a:pPr>
            <a:endParaRPr lang="en-US" sz="2000" b="1" dirty="0">
              <a:solidFill>
                <a:srgbClr val="339966"/>
              </a:solidFill>
              <a:latin typeface="Times New Roman" pitchFamily="18" charset="0"/>
            </a:endParaRPr>
          </a:p>
          <a:p>
            <a:pPr lvl="1">
              <a:buFont typeface="Wingdings" pitchFamily="2" charset="2"/>
              <a:buNone/>
            </a:pPr>
            <a:r>
              <a:rPr lang="en-US" sz="2000" b="1" dirty="0">
                <a:solidFill>
                  <a:srgbClr val="7F0055"/>
                </a:solidFill>
                <a:latin typeface="Times New Roman" pitchFamily="18" charset="0"/>
              </a:rPr>
              <a:t>Example:</a:t>
            </a:r>
          </a:p>
          <a:p>
            <a:pPr lvl="3">
              <a:buFont typeface="Wingdings" pitchFamily="2" charset="2"/>
              <a:buNone/>
            </a:pPr>
            <a:r>
              <a:rPr lang="en-US" sz="2000" b="1" dirty="0" err="1">
                <a:solidFill>
                  <a:srgbClr val="0000FF"/>
                </a:solidFill>
                <a:latin typeface="Times New Roman" pitchFamily="18" charset="0"/>
              </a:rPr>
              <a:t>hTime</a:t>
            </a:r>
            <a:r>
              <a:rPr lang="en-US" sz="2000" b="1" dirty="0">
                <a:solidFill>
                  <a:srgbClr val="0000FF"/>
                </a:solidFill>
                <a:latin typeface="Times New Roman" pitchFamily="18" charset="0"/>
              </a:rPr>
              <a:t> = </a:t>
            </a:r>
            <a:r>
              <a:rPr lang="en-US" sz="2000" b="1" dirty="0" err="1">
                <a:solidFill>
                  <a:srgbClr val="0000FF"/>
                </a:solidFill>
                <a:latin typeface="Times New Roman" pitchFamily="18" charset="0"/>
              </a:rPr>
              <a:t>currentRuntimestep.getHecTime</a:t>
            </a:r>
            <a:r>
              <a:rPr lang="en-US" sz="2000" b="1" dirty="0">
                <a:solidFill>
                  <a:srgbClr val="0000FF"/>
                </a:solidFill>
                <a:latin typeface="Times New Roman" pitchFamily="18" charset="0"/>
              </a:rPr>
              <a:t>()</a:t>
            </a:r>
          </a:p>
          <a:p>
            <a:pPr lvl="3">
              <a:buFont typeface="Wingdings" pitchFamily="2" charset="2"/>
              <a:buNone/>
            </a:pPr>
            <a:r>
              <a:rPr lang="en-US" sz="2000" b="1" dirty="0" err="1">
                <a:solidFill>
                  <a:srgbClr val="0000FF"/>
                </a:solidFill>
                <a:latin typeface="Times New Roman" pitchFamily="18" charset="0"/>
              </a:rPr>
              <a:t>hTime.add</a:t>
            </a:r>
            <a:r>
              <a:rPr lang="en-US" sz="2000" b="1" dirty="0">
                <a:solidFill>
                  <a:srgbClr val="0000FF"/>
                </a:solidFill>
                <a:latin typeface="Times New Roman" pitchFamily="18" charset="0"/>
              </a:rPr>
              <a:t>(60)</a:t>
            </a:r>
            <a:endParaRPr lang="en-US"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p:txBody>
          <a:bodyPr/>
          <a:lstStyle/>
          <a:p>
            <a:r>
              <a:rPr lang="en-US" dirty="0"/>
              <a:t>Network</a:t>
            </a:r>
            <a:r>
              <a:rPr lang="en-US" sz="3200" dirty="0"/>
              <a:t> </a:t>
            </a:r>
            <a:br>
              <a:rPr lang="en-US" sz="3200" dirty="0"/>
            </a:br>
            <a:r>
              <a:rPr lang="en-US" sz="3200" dirty="0"/>
              <a:t>(</a:t>
            </a:r>
            <a:r>
              <a:rPr lang="en-US" sz="3200" dirty="0" err="1"/>
              <a:t>hec.rss.model.RssSystem</a:t>
            </a:r>
            <a:r>
              <a:rPr lang="en-US" sz="3200" dirty="0"/>
              <a:t>)</a:t>
            </a:r>
          </a:p>
        </p:txBody>
      </p:sp>
      <p:sp>
        <p:nvSpPr>
          <p:cNvPr id="291843" name="Rectangle 3"/>
          <p:cNvSpPr>
            <a:spLocks noGrp="1" noChangeArrowheads="1"/>
          </p:cNvSpPr>
          <p:nvPr>
            <p:ph type="body" idx="1"/>
          </p:nvPr>
        </p:nvSpPr>
        <p:spPr/>
        <p:txBody>
          <a:bodyPr>
            <a:noAutofit/>
          </a:bodyPr>
          <a:lstStyle/>
          <a:p>
            <a:pPr>
              <a:buFont typeface="Wingdings" pitchFamily="2" charset="2"/>
              <a:buNone/>
            </a:pPr>
            <a:r>
              <a:rPr lang="en-US" dirty="0" err="1">
                <a:latin typeface="Times New Roman" pitchFamily="18" charset="0"/>
              </a:rPr>
              <a:t>getTimeSeries</a:t>
            </a:r>
            <a:r>
              <a:rPr lang="en-US" dirty="0">
                <a:latin typeface="Times New Roman" pitchFamily="18" charset="0"/>
              </a:rPr>
              <a:t>(</a:t>
            </a:r>
            <a:r>
              <a:rPr lang="en-US" b="1" dirty="0">
                <a:solidFill>
                  <a:srgbClr val="0000FF"/>
                </a:solidFill>
                <a:latin typeface="Times New Roman" pitchFamily="18" charset="0"/>
              </a:rPr>
              <a:t>string</a:t>
            </a:r>
            <a:r>
              <a:rPr lang="en-US" dirty="0">
                <a:latin typeface="Times New Roman" pitchFamily="18" charset="0"/>
              </a:rPr>
              <a:t>, </a:t>
            </a:r>
            <a:r>
              <a:rPr lang="en-US" b="1" dirty="0">
                <a:solidFill>
                  <a:srgbClr val="0000FF"/>
                </a:solidFill>
                <a:latin typeface="Times New Roman" pitchFamily="18" charset="0"/>
              </a:rPr>
              <a:t>string</a:t>
            </a:r>
            <a:r>
              <a:rPr lang="en-US" dirty="0">
                <a:latin typeface="Times New Roman" pitchFamily="18" charset="0"/>
              </a:rPr>
              <a:t>, </a:t>
            </a:r>
            <a:r>
              <a:rPr lang="en-US" b="1" dirty="0">
                <a:solidFill>
                  <a:srgbClr val="0000FF"/>
                </a:solidFill>
                <a:latin typeface="Times New Roman" pitchFamily="18" charset="0"/>
              </a:rPr>
              <a:t>string</a:t>
            </a:r>
            <a:r>
              <a:rPr lang="en-US" dirty="0">
                <a:latin typeface="Times New Roman" pitchFamily="18" charset="0"/>
              </a:rPr>
              <a:t>, </a:t>
            </a:r>
            <a:r>
              <a:rPr lang="en-US" b="1" dirty="0">
                <a:solidFill>
                  <a:srgbClr val="0000FF"/>
                </a:solidFill>
                <a:latin typeface="Times New Roman" pitchFamily="18" charset="0"/>
              </a:rPr>
              <a:t>string</a:t>
            </a:r>
            <a:r>
              <a:rPr lang="en-US" dirty="0">
                <a:latin typeface="Times New Roman" pitchFamily="18" charset="0"/>
              </a:rPr>
              <a:t>)</a:t>
            </a:r>
          </a:p>
          <a:p>
            <a:pPr>
              <a:buFont typeface="Wingdings" pitchFamily="2" charset="2"/>
              <a:buNone/>
            </a:pPr>
            <a:r>
              <a:rPr lang="en-US" dirty="0">
                <a:latin typeface="Times New Roman" pitchFamily="18" charset="0"/>
              </a:rPr>
              <a:t>	</a:t>
            </a:r>
            <a:r>
              <a:rPr lang="en-US" b="1" dirty="0">
                <a:solidFill>
                  <a:srgbClr val="7F0055"/>
                </a:solidFill>
                <a:latin typeface="Times New Roman" pitchFamily="18" charset="0"/>
              </a:rPr>
              <a:t>Parameters:  </a:t>
            </a:r>
            <a:r>
              <a:rPr lang="en-US" sz="2000" b="1" dirty="0">
                <a:solidFill>
                  <a:srgbClr val="0000FF"/>
                </a:solidFill>
                <a:latin typeface="Times New Roman" pitchFamily="18" charset="0"/>
              </a:rPr>
              <a:t>string</a:t>
            </a:r>
            <a:r>
              <a:rPr lang="en-US" sz="2000" dirty="0">
                <a:solidFill>
                  <a:srgbClr val="0000FF"/>
                </a:solidFill>
                <a:latin typeface="Times New Roman" pitchFamily="18" charset="0"/>
              </a:rPr>
              <a:t> </a:t>
            </a:r>
            <a:r>
              <a:rPr lang="en-US" sz="2000" dirty="0" err="1">
                <a:solidFill>
                  <a:srgbClr val="FF9900"/>
                </a:solidFill>
                <a:latin typeface="Times New Roman" pitchFamily="18" charset="0"/>
              </a:rPr>
              <a:t>elementType</a:t>
            </a:r>
            <a:endParaRPr lang="en-US" sz="2000" dirty="0">
              <a:solidFill>
                <a:srgbClr val="FF9900"/>
              </a:solidFill>
              <a:latin typeface="Times New Roman" pitchFamily="18" charset="0"/>
            </a:endParaRPr>
          </a:p>
          <a:p>
            <a:pPr lvl="3">
              <a:buFont typeface="Wingdings" pitchFamily="2" charset="2"/>
              <a:buNone/>
            </a:pPr>
            <a:r>
              <a:rPr lang="en-US" sz="2000" b="1" dirty="0">
                <a:solidFill>
                  <a:srgbClr val="0000FF"/>
                </a:solidFill>
                <a:latin typeface="Times New Roman" pitchFamily="18" charset="0"/>
              </a:rPr>
              <a:t>		             string</a:t>
            </a:r>
            <a:r>
              <a:rPr lang="en-US" sz="2000" dirty="0">
                <a:solidFill>
                  <a:srgbClr val="0000FF"/>
                </a:solidFill>
                <a:latin typeface="Times New Roman" pitchFamily="18" charset="0"/>
              </a:rPr>
              <a:t> </a:t>
            </a:r>
            <a:r>
              <a:rPr lang="en-US" sz="2000" dirty="0" err="1">
                <a:solidFill>
                  <a:srgbClr val="FF9900"/>
                </a:solidFill>
                <a:latin typeface="Times New Roman" pitchFamily="18" charset="0"/>
              </a:rPr>
              <a:t>elementName</a:t>
            </a:r>
            <a:endParaRPr lang="en-US" sz="2000" b="1" dirty="0">
              <a:solidFill>
                <a:srgbClr val="7F0055"/>
              </a:solidFill>
              <a:latin typeface="Times New Roman" pitchFamily="18" charset="0"/>
            </a:endParaRPr>
          </a:p>
          <a:p>
            <a:pPr lvl="3">
              <a:buFont typeface="Wingdings" pitchFamily="2" charset="2"/>
              <a:buNone/>
            </a:pPr>
            <a:r>
              <a:rPr lang="en-US" sz="2000" b="1" dirty="0">
                <a:solidFill>
                  <a:srgbClr val="0000FF"/>
                </a:solidFill>
                <a:latin typeface="Times New Roman" pitchFamily="18" charset="0"/>
              </a:rPr>
              <a:t>		             string</a:t>
            </a:r>
            <a:r>
              <a:rPr lang="en-US" sz="2000" dirty="0">
                <a:solidFill>
                  <a:srgbClr val="0000FF"/>
                </a:solidFill>
                <a:latin typeface="Times New Roman" pitchFamily="18" charset="0"/>
              </a:rPr>
              <a:t> </a:t>
            </a:r>
            <a:r>
              <a:rPr lang="en-US" sz="2000" dirty="0" err="1">
                <a:solidFill>
                  <a:srgbClr val="FF9900"/>
                </a:solidFill>
                <a:latin typeface="Times New Roman" pitchFamily="18" charset="0"/>
              </a:rPr>
              <a:t>childElementName</a:t>
            </a:r>
            <a:endParaRPr lang="en-US" sz="2000" b="1" dirty="0">
              <a:solidFill>
                <a:srgbClr val="7F0055"/>
              </a:solidFill>
              <a:latin typeface="Times New Roman" pitchFamily="18" charset="0"/>
            </a:endParaRPr>
          </a:p>
          <a:p>
            <a:pPr lvl="3">
              <a:buFont typeface="Wingdings" pitchFamily="2" charset="2"/>
              <a:buNone/>
            </a:pPr>
            <a:r>
              <a:rPr lang="en-US" sz="2000" b="1" dirty="0">
                <a:solidFill>
                  <a:srgbClr val="0000FF"/>
                </a:solidFill>
                <a:latin typeface="Times New Roman" pitchFamily="18" charset="0"/>
              </a:rPr>
              <a:t>		             string</a:t>
            </a:r>
            <a:r>
              <a:rPr lang="en-US" sz="2000" dirty="0">
                <a:solidFill>
                  <a:srgbClr val="0000FF"/>
                </a:solidFill>
                <a:latin typeface="Times New Roman" pitchFamily="18" charset="0"/>
              </a:rPr>
              <a:t> </a:t>
            </a:r>
            <a:r>
              <a:rPr lang="en-US" sz="2000" dirty="0" err="1">
                <a:solidFill>
                  <a:srgbClr val="FF9900"/>
                </a:solidFill>
                <a:latin typeface="Times New Roman" pitchFamily="18" charset="0"/>
              </a:rPr>
              <a:t>tsRecordParam</a:t>
            </a:r>
            <a:endParaRPr lang="en-US" sz="2000" b="1" dirty="0">
              <a:solidFill>
                <a:srgbClr val="7F0055"/>
              </a:solidFill>
              <a:latin typeface="Times New Roman" pitchFamily="18" charset="0"/>
            </a:endParaRPr>
          </a:p>
          <a:p>
            <a:pPr>
              <a:buFont typeface="Wingdings" pitchFamily="2" charset="2"/>
              <a:buNone/>
            </a:pPr>
            <a:r>
              <a:rPr lang="en-US" b="1" dirty="0">
                <a:solidFill>
                  <a:srgbClr val="7F0055"/>
                </a:solidFill>
                <a:latin typeface="Times New Roman" pitchFamily="18" charset="0"/>
              </a:rPr>
              <a:t>	Return Type: </a:t>
            </a:r>
            <a:r>
              <a:rPr lang="en-US" dirty="0" err="1">
                <a:solidFill>
                  <a:srgbClr val="339966"/>
                </a:solidFill>
                <a:latin typeface="Times New Roman" pitchFamily="18" charset="0"/>
              </a:rPr>
              <a:t>hec.model.TSRecord</a:t>
            </a:r>
            <a:endParaRPr lang="en-US" dirty="0"/>
          </a:p>
          <a:p>
            <a:pPr>
              <a:buFont typeface="Wingdings" pitchFamily="2" charset="2"/>
              <a:buNone/>
            </a:pPr>
            <a:r>
              <a:rPr lang="en-US" b="1" dirty="0">
                <a:solidFill>
                  <a:srgbClr val="7F0055"/>
                </a:solidFill>
                <a:latin typeface="Times New Roman" pitchFamily="18" charset="0"/>
              </a:rPr>
              <a:t>	Example: </a:t>
            </a:r>
          </a:p>
          <a:p>
            <a:pPr lvl="3">
              <a:buFont typeface="Wingdings" pitchFamily="2" charset="2"/>
              <a:buNone/>
            </a:pPr>
            <a:r>
              <a:rPr lang="en-US" sz="2000" b="1" dirty="0" err="1">
                <a:solidFill>
                  <a:srgbClr val="0000FF"/>
                </a:solidFill>
                <a:latin typeface="Times New Roman" pitchFamily="18" charset="0"/>
              </a:rPr>
              <a:t>network.getTimeSeries</a:t>
            </a:r>
            <a:r>
              <a:rPr lang="en-US" sz="2000" b="1" dirty="0">
                <a:solidFill>
                  <a:srgbClr val="0000FF"/>
                </a:solidFill>
                <a:latin typeface="Times New Roman" pitchFamily="18" charset="0"/>
              </a:rPr>
              <a:t>(“Reservoir”, “[</a:t>
            </a:r>
            <a:r>
              <a:rPr lang="en-US" sz="2000" b="1" i="1" dirty="0" err="1">
                <a:solidFill>
                  <a:srgbClr val="0000FF"/>
                </a:solidFill>
                <a:latin typeface="Times New Roman" pitchFamily="18" charset="0"/>
              </a:rPr>
              <a:t>ReservoirName</a:t>
            </a:r>
            <a:r>
              <a:rPr lang="en-US" sz="2000" b="1" dirty="0">
                <a:solidFill>
                  <a:srgbClr val="0000FF"/>
                </a:solidFill>
                <a:latin typeface="Times New Roman" pitchFamily="18" charset="0"/>
              </a:rPr>
              <a:t>]”, “Pool”, “FLOW-IN”)</a:t>
            </a:r>
          </a:p>
          <a:p>
            <a:pPr lvl="3">
              <a:buFont typeface="Wingdings" pitchFamily="2" charset="2"/>
              <a:buNone/>
            </a:pPr>
            <a:endParaRPr lang="en-US" sz="2000" b="1" dirty="0">
              <a:solidFill>
                <a:srgbClr val="0000FF"/>
              </a:solidFill>
              <a:latin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2"/>
          <p:cNvSpPr>
            <a:spLocks noGrp="1" noChangeArrowheads="1"/>
          </p:cNvSpPr>
          <p:nvPr>
            <p:ph type="title"/>
          </p:nvPr>
        </p:nvSpPr>
        <p:spPr/>
        <p:txBody>
          <a:bodyPr/>
          <a:lstStyle/>
          <a:p>
            <a:r>
              <a:rPr lang="en-US" dirty="0" err="1"/>
              <a:t>RunTimeStep</a:t>
            </a:r>
            <a:br>
              <a:rPr lang="en-US" sz="3200" dirty="0"/>
            </a:br>
            <a:r>
              <a:rPr lang="en-US" sz="3200" dirty="0"/>
              <a:t>(</a:t>
            </a:r>
            <a:r>
              <a:rPr lang="en-US" sz="3200" dirty="0" err="1"/>
              <a:t>hec.model.RunTimeStep</a:t>
            </a:r>
            <a:r>
              <a:rPr lang="en-US" sz="3200" dirty="0"/>
              <a:t>)</a:t>
            </a:r>
          </a:p>
        </p:txBody>
      </p:sp>
      <p:sp>
        <p:nvSpPr>
          <p:cNvPr id="292867" name="Rectangle 3"/>
          <p:cNvSpPr>
            <a:spLocks noGrp="1" noChangeArrowheads="1"/>
          </p:cNvSpPr>
          <p:nvPr>
            <p:ph type="body" idx="1"/>
          </p:nvPr>
        </p:nvSpPr>
        <p:spPr/>
        <p:txBody>
          <a:bodyPr>
            <a:normAutofit/>
          </a:bodyPr>
          <a:lstStyle/>
          <a:p>
            <a:pPr>
              <a:buFont typeface="Wingdings" pitchFamily="2" charset="2"/>
              <a:buNone/>
            </a:pPr>
            <a:r>
              <a:rPr lang="en-US" dirty="0" err="1">
                <a:latin typeface="Times New Roman" pitchFamily="18" charset="0"/>
              </a:rPr>
              <a:t>getStep</a:t>
            </a:r>
            <a:r>
              <a:rPr lang="en-US" dirty="0">
                <a:latin typeface="Times New Roman" pitchFamily="18" charset="0"/>
              </a:rPr>
              <a:t>()</a:t>
            </a:r>
          </a:p>
          <a:p>
            <a:pPr lvl="1">
              <a:buFont typeface="Wingdings" pitchFamily="2" charset="2"/>
              <a:buNone/>
            </a:pPr>
            <a:r>
              <a:rPr lang="en-US" sz="2000" dirty="0">
                <a:solidFill>
                  <a:srgbClr val="3F5FBF"/>
                </a:solidFill>
                <a:latin typeface="Courier New" pitchFamily="49" charset="0"/>
              </a:rPr>
              <a:t>This method gets the current time step index. </a:t>
            </a:r>
            <a:endParaRPr lang="en-US" sz="2000" dirty="0">
              <a:latin typeface="Times New Roman" pitchFamily="18" charset="0"/>
            </a:endParaRPr>
          </a:p>
          <a:p>
            <a:pPr lvl="1">
              <a:buFont typeface="Wingdings" pitchFamily="2" charset="2"/>
              <a:buNone/>
            </a:pPr>
            <a:r>
              <a:rPr lang="en-US" sz="2000" b="1" dirty="0">
                <a:solidFill>
                  <a:srgbClr val="7F0055"/>
                </a:solidFill>
                <a:latin typeface="Times New Roman" pitchFamily="18" charset="0"/>
              </a:rPr>
              <a:t>Parameters: </a:t>
            </a:r>
            <a:r>
              <a:rPr lang="en-US" sz="2000" dirty="0">
                <a:solidFill>
                  <a:srgbClr val="FF9900"/>
                </a:solidFill>
                <a:latin typeface="Times New Roman" pitchFamily="18" charset="0"/>
              </a:rPr>
              <a:t>Takes no parameter</a:t>
            </a:r>
            <a:endParaRPr lang="en-US" sz="2000" dirty="0">
              <a:latin typeface="Times New Roman" pitchFamily="18" charset="0"/>
            </a:endParaRPr>
          </a:p>
          <a:p>
            <a:pPr lvl="1">
              <a:buFont typeface="Wingdings" pitchFamily="2" charset="2"/>
              <a:buNone/>
            </a:pPr>
            <a:r>
              <a:rPr lang="en-US" sz="2000" b="1" dirty="0">
                <a:solidFill>
                  <a:srgbClr val="7F0055"/>
                </a:solidFill>
                <a:latin typeface="Times New Roman" pitchFamily="18" charset="0"/>
              </a:rPr>
              <a:t>Returns: </a:t>
            </a:r>
            <a:r>
              <a:rPr lang="en-US" sz="2000" dirty="0">
                <a:solidFill>
                  <a:srgbClr val="339966"/>
                </a:solidFill>
                <a:latin typeface="Times New Roman" pitchFamily="18" charset="0"/>
              </a:rPr>
              <a:t>The current time step index</a:t>
            </a:r>
            <a:endParaRPr lang="en-US" sz="2000" dirty="0">
              <a:latin typeface="Times New Roman" pitchFamily="18" charset="0"/>
            </a:endParaRPr>
          </a:p>
          <a:p>
            <a:pPr lvl="1">
              <a:buFont typeface="Wingdings" pitchFamily="2" charset="2"/>
              <a:buNone/>
            </a:pPr>
            <a:r>
              <a:rPr lang="en-US" sz="2000" b="1" dirty="0">
                <a:solidFill>
                  <a:srgbClr val="7F0055"/>
                </a:solidFill>
                <a:latin typeface="Times New Roman" pitchFamily="18" charset="0"/>
              </a:rPr>
              <a:t>Return Type: </a:t>
            </a:r>
            <a:r>
              <a:rPr lang="en-US" sz="2000" b="1" dirty="0">
                <a:solidFill>
                  <a:srgbClr val="339966"/>
                </a:solidFill>
                <a:latin typeface="Times New Roman" pitchFamily="18" charset="0"/>
              </a:rPr>
              <a:t>integer</a:t>
            </a:r>
          </a:p>
          <a:p>
            <a:pPr lvl="1">
              <a:buFont typeface="Wingdings" pitchFamily="2" charset="2"/>
              <a:buNone/>
            </a:pPr>
            <a:endParaRPr lang="en-US" sz="2000" b="1" dirty="0">
              <a:solidFill>
                <a:srgbClr val="7F0055"/>
              </a:solidFill>
              <a:latin typeface="Times New Roman" pitchFamily="18" charset="0"/>
            </a:endParaRPr>
          </a:p>
          <a:p>
            <a:pPr lvl="1">
              <a:buFont typeface="Wingdings" pitchFamily="2" charset="2"/>
              <a:buNone/>
            </a:pPr>
            <a:r>
              <a:rPr lang="en-US" sz="2000" b="1" dirty="0">
                <a:solidFill>
                  <a:srgbClr val="7F0055"/>
                </a:solidFill>
                <a:latin typeface="Times New Roman" pitchFamily="18" charset="0"/>
              </a:rPr>
              <a:t>Example: </a:t>
            </a:r>
          </a:p>
          <a:p>
            <a:pPr lvl="3">
              <a:buFont typeface="Wingdings" pitchFamily="2" charset="2"/>
              <a:buNone/>
            </a:pPr>
            <a:r>
              <a:rPr lang="en-US" sz="2000" dirty="0" err="1">
                <a:solidFill>
                  <a:srgbClr val="0000FF"/>
                </a:solidFill>
                <a:latin typeface="Times New Roman" pitchFamily="18" charset="0"/>
              </a:rPr>
              <a:t>currentTimeStepIdx</a:t>
            </a:r>
            <a:r>
              <a:rPr lang="en-US" sz="2000" dirty="0">
                <a:solidFill>
                  <a:srgbClr val="0000FF"/>
                </a:solidFill>
                <a:latin typeface="Times New Roman" pitchFamily="18" charset="0"/>
              </a:rPr>
              <a:t> = </a:t>
            </a:r>
            <a:r>
              <a:rPr lang="en-US" sz="2000" dirty="0" err="1">
                <a:solidFill>
                  <a:srgbClr val="0000FF"/>
                </a:solidFill>
                <a:latin typeface="Times New Roman" pitchFamily="18" charset="0"/>
              </a:rPr>
              <a:t>currentRuntimestep</a:t>
            </a:r>
            <a:r>
              <a:rPr lang="en-US" sz="2000" b="1" dirty="0" err="1">
                <a:solidFill>
                  <a:srgbClr val="0000FF"/>
                </a:solidFill>
                <a:latin typeface="Times New Roman" pitchFamily="18" charset="0"/>
              </a:rPr>
              <a:t>.</a:t>
            </a:r>
            <a:r>
              <a:rPr lang="en-US" sz="2000" dirty="0" err="1">
                <a:solidFill>
                  <a:srgbClr val="0000FF"/>
                </a:solidFill>
                <a:latin typeface="Times New Roman" pitchFamily="18" charset="0"/>
              </a:rPr>
              <a:t>getStep</a:t>
            </a:r>
            <a:r>
              <a:rPr lang="en-US" sz="2000" dirty="0">
                <a:solidFill>
                  <a:srgbClr val="0000FF"/>
                </a:solidFill>
                <a:latin typeface="Times New Roman" pitchFamily="18" charset="0"/>
              </a:rPr>
              <a:t>()</a:t>
            </a:r>
          </a:p>
          <a:p>
            <a:pPr>
              <a:buFont typeface="Wingdings" pitchFamily="2" charset="2"/>
              <a:buNone/>
            </a:pP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2"/>
          <p:cNvSpPr>
            <a:spLocks noGrp="1" noChangeArrowheads="1"/>
          </p:cNvSpPr>
          <p:nvPr>
            <p:ph type="title"/>
          </p:nvPr>
        </p:nvSpPr>
        <p:spPr/>
        <p:txBody>
          <a:bodyPr/>
          <a:lstStyle/>
          <a:p>
            <a:r>
              <a:rPr lang="en-US" dirty="0" err="1"/>
              <a:t>TimeSeries</a:t>
            </a:r>
            <a:r>
              <a:rPr lang="en-US" sz="3200" dirty="0"/>
              <a:t> </a:t>
            </a:r>
            <a:br>
              <a:rPr lang="en-US" sz="3200" dirty="0"/>
            </a:br>
            <a:r>
              <a:rPr lang="en-US" sz="3200" dirty="0"/>
              <a:t>(</a:t>
            </a:r>
            <a:r>
              <a:rPr lang="en-US" sz="3200" dirty="0" err="1"/>
              <a:t>hec.model.TSRecord</a:t>
            </a:r>
            <a:r>
              <a:rPr lang="en-US" sz="3200" dirty="0"/>
              <a:t>)</a:t>
            </a:r>
          </a:p>
        </p:txBody>
      </p:sp>
      <p:sp>
        <p:nvSpPr>
          <p:cNvPr id="295939" name="Rectangle 3"/>
          <p:cNvSpPr>
            <a:spLocks noGrp="1" noChangeArrowheads="1"/>
          </p:cNvSpPr>
          <p:nvPr>
            <p:ph type="body" idx="1"/>
          </p:nvPr>
        </p:nvSpPr>
        <p:spPr/>
        <p:txBody>
          <a:bodyPr>
            <a:noAutofit/>
          </a:bodyPr>
          <a:lstStyle/>
          <a:p>
            <a:pPr>
              <a:buFont typeface="Wingdings" pitchFamily="2" charset="2"/>
              <a:buNone/>
            </a:pPr>
            <a:r>
              <a:rPr lang="en-US" dirty="0">
                <a:latin typeface="Times New Roman" pitchFamily="18" charset="0"/>
              </a:rPr>
              <a:t>max(</a:t>
            </a:r>
            <a:r>
              <a:rPr lang="en-US" b="1" dirty="0">
                <a:solidFill>
                  <a:srgbClr val="0000FF"/>
                </a:solidFill>
                <a:latin typeface="Times New Roman" pitchFamily="18" charset="0"/>
              </a:rPr>
              <a:t>integer</a:t>
            </a:r>
            <a:r>
              <a:rPr lang="en-US" dirty="0">
                <a:latin typeface="Times New Roman" pitchFamily="18" charset="0"/>
              </a:rPr>
              <a:t>, </a:t>
            </a:r>
            <a:r>
              <a:rPr lang="en-US" b="1" dirty="0">
                <a:solidFill>
                  <a:srgbClr val="0000FF"/>
                </a:solidFill>
                <a:latin typeface="Times New Roman" pitchFamily="18" charset="0"/>
              </a:rPr>
              <a:t>integer</a:t>
            </a:r>
            <a:r>
              <a:rPr lang="en-US" dirty="0">
                <a:latin typeface="Times New Roman" pitchFamily="18" charset="0"/>
              </a:rPr>
              <a:t>) </a:t>
            </a:r>
          </a:p>
          <a:p>
            <a:pPr lvl="1">
              <a:buFont typeface="Wingdings" pitchFamily="2" charset="2"/>
              <a:buNone/>
            </a:pPr>
            <a:r>
              <a:rPr lang="en-US" sz="2000" b="1" dirty="0">
                <a:solidFill>
                  <a:srgbClr val="7F0055"/>
                </a:solidFill>
                <a:latin typeface="Times New Roman" pitchFamily="18" charset="0"/>
              </a:rPr>
              <a:t>Parameters:   </a:t>
            </a:r>
            <a:r>
              <a:rPr lang="en-US" sz="2000" b="1" dirty="0">
                <a:solidFill>
                  <a:srgbClr val="0000FF"/>
                </a:solidFill>
                <a:latin typeface="Times New Roman" pitchFamily="18" charset="0"/>
              </a:rPr>
              <a:t>integer</a:t>
            </a:r>
            <a:r>
              <a:rPr lang="en-US" sz="2000" dirty="0">
                <a:solidFill>
                  <a:srgbClr val="0000FF"/>
                </a:solidFill>
                <a:latin typeface="Times New Roman" pitchFamily="18" charset="0"/>
              </a:rPr>
              <a:t> </a:t>
            </a:r>
            <a:r>
              <a:rPr lang="en-US" sz="2000" dirty="0" err="1">
                <a:solidFill>
                  <a:srgbClr val="FF9900"/>
                </a:solidFill>
                <a:latin typeface="Times New Roman" pitchFamily="18" charset="0"/>
              </a:rPr>
              <a:t>startingStep</a:t>
            </a:r>
            <a:endParaRPr lang="en-US" sz="2000" dirty="0">
              <a:solidFill>
                <a:srgbClr val="FF9900"/>
              </a:solidFill>
              <a:latin typeface="Times New Roman" pitchFamily="18" charset="0"/>
            </a:endParaRPr>
          </a:p>
          <a:p>
            <a:pPr lvl="2">
              <a:buFont typeface="Wingdings" pitchFamily="2" charset="2"/>
              <a:buNone/>
            </a:pPr>
            <a:r>
              <a:rPr lang="en-US" sz="2000" b="1" dirty="0">
                <a:solidFill>
                  <a:srgbClr val="0000FF"/>
                </a:solidFill>
                <a:latin typeface="Times New Roman" pitchFamily="18" charset="0"/>
              </a:rPr>
              <a:t>		              integer</a:t>
            </a:r>
            <a:r>
              <a:rPr lang="en-US" sz="2000" dirty="0">
                <a:solidFill>
                  <a:srgbClr val="0000FF"/>
                </a:solidFill>
                <a:latin typeface="Times New Roman" pitchFamily="18" charset="0"/>
              </a:rPr>
              <a:t> </a:t>
            </a:r>
            <a:r>
              <a:rPr lang="en-US" sz="2000" dirty="0">
                <a:solidFill>
                  <a:srgbClr val="FF9900"/>
                </a:solidFill>
                <a:latin typeface="Times New Roman" pitchFamily="18" charset="0"/>
              </a:rPr>
              <a:t>period</a:t>
            </a:r>
            <a:endParaRPr lang="en-US" sz="2000" dirty="0">
              <a:solidFill>
                <a:srgbClr val="000000"/>
              </a:solidFill>
              <a:latin typeface="Times New Roman" pitchFamily="18" charset="0"/>
            </a:endParaRPr>
          </a:p>
          <a:p>
            <a:pPr lvl="1">
              <a:buFont typeface="Wingdings" pitchFamily="2" charset="2"/>
              <a:buNone/>
            </a:pPr>
            <a:r>
              <a:rPr lang="en-US" sz="2000" b="1" dirty="0">
                <a:solidFill>
                  <a:srgbClr val="7F0055"/>
                </a:solidFill>
                <a:latin typeface="Times New Roman" pitchFamily="18" charset="0"/>
              </a:rPr>
              <a:t>Return Type: </a:t>
            </a:r>
            <a:r>
              <a:rPr lang="en-US" sz="2000" b="1" dirty="0">
                <a:solidFill>
                  <a:srgbClr val="339966"/>
                </a:solidFill>
                <a:latin typeface="Times New Roman" pitchFamily="18" charset="0"/>
              </a:rPr>
              <a:t>floating-point</a:t>
            </a:r>
            <a:endParaRPr lang="en-US" sz="2000" dirty="0">
              <a:latin typeface="Times New Roman" pitchFamily="18" charset="0"/>
            </a:endParaRPr>
          </a:p>
          <a:p>
            <a:pPr lvl="1">
              <a:buFont typeface="Wingdings" pitchFamily="2" charset="2"/>
              <a:buNone/>
            </a:pPr>
            <a:endParaRPr lang="en-US" sz="2000" b="1" dirty="0">
              <a:solidFill>
                <a:srgbClr val="7F0055"/>
              </a:solidFill>
              <a:latin typeface="Times New Roman" pitchFamily="18" charset="0"/>
            </a:endParaRPr>
          </a:p>
          <a:p>
            <a:pPr lvl="1">
              <a:buFont typeface="Wingdings" pitchFamily="2" charset="2"/>
              <a:buNone/>
            </a:pPr>
            <a:r>
              <a:rPr lang="en-US" sz="2000" b="1" dirty="0">
                <a:solidFill>
                  <a:srgbClr val="7F0055"/>
                </a:solidFill>
                <a:latin typeface="Times New Roman" pitchFamily="18" charset="0"/>
              </a:rPr>
              <a:t>Example:	 </a:t>
            </a:r>
          </a:p>
          <a:p>
            <a:pPr lvl="2">
              <a:buFont typeface="Wingdings" pitchFamily="2" charset="2"/>
              <a:buNone/>
            </a:pPr>
            <a:r>
              <a:rPr lang="en-US" sz="2000" dirty="0">
                <a:solidFill>
                  <a:srgbClr val="0000FF"/>
                </a:solidFill>
                <a:latin typeface="Times New Roman" pitchFamily="18" charset="0"/>
              </a:rPr>
              <a:t>ts1 = </a:t>
            </a:r>
            <a:r>
              <a:rPr lang="en-US" sz="2000" dirty="0" err="1">
                <a:solidFill>
                  <a:srgbClr val="0000FF"/>
                </a:solidFill>
                <a:latin typeface="Times New Roman" pitchFamily="18" charset="0"/>
              </a:rPr>
              <a:t>network.getTimeSeries</a:t>
            </a:r>
            <a:r>
              <a:rPr lang="en-US" sz="2000" dirty="0">
                <a:solidFill>
                  <a:srgbClr val="0000FF"/>
                </a:solidFill>
                <a:latin typeface="Times New Roman" pitchFamily="18" charset="0"/>
              </a:rPr>
              <a:t>(“Reservoir”, “[</a:t>
            </a:r>
            <a:r>
              <a:rPr lang="en-US" sz="2000" i="1" dirty="0" err="1">
                <a:solidFill>
                  <a:srgbClr val="0000FF"/>
                </a:solidFill>
                <a:latin typeface="Times New Roman" pitchFamily="18" charset="0"/>
              </a:rPr>
              <a:t>ReservoirName</a:t>
            </a:r>
            <a:r>
              <a:rPr lang="en-US" sz="2000" dirty="0">
                <a:solidFill>
                  <a:srgbClr val="0000FF"/>
                </a:solidFill>
                <a:latin typeface="Times New Roman" pitchFamily="18" charset="0"/>
              </a:rPr>
              <a:t>]”, “Pool”, “Flow-IN”)</a:t>
            </a:r>
          </a:p>
          <a:p>
            <a:pPr lvl="2">
              <a:buFont typeface="Wingdings" pitchFamily="2" charset="2"/>
              <a:buNone/>
            </a:pPr>
            <a:r>
              <a:rPr lang="en-US" sz="2000" dirty="0" err="1">
                <a:solidFill>
                  <a:srgbClr val="0000FF"/>
                </a:solidFill>
                <a:latin typeface="Times New Roman" pitchFamily="18" charset="0"/>
              </a:rPr>
              <a:t>curStep</a:t>
            </a:r>
            <a:r>
              <a:rPr lang="en-US" sz="2000" dirty="0">
                <a:solidFill>
                  <a:srgbClr val="0000FF"/>
                </a:solidFill>
                <a:latin typeface="Times New Roman" pitchFamily="18" charset="0"/>
              </a:rPr>
              <a:t>=</a:t>
            </a:r>
            <a:r>
              <a:rPr lang="en-US" sz="2000" dirty="0" err="1">
                <a:solidFill>
                  <a:srgbClr val="0000FF"/>
                </a:solidFill>
                <a:latin typeface="Times New Roman" pitchFamily="18" charset="0"/>
              </a:rPr>
              <a:t>currentRuntimestep.getStep</a:t>
            </a:r>
            <a:r>
              <a:rPr lang="en-US" sz="2000" dirty="0">
                <a:solidFill>
                  <a:srgbClr val="0000FF"/>
                </a:solidFill>
                <a:latin typeface="Times New Roman" pitchFamily="18" charset="0"/>
              </a:rPr>
              <a:t>()</a:t>
            </a:r>
          </a:p>
          <a:p>
            <a:pPr lvl="2">
              <a:buFont typeface="Wingdings" pitchFamily="2" charset="2"/>
              <a:buNone/>
            </a:pPr>
            <a:r>
              <a:rPr lang="en-US" sz="2000" dirty="0">
                <a:solidFill>
                  <a:srgbClr val="0000FF"/>
                </a:solidFill>
                <a:latin typeface="Times New Roman" pitchFamily="18" charset="0"/>
              </a:rPr>
              <a:t>ts1.max(</a:t>
            </a:r>
            <a:r>
              <a:rPr lang="en-US" sz="2000" dirty="0" err="1">
                <a:solidFill>
                  <a:srgbClr val="0000FF"/>
                </a:solidFill>
                <a:latin typeface="Times New Roman" pitchFamily="18" charset="0"/>
              </a:rPr>
              <a:t>curStep</a:t>
            </a:r>
            <a:r>
              <a:rPr lang="en-US" sz="2000" dirty="0">
                <a:solidFill>
                  <a:srgbClr val="0000FF"/>
                </a:solidFill>
                <a:latin typeface="Times New Roman" pitchFamily="18" charset="0"/>
              </a:rPr>
              <a:t>, 12)</a:t>
            </a:r>
            <a:endParaRPr lang="en-US" sz="2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p:txBody>
          <a:bodyPr/>
          <a:lstStyle/>
          <a:p>
            <a:r>
              <a:rPr lang="en-US" dirty="0" err="1"/>
              <a:t>RunTimeWindow</a:t>
            </a:r>
            <a:br>
              <a:rPr lang="en-US" sz="3200" dirty="0"/>
            </a:br>
            <a:r>
              <a:rPr lang="en-US" sz="3200" dirty="0"/>
              <a:t>(</a:t>
            </a:r>
            <a:r>
              <a:rPr lang="en-US" sz="3200" dirty="0" err="1"/>
              <a:t>hec.model.RunTimeWindow</a:t>
            </a:r>
            <a:r>
              <a:rPr lang="en-US" sz="3200" dirty="0"/>
              <a:t>)</a:t>
            </a:r>
          </a:p>
        </p:txBody>
      </p:sp>
      <p:sp>
        <p:nvSpPr>
          <p:cNvPr id="293891" name="Rectangle 3"/>
          <p:cNvSpPr>
            <a:spLocks noGrp="1" noChangeArrowheads="1"/>
          </p:cNvSpPr>
          <p:nvPr>
            <p:ph type="body" idx="1"/>
          </p:nvPr>
        </p:nvSpPr>
        <p:spPr/>
        <p:txBody>
          <a:bodyPr/>
          <a:lstStyle/>
          <a:p>
            <a:pPr>
              <a:buFont typeface="Wingdings" pitchFamily="2" charset="2"/>
              <a:buNone/>
            </a:pPr>
            <a:r>
              <a:rPr lang="en-US" dirty="0" err="1">
                <a:latin typeface="Times New Roman" pitchFamily="18" charset="0"/>
              </a:rPr>
              <a:t>getStartTime</a:t>
            </a:r>
            <a:r>
              <a:rPr lang="en-US" dirty="0">
                <a:latin typeface="Times New Roman" pitchFamily="18" charset="0"/>
              </a:rPr>
              <a:t>()</a:t>
            </a:r>
          </a:p>
          <a:p>
            <a:pPr>
              <a:buFont typeface="Wingdings" pitchFamily="2" charset="2"/>
              <a:buNone/>
            </a:pPr>
            <a:r>
              <a:rPr lang="en-US" b="1" dirty="0">
                <a:solidFill>
                  <a:srgbClr val="7F0055"/>
                </a:solidFill>
                <a:latin typeface="Times New Roman" pitchFamily="18" charset="0"/>
              </a:rPr>
              <a:t>	Return Type: </a:t>
            </a:r>
            <a:r>
              <a:rPr lang="en-US" dirty="0" err="1">
                <a:solidFill>
                  <a:srgbClr val="339966"/>
                </a:solidFill>
                <a:latin typeface="Times New Roman" pitchFamily="18" charset="0"/>
              </a:rPr>
              <a:t>hec.heclib.util.HecTime</a:t>
            </a:r>
            <a:endParaRPr lang="en-US" dirty="0">
              <a:solidFill>
                <a:srgbClr val="339966"/>
              </a:solidFill>
              <a:latin typeface="Times New Roman" pitchFamily="18" charset="0"/>
            </a:endParaRPr>
          </a:p>
          <a:p>
            <a:pPr>
              <a:buFont typeface="Wingdings" pitchFamily="2" charset="2"/>
              <a:buNone/>
            </a:pPr>
            <a:r>
              <a:rPr lang="en-US" b="1" dirty="0">
                <a:solidFill>
                  <a:srgbClr val="7F0055"/>
                </a:solidFill>
                <a:latin typeface="Times New Roman" pitchFamily="18" charset="0"/>
              </a:rPr>
              <a:t>	Example: 	</a:t>
            </a:r>
          </a:p>
          <a:p>
            <a:pPr>
              <a:buFont typeface="Wingdings" pitchFamily="2" charset="2"/>
              <a:buNone/>
            </a:pPr>
            <a:r>
              <a:rPr lang="en-US" b="1" dirty="0">
                <a:solidFill>
                  <a:srgbClr val="7F0055"/>
                </a:solidFill>
                <a:latin typeface="Times New Roman" pitchFamily="18" charset="0"/>
              </a:rPr>
              <a:t>	    </a:t>
            </a:r>
            <a:r>
              <a:rPr lang="en-US" dirty="0" err="1">
                <a:solidFill>
                  <a:srgbClr val="0000FF"/>
                </a:solidFill>
                <a:latin typeface="Times New Roman" pitchFamily="18" charset="0"/>
              </a:rPr>
              <a:t>currentRuntimeWindow.getStartTime</a:t>
            </a:r>
            <a:r>
              <a:rPr lang="en-US" dirty="0">
                <a:solidFill>
                  <a:srgbClr val="0000FF"/>
                </a:solidFill>
                <a:latin typeface="Times New Roman" pitchFamily="18" charset="0"/>
              </a:rPr>
              <a:t>()</a:t>
            </a:r>
          </a:p>
          <a:p>
            <a:pPr>
              <a:buFont typeface="Wingdings" pitchFamily="2" charset="2"/>
              <a:buNone/>
            </a:pPr>
            <a:endParaRPr lang="en-US" dirty="0">
              <a:solidFill>
                <a:srgbClr val="339966"/>
              </a:solidFill>
              <a:latin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17DEA47-1F95-5175-DB19-180FB68BF91E}"/>
              </a:ext>
            </a:extLst>
          </p:cNvPr>
          <p:cNvSpPr>
            <a:spLocks noGrp="1"/>
          </p:cNvSpPr>
          <p:nvPr>
            <p:ph type="title"/>
          </p:nvPr>
        </p:nvSpPr>
        <p:spPr/>
        <p:txBody>
          <a:bodyPr/>
          <a:lstStyle/>
          <a:p>
            <a:r>
              <a:rPr lang="en-US" dirty="0"/>
              <a:t>Topics</a:t>
            </a:r>
          </a:p>
        </p:txBody>
      </p:sp>
      <p:sp>
        <p:nvSpPr>
          <p:cNvPr id="6" name="Content Placeholder 5">
            <a:extLst>
              <a:ext uri="{FF2B5EF4-FFF2-40B4-BE49-F238E27FC236}">
                <a16:creationId xmlns:a16="http://schemas.microsoft.com/office/drawing/2014/main" id="{F67C5CCD-CE70-9AB7-A1A2-7995721AEA5E}"/>
              </a:ext>
            </a:extLst>
          </p:cNvPr>
          <p:cNvSpPr>
            <a:spLocks noGrp="1"/>
          </p:cNvSpPr>
          <p:nvPr>
            <p:ph idx="1"/>
          </p:nvPr>
        </p:nvSpPr>
        <p:spPr/>
        <p:txBody>
          <a:bodyPr>
            <a:normAutofit/>
          </a:bodyPr>
          <a:lstStyle/>
          <a:p>
            <a:endParaRPr lang="en-US" sz="2400" dirty="0"/>
          </a:p>
          <a:p>
            <a:r>
              <a:rPr lang="en-US" sz="2400" dirty="0"/>
              <a:t>State Variables Definition and Editor Orientation</a:t>
            </a:r>
          </a:p>
          <a:p>
            <a:r>
              <a:rPr lang="en-US" sz="2400" dirty="0"/>
              <a:t>State Variable Editor API Pane</a:t>
            </a:r>
          </a:p>
          <a:p>
            <a:r>
              <a:rPr lang="en-US" sz="2400" dirty="0"/>
              <a:t>Additional Notes on State Variables</a:t>
            </a:r>
          </a:p>
          <a:p>
            <a:r>
              <a:rPr lang="en-US" sz="2400" dirty="0"/>
              <a:t>External Code Editor</a:t>
            </a:r>
          </a:p>
        </p:txBody>
      </p:sp>
    </p:spTree>
    <p:extLst>
      <p:ext uri="{BB962C8B-B14F-4D97-AF65-F5344CB8AC3E}">
        <p14:creationId xmlns:p14="http://schemas.microsoft.com/office/powerpoint/2010/main" val="2931671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2"/>
          <p:cNvSpPr>
            <a:spLocks noGrp="1" noChangeArrowheads="1"/>
          </p:cNvSpPr>
          <p:nvPr>
            <p:ph type="title"/>
          </p:nvPr>
        </p:nvSpPr>
        <p:spPr/>
        <p:txBody>
          <a:bodyPr/>
          <a:lstStyle/>
          <a:p>
            <a:r>
              <a:rPr lang="en-US" dirty="0"/>
              <a:t>State Variable</a:t>
            </a:r>
            <a:br>
              <a:rPr lang="en-US" sz="3200" dirty="0"/>
            </a:br>
            <a:r>
              <a:rPr lang="en-US" sz="3200" dirty="0"/>
              <a:t>(</a:t>
            </a:r>
            <a:r>
              <a:rPr lang="en-US" sz="3200" dirty="0" err="1"/>
              <a:t>hec.rss.model.StateVariable</a:t>
            </a:r>
            <a:r>
              <a:rPr lang="en-US" sz="3200" dirty="0"/>
              <a:t>)</a:t>
            </a:r>
          </a:p>
        </p:txBody>
      </p:sp>
      <p:sp>
        <p:nvSpPr>
          <p:cNvPr id="294915" name="Rectangle 3"/>
          <p:cNvSpPr>
            <a:spLocks noGrp="1" noChangeArrowheads="1"/>
          </p:cNvSpPr>
          <p:nvPr>
            <p:ph type="body" idx="1"/>
          </p:nvPr>
        </p:nvSpPr>
        <p:spPr/>
        <p:txBody>
          <a:bodyPr>
            <a:normAutofit/>
          </a:bodyPr>
          <a:lstStyle/>
          <a:p>
            <a:pPr>
              <a:buFont typeface="Wingdings" pitchFamily="2" charset="2"/>
              <a:buNone/>
            </a:pPr>
            <a:r>
              <a:rPr lang="en-US" dirty="0" err="1">
                <a:latin typeface="Times New Roman" pitchFamily="18" charset="0"/>
              </a:rPr>
              <a:t>getValue</a:t>
            </a:r>
            <a:r>
              <a:rPr lang="en-US" dirty="0">
                <a:latin typeface="Times New Roman" pitchFamily="18" charset="0"/>
              </a:rPr>
              <a:t>(</a:t>
            </a:r>
            <a:r>
              <a:rPr lang="en-US" dirty="0" err="1">
                <a:solidFill>
                  <a:srgbClr val="0000FF"/>
                </a:solidFill>
                <a:latin typeface="Times New Roman" pitchFamily="18" charset="0"/>
              </a:rPr>
              <a:t>hec.model.RunTimeStep</a:t>
            </a:r>
            <a:r>
              <a:rPr lang="en-US" dirty="0">
                <a:latin typeface="Times New Roman" pitchFamily="18" charset="0"/>
              </a:rPr>
              <a:t>)</a:t>
            </a:r>
            <a:r>
              <a:rPr lang="en-US" dirty="0">
                <a:solidFill>
                  <a:srgbClr val="339966"/>
                </a:solidFill>
                <a:latin typeface="Times New Roman" pitchFamily="18" charset="0"/>
              </a:rPr>
              <a:t> </a:t>
            </a:r>
          </a:p>
          <a:p>
            <a:pPr lvl="1">
              <a:buFont typeface="Wingdings" pitchFamily="2" charset="2"/>
              <a:buNone/>
            </a:pPr>
            <a:r>
              <a:rPr lang="en-US" sz="2000" b="1" dirty="0">
                <a:solidFill>
                  <a:srgbClr val="7F0055"/>
                </a:solidFill>
                <a:latin typeface="Times New Roman" pitchFamily="18" charset="0"/>
              </a:rPr>
              <a:t>Parameters:	</a:t>
            </a:r>
            <a:r>
              <a:rPr lang="en-US" sz="2000" dirty="0" err="1">
                <a:solidFill>
                  <a:srgbClr val="0000FF"/>
                </a:solidFill>
                <a:latin typeface="Times New Roman" pitchFamily="18" charset="0"/>
              </a:rPr>
              <a:t>hec.model.RunTimeStep</a:t>
            </a:r>
            <a:r>
              <a:rPr lang="en-US" sz="2000" dirty="0">
                <a:solidFill>
                  <a:srgbClr val="0000FF"/>
                </a:solidFill>
                <a:latin typeface="Times New Roman" pitchFamily="18" charset="0"/>
              </a:rPr>
              <a:t>  </a:t>
            </a:r>
            <a:r>
              <a:rPr lang="en-US" sz="2000" dirty="0" err="1">
                <a:solidFill>
                  <a:srgbClr val="FF9900"/>
                </a:solidFill>
                <a:latin typeface="Times New Roman" pitchFamily="18" charset="0"/>
              </a:rPr>
              <a:t>currentRuntimestep</a:t>
            </a:r>
            <a:endParaRPr lang="en-US" sz="2000" b="1" dirty="0">
              <a:solidFill>
                <a:srgbClr val="7F0055"/>
              </a:solidFill>
              <a:latin typeface="Times New Roman" pitchFamily="18" charset="0"/>
            </a:endParaRPr>
          </a:p>
          <a:p>
            <a:pPr lvl="1">
              <a:buFont typeface="Wingdings" pitchFamily="2" charset="2"/>
              <a:buNone/>
            </a:pPr>
            <a:r>
              <a:rPr lang="en-US" sz="2000" b="1" dirty="0">
                <a:solidFill>
                  <a:srgbClr val="7F0055"/>
                </a:solidFill>
                <a:latin typeface="Times New Roman" pitchFamily="18" charset="0"/>
              </a:rPr>
              <a:t>Return Type: </a:t>
            </a:r>
            <a:r>
              <a:rPr lang="en-US" sz="2000" b="1" dirty="0">
                <a:solidFill>
                  <a:srgbClr val="339966"/>
                </a:solidFill>
                <a:latin typeface="Times New Roman" pitchFamily="18" charset="0"/>
              </a:rPr>
              <a:t>floating-point</a:t>
            </a:r>
          </a:p>
          <a:p>
            <a:pPr lvl="1">
              <a:buFont typeface="Wingdings" pitchFamily="2" charset="2"/>
              <a:buNone/>
            </a:pPr>
            <a:endParaRPr lang="en-US" sz="2000" dirty="0">
              <a:latin typeface="Times New Roman" pitchFamily="18" charset="0"/>
            </a:endParaRPr>
          </a:p>
          <a:p>
            <a:pPr lvl="1">
              <a:buFont typeface="Wingdings" pitchFamily="2" charset="2"/>
              <a:buNone/>
            </a:pPr>
            <a:r>
              <a:rPr lang="en-US" sz="2000" b="1" dirty="0">
                <a:solidFill>
                  <a:srgbClr val="7F0055"/>
                </a:solidFill>
                <a:latin typeface="Times New Roman" pitchFamily="18" charset="0"/>
              </a:rPr>
              <a:t>Example:	 </a:t>
            </a:r>
          </a:p>
          <a:p>
            <a:pPr lvl="2">
              <a:buFont typeface="Wingdings" pitchFamily="2" charset="2"/>
              <a:buNone/>
            </a:pPr>
            <a:r>
              <a:rPr lang="en-US" sz="2000" dirty="0" err="1">
                <a:solidFill>
                  <a:srgbClr val="0000FF"/>
                </a:solidFill>
                <a:latin typeface="Times New Roman" pitchFamily="18" charset="0"/>
              </a:rPr>
              <a:t>currentVariable.getValue</a:t>
            </a:r>
            <a:r>
              <a:rPr lang="en-US" sz="2000" dirty="0">
                <a:solidFill>
                  <a:srgbClr val="0000FF"/>
                </a:solidFill>
                <a:latin typeface="Times New Roman" pitchFamily="18" charset="0"/>
              </a:rPr>
              <a:t>(</a:t>
            </a:r>
            <a:r>
              <a:rPr lang="en-US" sz="2000" dirty="0" err="1">
                <a:solidFill>
                  <a:srgbClr val="0000FF"/>
                </a:solidFill>
                <a:latin typeface="Times New Roman" pitchFamily="18" charset="0"/>
              </a:rPr>
              <a:t>currentRuntimestep</a:t>
            </a:r>
            <a:r>
              <a:rPr lang="en-US" sz="2000" dirty="0">
                <a:solidFill>
                  <a:srgbClr val="0000FF"/>
                </a:solidFill>
                <a:latin typeface="Times New Roman" pitchFamily="18" charset="0"/>
              </a:rPr>
              <a:t>) </a:t>
            </a:r>
          </a:p>
          <a:p>
            <a:pPr lvl="2">
              <a:buFont typeface="Wingdings" pitchFamily="2" charset="2"/>
              <a:buNone/>
            </a:pPr>
            <a:r>
              <a:rPr lang="en-US" sz="2000" dirty="0" err="1">
                <a:solidFill>
                  <a:srgbClr val="0000FF"/>
                </a:solidFill>
                <a:latin typeface="Times New Roman" pitchFamily="18" charset="0"/>
              </a:rPr>
              <a:t>network.getStateVariable</a:t>
            </a:r>
            <a:r>
              <a:rPr lang="en-US" sz="2000" i="1" dirty="0">
                <a:solidFill>
                  <a:srgbClr val="0000FF"/>
                </a:solidFill>
                <a:latin typeface="Times New Roman" pitchFamily="18" charset="0"/>
              </a:rPr>
              <a:t>(“</a:t>
            </a:r>
            <a:r>
              <a:rPr lang="en-US" sz="2000" u="sng" dirty="0">
                <a:solidFill>
                  <a:srgbClr val="0000FF"/>
                </a:solidFill>
                <a:latin typeface="Times New Roman" pitchFamily="18" charset="0"/>
              </a:rPr>
              <a:t>[</a:t>
            </a:r>
            <a:r>
              <a:rPr lang="en-US" sz="2000" i="1" dirty="0" err="1">
                <a:solidFill>
                  <a:srgbClr val="0000FF"/>
                </a:solidFill>
                <a:latin typeface="Times New Roman" pitchFamily="18" charset="0"/>
              </a:rPr>
              <a:t>StateVariableName</a:t>
            </a:r>
            <a:r>
              <a:rPr lang="en-US" sz="2000" dirty="0">
                <a:solidFill>
                  <a:srgbClr val="0000FF"/>
                </a:solidFill>
                <a:latin typeface="Times New Roman" pitchFamily="18" charset="0"/>
              </a:rPr>
              <a:t>]”).</a:t>
            </a:r>
            <a:r>
              <a:rPr lang="en-US" sz="2000" dirty="0" err="1">
                <a:solidFill>
                  <a:srgbClr val="0000FF"/>
                </a:solidFill>
                <a:latin typeface="Times New Roman" pitchFamily="18" charset="0"/>
              </a:rPr>
              <a:t>getValue</a:t>
            </a:r>
            <a:r>
              <a:rPr lang="en-US" sz="2000" dirty="0">
                <a:solidFill>
                  <a:srgbClr val="0000FF"/>
                </a:solidFill>
                <a:latin typeface="Times New Roman" pitchFamily="18" charset="0"/>
              </a:rPr>
              <a:t>(</a:t>
            </a:r>
            <a:r>
              <a:rPr lang="en-US" sz="2000" dirty="0" err="1">
                <a:solidFill>
                  <a:srgbClr val="0000FF"/>
                </a:solidFill>
                <a:latin typeface="Times New Roman" pitchFamily="18" charset="0"/>
              </a:rPr>
              <a:t>currentRuntimestep</a:t>
            </a:r>
            <a:r>
              <a:rPr lang="en-US" sz="2000" dirty="0">
                <a:solidFill>
                  <a:srgbClr val="0000FF"/>
                </a:solidFill>
                <a:latin typeface="Times New Roman" pitchFamily="18" charset="0"/>
              </a:rPr>
              <a:t>)</a:t>
            </a:r>
          </a:p>
          <a:p>
            <a:pPr lvl="2">
              <a:buFont typeface="Wingdings" pitchFamily="2" charset="2"/>
              <a:buNone/>
            </a:pPr>
            <a:endParaRPr lang="en-US" sz="2000" i="1" dirty="0">
              <a:solidFill>
                <a:srgbClr val="0000FF"/>
              </a:solidFill>
              <a:latin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p:txBody>
          <a:bodyPr/>
          <a:lstStyle/>
          <a:p>
            <a:r>
              <a:rPr lang="en-US" dirty="0"/>
              <a:t>DSS</a:t>
            </a:r>
            <a:br>
              <a:rPr lang="en-US" sz="3600" dirty="0"/>
            </a:br>
            <a:r>
              <a:rPr lang="en-US" sz="3200" dirty="0"/>
              <a:t>(</a:t>
            </a:r>
            <a:r>
              <a:rPr lang="en-US" sz="3200" dirty="0" err="1"/>
              <a:t>hec.hecmath.DSS</a:t>
            </a:r>
            <a:r>
              <a:rPr lang="en-US" sz="3200" dirty="0"/>
              <a:t>)</a:t>
            </a:r>
          </a:p>
        </p:txBody>
      </p:sp>
      <p:sp>
        <p:nvSpPr>
          <p:cNvPr id="297987" name="Rectangle 3"/>
          <p:cNvSpPr>
            <a:spLocks noGrp="1" noChangeArrowheads="1"/>
          </p:cNvSpPr>
          <p:nvPr>
            <p:ph type="body" idx="1"/>
          </p:nvPr>
        </p:nvSpPr>
        <p:spPr/>
        <p:txBody>
          <a:bodyPr>
            <a:noAutofit/>
          </a:bodyPr>
          <a:lstStyle/>
          <a:p>
            <a:pPr>
              <a:buFont typeface="Wingdings" pitchFamily="2" charset="2"/>
              <a:buNone/>
            </a:pPr>
            <a:r>
              <a:rPr lang="en-US" dirty="0">
                <a:latin typeface="Times New Roman" pitchFamily="18" charset="0"/>
              </a:rPr>
              <a:t>open(</a:t>
            </a:r>
            <a:r>
              <a:rPr lang="en-US" b="1" dirty="0">
                <a:solidFill>
                  <a:srgbClr val="0000FF"/>
                </a:solidFill>
                <a:latin typeface="Times New Roman" pitchFamily="18" charset="0"/>
              </a:rPr>
              <a:t>string</a:t>
            </a:r>
            <a:r>
              <a:rPr lang="en-US" dirty="0">
                <a:latin typeface="Times New Roman" pitchFamily="18" charset="0"/>
              </a:rPr>
              <a:t>, </a:t>
            </a:r>
            <a:r>
              <a:rPr lang="en-US" b="1" dirty="0">
                <a:solidFill>
                  <a:srgbClr val="0000FF"/>
                </a:solidFill>
                <a:latin typeface="Times New Roman" pitchFamily="18" charset="0"/>
              </a:rPr>
              <a:t>string</a:t>
            </a:r>
            <a:r>
              <a:rPr lang="en-US" dirty="0">
                <a:latin typeface="Times New Roman" pitchFamily="18" charset="0"/>
              </a:rPr>
              <a:t>, </a:t>
            </a:r>
            <a:r>
              <a:rPr lang="en-US" b="1" dirty="0">
                <a:solidFill>
                  <a:srgbClr val="0000FF"/>
                </a:solidFill>
                <a:latin typeface="Times New Roman" pitchFamily="18" charset="0"/>
              </a:rPr>
              <a:t>string</a:t>
            </a:r>
            <a:r>
              <a:rPr lang="en-US" dirty="0">
                <a:latin typeface="Times New Roman" pitchFamily="18" charset="0"/>
              </a:rPr>
              <a:t>) </a:t>
            </a:r>
          </a:p>
          <a:p>
            <a:pPr>
              <a:buFont typeface="Wingdings" pitchFamily="2" charset="2"/>
              <a:buNone/>
            </a:pPr>
            <a:r>
              <a:rPr lang="en-US" dirty="0">
                <a:latin typeface="Times New Roman" pitchFamily="18" charset="0"/>
              </a:rPr>
              <a:t>	</a:t>
            </a:r>
            <a:r>
              <a:rPr lang="en-US" b="1" dirty="0">
                <a:solidFill>
                  <a:srgbClr val="7F0055"/>
                </a:solidFill>
                <a:latin typeface="Times New Roman" pitchFamily="18" charset="0"/>
              </a:rPr>
              <a:t>Parameters: </a:t>
            </a:r>
          </a:p>
          <a:p>
            <a:pPr lvl="3">
              <a:buFont typeface="Wingdings" pitchFamily="2" charset="2"/>
              <a:buNone/>
            </a:pPr>
            <a:r>
              <a:rPr lang="en-US" sz="2000" b="1" dirty="0">
                <a:solidFill>
                  <a:srgbClr val="0000FF"/>
                </a:solidFill>
                <a:latin typeface="Times New Roman" pitchFamily="18" charset="0"/>
              </a:rPr>
              <a:t>string</a:t>
            </a:r>
            <a:r>
              <a:rPr lang="en-US" sz="2000" dirty="0">
                <a:solidFill>
                  <a:srgbClr val="0000FF"/>
                </a:solidFill>
                <a:latin typeface="Times New Roman" pitchFamily="18" charset="0"/>
              </a:rPr>
              <a:t> </a:t>
            </a:r>
            <a:r>
              <a:rPr lang="en-US" sz="2000" dirty="0" err="1">
                <a:solidFill>
                  <a:srgbClr val="FF9900"/>
                </a:solidFill>
                <a:latin typeface="Times New Roman" pitchFamily="18" charset="0"/>
              </a:rPr>
              <a:t>fileName</a:t>
            </a:r>
            <a:endParaRPr lang="en-US" sz="2000" dirty="0">
              <a:solidFill>
                <a:srgbClr val="FF9900"/>
              </a:solidFill>
              <a:latin typeface="Times New Roman" pitchFamily="18" charset="0"/>
            </a:endParaRPr>
          </a:p>
          <a:p>
            <a:pPr lvl="3">
              <a:buFont typeface="Wingdings" pitchFamily="2" charset="2"/>
              <a:buNone/>
            </a:pPr>
            <a:r>
              <a:rPr lang="en-US" sz="2000" b="1" dirty="0">
                <a:solidFill>
                  <a:srgbClr val="0000FF"/>
                </a:solidFill>
                <a:latin typeface="Times New Roman" pitchFamily="18" charset="0"/>
              </a:rPr>
              <a:t>string</a:t>
            </a:r>
            <a:r>
              <a:rPr lang="en-US" sz="2000" dirty="0">
                <a:solidFill>
                  <a:srgbClr val="0000FF"/>
                </a:solidFill>
                <a:latin typeface="Times New Roman" pitchFamily="18" charset="0"/>
              </a:rPr>
              <a:t> </a:t>
            </a:r>
            <a:r>
              <a:rPr lang="en-US" sz="2000" dirty="0" err="1">
                <a:solidFill>
                  <a:srgbClr val="FF9900"/>
                </a:solidFill>
                <a:latin typeface="Times New Roman" pitchFamily="18" charset="0"/>
              </a:rPr>
              <a:t>startTime</a:t>
            </a:r>
            <a:endParaRPr lang="en-US" sz="2000" dirty="0">
              <a:solidFill>
                <a:srgbClr val="FF9900"/>
              </a:solidFill>
              <a:latin typeface="Times New Roman" pitchFamily="18" charset="0"/>
            </a:endParaRPr>
          </a:p>
          <a:p>
            <a:pPr lvl="3">
              <a:buFont typeface="Wingdings" pitchFamily="2" charset="2"/>
              <a:buNone/>
            </a:pPr>
            <a:r>
              <a:rPr lang="en-US" sz="2000" b="1" dirty="0">
                <a:solidFill>
                  <a:srgbClr val="0000FF"/>
                </a:solidFill>
                <a:latin typeface="Times New Roman" pitchFamily="18" charset="0"/>
              </a:rPr>
              <a:t>string</a:t>
            </a:r>
            <a:r>
              <a:rPr lang="en-US" sz="2000" dirty="0">
                <a:solidFill>
                  <a:srgbClr val="0000FF"/>
                </a:solidFill>
                <a:latin typeface="Times New Roman" pitchFamily="18" charset="0"/>
              </a:rPr>
              <a:t> </a:t>
            </a:r>
            <a:r>
              <a:rPr lang="en-US" sz="2000" dirty="0" err="1">
                <a:solidFill>
                  <a:srgbClr val="FF9900"/>
                </a:solidFill>
                <a:latin typeface="Times New Roman" pitchFamily="18" charset="0"/>
              </a:rPr>
              <a:t>endTime</a:t>
            </a:r>
            <a:endParaRPr lang="en-US" sz="2000" b="1" dirty="0">
              <a:solidFill>
                <a:srgbClr val="7F0055"/>
              </a:solidFill>
              <a:latin typeface="Times New Roman" pitchFamily="18" charset="0"/>
            </a:endParaRPr>
          </a:p>
          <a:p>
            <a:pPr>
              <a:buFont typeface="Wingdings" pitchFamily="2" charset="2"/>
              <a:buNone/>
            </a:pPr>
            <a:r>
              <a:rPr lang="en-US" b="1" dirty="0">
                <a:solidFill>
                  <a:srgbClr val="7F0055"/>
                </a:solidFill>
                <a:latin typeface="Times New Roman" pitchFamily="18" charset="0"/>
              </a:rPr>
              <a:t>	Return Type: </a:t>
            </a:r>
            <a:r>
              <a:rPr lang="en-US" b="1" dirty="0">
                <a:solidFill>
                  <a:srgbClr val="339966"/>
                </a:solidFill>
                <a:latin typeface="Times New Roman" pitchFamily="18" charset="0"/>
              </a:rPr>
              <a:t>string</a:t>
            </a:r>
          </a:p>
          <a:p>
            <a:pPr>
              <a:buFont typeface="Wingdings" pitchFamily="2" charset="2"/>
              <a:buNone/>
            </a:pPr>
            <a:r>
              <a:rPr lang="en-US" b="1" dirty="0">
                <a:solidFill>
                  <a:srgbClr val="7F0055"/>
                </a:solidFill>
                <a:latin typeface="Times New Roman" pitchFamily="18" charset="0"/>
              </a:rPr>
              <a:t>	Example: </a:t>
            </a:r>
          </a:p>
          <a:p>
            <a:pPr lvl="3">
              <a:buFont typeface="Wingdings" pitchFamily="2" charset="2"/>
              <a:buNone/>
            </a:pPr>
            <a:r>
              <a:rPr lang="en-US" sz="2000" dirty="0">
                <a:solidFill>
                  <a:srgbClr val="0000FF"/>
                </a:solidFill>
                <a:latin typeface="Times New Roman" pitchFamily="18" charset="0"/>
              </a:rPr>
              <a:t>from </a:t>
            </a:r>
            <a:r>
              <a:rPr lang="en-US" sz="2000" dirty="0" err="1">
                <a:solidFill>
                  <a:srgbClr val="0000FF"/>
                </a:solidFill>
                <a:latin typeface="Times New Roman" pitchFamily="18" charset="0"/>
              </a:rPr>
              <a:t>hec.heclib.dss</a:t>
            </a:r>
            <a:r>
              <a:rPr lang="en-US" sz="2000" dirty="0">
                <a:solidFill>
                  <a:srgbClr val="0000FF"/>
                </a:solidFill>
                <a:latin typeface="Times New Roman" pitchFamily="18" charset="0"/>
              </a:rPr>
              <a:t> import </a:t>
            </a:r>
            <a:r>
              <a:rPr lang="en-US" sz="2000" dirty="0" err="1">
                <a:solidFill>
                  <a:srgbClr val="0000FF"/>
                </a:solidFill>
                <a:latin typeface="Times New Roman" pitchFamily="18" charset="0"/>
              </a:rPr>
              <a:t>HecDss</a:t>
            </a:r>
            <a:endParaRPr lang="en-US" sz="2000" dirty="0">
              <a:solidFill>
                <a:srgbClr val="0000FF"/>
              </a:solidFill>
              <a:latin typeface="Times New Roman" pitchFamily="18" charset="0"/>
            </a:endParaRPr>
          </a:p>
          <a:p>
            <a:pPr lvl="3">
              <a:buFont typeface="Wingdings" pitchFamily="2" charset="2"/>
              <a:buNone/>
            </a:pPr>
            <a:r>
              <a:rPr lang="en-US" sz="2000" dirty="0" err="1">
                <a:solidFill>
                  <a:srgbClr val="0000FF"/>
                </a:solidFill>
                <a:latin typeface="Times New Roman" pitchFamily="18" charset="0"/>
              </a:rPr>
              <a:t>DssFile</a:t>
            </a:r>
            <a:r>
              <a:rPr lang="en-US" sz="2000" dirty="0">
                <a:solidFill>
                  <a:srgbClr val="0000FF"/>
                </a:solidFill>
                <a:latin typeface="Times New Roman" pitchFamily="18" charset="0"/>
              </a:rPr>
              <a:t> = </a:t>
            </a:r>
            <a:r>
              <a:rPr lang="en-US" sz="2000" dirty="0" err="1">
                <a:solidFill>
                  <a:srgbClr val="0000FF"/>
                </a:solidFill>
                <a:latin typeface="Times New Roman" pitchFamily="18" charset="0"/>
              </a:rPr>
              <a:t>HecDss.open</a:t>
            </a:r>
            <a:r>
              <a:rPr lang="en-US" sz="2000" dirty="0">
                <a:solidFill>
                  <a:srgbClr val="0000FF"/>
                </a:solidFill>
                <a:latin typeface="Times New Roman" pitchFamily="18" charset="0"/>
              </a:rPr>
              <a:t>(</a:t>
            </a:r>
            <a:r>
              <a:rPr lang="en-US" sz="2000" dirty="0" err="1">
                <a:solidFill>
                  <a:srgbClr val="0000FF"/>
                </a:solidFill>
                <a:latin typeface="Times New Roman" pitchFamily="18" charset="0"/>
              </a:rPr>
              <a:t>r”c</a:t>
            </a:r>
            <a:r>
              <a:rPr lang="en-US" sz="2000" dirty="0">
                <a:solidFill>
                  <a:srgbClr val="0000FF"/>
                </a:solidFill>
                <a:latin typeface="Times New Roman" pitchFamily="18" charset="0"/>
              </a:rPr>
              <a:t>:/temp/</a:t>
            </a:r>
            <a:r>
              <a:rPr lang="en-US" sz="2000" dirty="0" err="1">
                <a:solidFill>
                  <a:srgbClr val="0000FF"/>
                </a:solidFill>
                <a:latin typeface="Times New Roman" pitchFamily="18" charset="0"/>
              </a:rPr>
              <a:t>sample.dss</a:t>
            </a:r>
            <a:r>
              <a:rPr lang="en-US" sz="2000" dirty="0">
                <a:solidFill>
                  <a:srgbClr val="0000FF"/>
                </a:solidFill>
                <a:latin typeface="Times New Roman" pitchFamily="18" charset="0"/>
              </a:rPr>
              <a:t>”, “01Oct1985 0000”,  “30Sep1986 2400”)</a:t>
            </a:r>
          </a:p>
          <a:p>
            <a:pPr lvl="1">
              <a:buFont typeface="Wingdings" pitchFamily="2" charset="2"/>
              <a:buNone/>
            </a:pPr>
            <a:r>
              <a:rPr lang="en-US" sz="2000" b="1" dirty="0">
                <a:solidFill>
                  <a:srgbClr val="0000FF"/>
                </a:solidFill>
                <a:latin typeface="Times New Roman" pitchFamily="18" charset="0"/>
              </a:rPr>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2"/>
          <p:cNvSpPr>
            <a:spLocks noGrp="1" noChangeArrowheads="1"/>
          </p:cNvSpPr>
          <p:nvPr>
            <p:ph type="title"/>
          </p:nvPr>
        </p:nvSpPr>
        <p:spPr/>
        <p:txBody>
          <a:bodyPr/>
          <a:lstStyle/>
          <a:p>
            <a:r>
              <a:rPr lang="en-US" dirty="0" err="1"/>
              <a:t>DSSFile</a:t>
            </a:r>
            <a:r>
              <a:rPr lang="en-US" sz="3200" dirty="0"/>
              <a:t> </a:t>
            </a:r>
            <a:br>
              <a:rPr lang="en-US" sz="3200" dirty="0"/>
            </a:br>
            <a:r>
              <a:rPr lang="en-US" sz="3200" dirty="0"/>
              <a:t>(</a:t>
            </a:r>
            <a:r>
              <a:rPr lang="en-US" sz="3200" dirty="0" err="1"/>
              <a:t>hec.hecmath.DSSFile</a:t>
            </a:r>
            <a:r>
              <a:rPr lang="en-US" sz="3200" dirty="0"/>
              <a:t>)</a:t>
            </a:r>
          </a:p>
        </p:txBody>
      </p:sp>
      <p:sp>
        <p:nvSpPr>
          <p:cNvPr id="296963" name="Rectangle 3"/>
          <p:cNvSpPr>
            <a:spLocks noGrp="1" noChangeArrowheads="1"/>
          </p:cNvSpPr>
          <p:nvPr>
            <p:ph type="body" idx="1"/>
          </p:nvPr>
        </p:nvSpPr>
        <p:spPr/>
        <p:txBody>
          <a:bodyPr>
            <a:normAutofit/>
          </a:bodyPr>
          <a:lstStyle/>
          <a:p>
            <a:pPr>
              <a:lnSpc>
                <a:spcPct val="90000"/>
              </a:lnSpc>
              <a:buFont typeface="Wingdings" pitchFamily="2" charset="2"/>
              <a:buNone/>
            </a:pPr>
            <a:r>
              <a:rPr lang="en-US" dirty="0">
                <a:latin typeface="Times New Roman" pitchFamily="18" charset="0"/>
              </a:rPr>
              <a:t>read(</a:t>
            </a:r>
            <a:r>
              <a:rPr lang="en-US" b="1" dirty="0">
                <a:solidFill>
                  <a:srgbClr val="0000FF"/>
                </a:solidFill>
                <a:latin typeface="Times New Roman" pitchFamily="18" charset="0"/>
              </a:rPr>
              <a:t>string</a:t>
            </a:r>
            <a:r>
              <a:rPr lang="en-US" dirty="0">
                <a:latin typeface="Times New Roman" pitchFamily="18" charset="0"/>
              </a:rPr>
              <a:t>, </a:t>
            </a:r>
            <a:r>
              <a:rPr lang="en-US" b="1" dirty="0">
                <a:solidFill>
                  <a:srgbClr val="0000FF"/>
                </a:solidFill>
                <a:latin typeface="Times New Roman" pitchFamily="18" charset="0"/>
              </a:rPr>
              <a:t>string</a:t>
            </a:r>
            <a:r>
              <a:rPr lang="en-US" dirty="0">
                <a:latin typeface="Times New Roman" pitchFamily="18" charset="0"/>
              </a:rPr>
              <a:t>) </a:t>
            </a:r>
          </a:p>
          <a:p>
            <a:pPr lvl="1">
              <a:lnSpc>
                <a:spcPct val="90000"/>
              </a:lnSpc>
              <a:buFont typeface="Wingdings" pitchFamily="2" charset="2"/>
              <a:buNone/>
            </a:pPr>
            <a:r>
              <a:rPr lang="en-US" sz="2000" b="1" dirty="0">
                <a:solidFill>
                  <a:srgbClr val="7F0055"/>
                </a:solidFill>
                <a:latin typeface="Times New Roman" pitchFamily="18" charset="0"/>
              </a:rPr>
              <a:t>Parameters:  </a:t>
            </a:r>
            <a:r>
              <a:rPr lang="en-US" sz="2000" b="1" dirty="0">
                <a:solidFill>
                  <a:srgbClr val="0000FF"/>
                </a:solidFill>
                <a:latin typeface="Times New Roman" pitchFamily="18" charset="0"/>
              </a:rPr>
              <a:t>string</a:t>
            </a:r>
            <a:r>
              <a:rPr lang="en-US" sz="2000" dirty="0">
                <a:solidFill>
                  <a:srgbClr val="0000FF"/>
                </a:solidFill>
                <a:latin typeface="Times New Roman" pitchFamily="18" charset="0"/>
              </a:rPr>
              <a:t> </a:t>
            </a:r>
            <a:r>
              <a:rPr lang="en-US" sz="2000" dirty="0">
                <a:solidFill>
                  <a:srgbClr val="FF9900"/>
                </a:solidFill>
                <a:latin typeface="Times New Roman" pitchFamily="18" charset="0"/>
              </a:rPr>
              <a:t>pathname</a:t>
            </a:r>
          </a:p>
          <a:p>
            <a:pPr lvl="2">
              <a:lnSpc>
                <a:spcPct val="90000"/>
              </a:lnSpc>
              <a:buFont typeface="Wingdings" pitchFamily="2" charset="2"/>
              <a:buNone/>
            </a:pPr>
            <a:r>
              <a:rPr lang="en-US" sz="2000" b="1" dirty="0">
                <a:solidFill>
                  <a:srgbClr val="0000FF"/>
                </a:solidFill>
                <a:latin typeface="Times New Roman" pitchFamily="18" charset="0"/>
              </a:rPr>
              <a:t>		             string</a:t>
            </a:r>
            <a:r>
              <a:rPr lang="en-US" sz="2000" dirty="0">
                <a:solidFill>
                  <a:srgbClr val="0000FF"/>
                </a:solidFill>
                <a:latin typeface="Times New Roman" pitchFamily="18" charset="0"/>
              </a:rPr>
              <a:t> </a:t>
            </a:r>
            <a:r>
              <a:rPr lang="en-US" sz="2000" dirty="0" err="1">
                <a:solidFill>
                  <a:srgbClr val="FF9900"/>
                </a:solidFill>
                <a:latin typeface="Times New Roman" pitchFamily="18" charset="0"/>
              </a:rPr>
              <a:t>timeWindow</a:t>
            </a:r>
            <a:endParaRPr lang="en-US" sz="2000" b="1" dirty="0">
              <a:solidFill>
                <a:srgbClr val="7F0055"/>
              </a:solidFill>
              <a:latin typeface="Times New Roman" pitchFamily="18" charset="0"/>
            </a:endParaRPr>
          </a:p>
          <a:p>
            <a:pPr>
              <a:lnSpc>
                <a:spcPct val="90000"/>
              </a:lnSpc>
              <a:buFont typeface="Wingdings" pitchFamily="2" charset="2"/>
              <a:buNone/>
            </a:pPr>
            <a:r>
              <a:rPr lang="en-US" b="1" dirty="0">
                <a:solidFill>
                  <a:srgbClr val="7F0055"/>
                </a:solidFill>
                <a:latin typeface="Times New Roman" pitchFamily="18" charset="0"/>
              </a:rPr>
              <a:t>	Return Type: </a:t>
            </a:r>
            <a:r>
              <a:rPr lang="en-US" dirty="0" err="1">
                <a:solidFill>
                  <a:srgbClr val="339966"/>
                </a:solidFill>
                <a:latin typeface="Times New Roman" pitchFamily="18" charset="0"/>
              </a:rPr>
              <a:t>hec.hecmath.HecMath</a:t>
            </a:r>
            <a:endParaRPr lang="en-US" dirty="0">
              <a:solidFill>
                <a:srgbClr val="339966"/>
              </a:solidFill>
              <a:latin typeface="Times New Roman" pitchFamily="18" charset="0"/>
            </a:endParaRPr>
          </a:p>
          <a:p>
            <a:pPr>
              <a:lnSpc>
                <a:spcPct val="90000"/>
              </a:lnSpc>
              <a:buFont typeface="Wingdings" pitchFamily="2" charset="2"/>
              <a:buNone/>
            </a:pPr>
            <a:r>
              <a:rPr lang="en-US" dirty="0">
                <a:solidFill>
                  <a:srgbClr val="339966"/>
                </a:solidFill>
                <a:latin typeface="Times New Roman" pitchFamily="18" charset="0"/>
              </a:rPr>
              <a:t>	</a:t>
            </a:r>
          </a:p>
          <a:p>
            <a:pPr>
              <a:lnSpc>
                <a:spcPct val="90000"/>
              </a:lnSpc>
              <a:buFont typeface="Wingdings" pitchFamily="2" charset="2"/>
              <a:buNone/>
            </a:pPr>
            <a:r>
              <a:rPr lang="en-US" b="1" dirty="0">
                <a:solidFill>
                  <a:srgbClr val="7F0055"/>
                </a:solidFill>
                <a:latin typeface="Times New Roman" pitchFamily="18" charset="0"/>
              </a:rPr>
              <a:t>Example: </a:t>
            </a:r>
          </a:p>
          <a:p>
            <a:pPr>
              <a:lnSpc>
                <a:spcPct val="90000"/>
              </a:lnSpc>
              <a:buFont typeface="Wingdings" pitchFamily="2" charset="2"/>
              <a:buNone/>
            </a:pPr>
            <a:r>
              <a:rPr lang="en-US" b="1" dirty="0">
                <a:solidFill>
                  <a:srgbClr val="0000FF"/>
                </a:solidFill>
                <a:latin typeface="Times New Roman" pitchFamily="18" charset="0"/>
              </a:rPr>
              <a:t>		</a:t>
            </a:r>
            <a:r>
              <a:rPr lang="en-US" dirty="0" err="1">
                <a:solidFill>
                  <a:srgbClr val="0000FF"/>
                </a:solidFill>
                <a:latin typeface="Times New Roman" pitchFamily="18" charset="0"/>
              </a:rPr>
              <a:t>hec.heclib.dss</a:t>
            </a:r>
            <a:r>
              <a:rPr lang="en-US" dirty="0">
                <a:solidFill>
                  <a:srgbClr val="0000FF"/>
                </a:solidFill>
                <a:latin typeface="Times New Roman" pitchFamily="18" charset="0"/>
              </a:rPr>
              <a:t> import </a:t>
            </a:r>
            <a:r>
              <a:rPr lang="en-US" dirty="0" err="1">
                <a:solidFill>
                  <a:srgbClr val="0000FF"/>
                </a:solidFill>
                <a:latin typeface="Times New Roman" pitchFamily="18" charset="0"/>
              </a:rPr>
              <a:t>HecDss</a:t>
            </a:r>
            <a:r>
              <a:rPr lang="en-US" dirty="0">
                <a:solidFill>
                  <a:srgbClr val="0000FF"/>
                </a:solidFill>
                <a:latin typeface="Times New Roman" pitchFamily="18" charset="0"/>
              </a:rPr>
              <a:t>, </a:t>
            </a:r>
            <a:r>
              <a:rPr lang="en-US" dirty="0" err="1">
                <a:solidFill>
                  <a:srgbClr val="0000FF"/>
                </a:solidFill>
                <a:latin typeface="Times New Roman" pitchFamily="18" charset="0"/>
              </a:rPr>
              <a:t>DSSPathname</a:t>
            </a:r>
            <a:endParaRPr lang="en-US" dirty="0">
              <a:solidFill>
                <a:srgbClr val="0000FF"/>
              </a:solidFill>
              <a:latin typeface="Times New Roman" pitchFamily="18" charset="0"/>
            </a:endParaRPr>
          </a:p>
          <a:p>
            <a:pPr lvl="1">
              <a:lnSpc>
                <a:spcPct val="90000"/>
              </a:lnSpc>
              <a:buFont typeface="Wingdings" pitchFamily="2" charset="2"/>
              <a:buNone/>
            </a:pPr>
            <a:r>
              <a:rPr lang="en-US" sz="2000" dirty="0">
                <a:solidFill>
                  <a:srgbClr val="0000FF"/>
                </a:solidFill>
                <a:latin typeface="Times New Roman" pitchFamily="18" charset="0"/>
              </a:rPr>
              <a:t>		</a:t>
            </a:r>
            <a:r>
              <a:rPr lang="en-US" sz="2000" dirty="0" err="1">
                <a:solidFill>
                  <a:srgbClr val="0000FF"/>
                </a:solidFill>
                <a:latin typeface="Times New Roman" pitchFamily="18" charset="0"/>
              </a:rPr>
              <a:t>DssFile</a:t>
            </a:r>
            <a:r>
              <a:rPr lang="en-US" sz="2000" dirty="0">
                <a:solidFill>
                  <a:srgbClr val="0000FF"/>
                </a:solidFill>
                <a:latin typeface="Times New Roman" pitchFamily="18" charset="0"/>
              </a:rPr>
              <a:t> = </a:t>
            </a:r>
            <a:r>
              <a:rPr lang="en-US" sz="2000" dirty="0" err="1">
                <a:solidFill>
                  <a:srgbClr val="0000FF"/>
                </a:solidFill>
                <a:latin typeface="Times New Roman" pitchFamily="18" charset="0"/>
              </a:rPr>
              <a:t>HecDss.open</a:t>
            </a:r>
            <a:r>
              <a:rPr lang="en-US" sz="2000" dirty="0">
                <a:solidFill>
                  <a:srgbClr val="0000FF"/>
                </a:solidFill>
                <a:latin typeface="Times New Roman" pitchFamily="18" charset="0"/>
              </a:rPr>
              <a:t>(</a:t>
            </a:r>
            <a:r>
              <a:rPr lang="en-US" sz="2000" dirty="0" err="1">
                <a:solidFill>
                  <a:srgbClr val="0000FF"/>
                </a:solidFill>
                <a:latin typeface="Times New Roman" pitchFamily="18" charset="0"/>
              </a:rPr>
              <a:t>r”c</a:t>
            </a:r>
            <a:r>
              <a:rPr lang="en-US" sz="2000" dirty="0">
                <a:solidFill>
                  <a:srgbClr val="0000FF"/>
                </a:solidFill>
                <a:latin typeface="Times New Roman" pitchFamily="18" charset="0"/>
              </a:rPr>
              <a:t>:/temp/</a:t>
            </a:r>
            <a:r>
              <a:rPr lang="en-US" sz="2000" dirty="0" err="1">
                <a:solidFill>
                  <a:srgbClr val="0000FF"/>
                </a:solidFill>
                <a:latin typeface="Times New Roman" pitchFamily="18" charset="0"/>
              </a:rPr>
              <a:t>sample.dss</a:t>
            </a:r>
            <a:r>
              <a:rPr lang="en-US" sz="2000" dirty="0">
                <a:solidFill>
                  <a:srgbClr val="0000FF"/>
                </a:solidFill>
                <a:latin typeface="Times New Roman" pitchFamily="18" charset="0"/>
              </a:rPr>
              <a:t>”, True)</a:t>
            </a:r>
          </a:p>
          <a:p>
            <a:pPr lvl="1">
              <a:lnSpc>
                <a:spcPct val="90000"/>
              </a:lnSpc>
              <a:buFont typeface="Wingdings" pitchFamily="2" charset="2"/>
              <a:buNone/>
            </a:pPr>
            <a:r>
              <a:rPr lang="en-US" sz="2000" dirty="0">
                <a:solidFill>
                  <a:srgbClr val="0000FF"/>
                </a:solidFill>
                <a:latin typeface="Times New Roman" pitchFamily="18" charset="0"/>
              </a:rPr>
              <a:t>		</a:t>
            </a:r>
            <a:r>
              <a:rPr lang="en-US" sz="2000" dirty="0" err="1">
                <a:solidFill>
                  <a:srgbClr val="0000FF"/>
                </a:solidFill>
                <a:latin typeface="Times New Roman" pitchFamily="18" charset="0"/>
              </a:rPr>
              <a:t>tsData</a:t>
            </a:r>
            <a:r>
              <a:rPr lang="en-US" sz="2000" dirty="0">
                <a:solidFill>
                  <a:srgbClr val="0000FF"/>
                </a:solidFill>
                <a:latin typeface="Times New Roman" pitchFamily="18" charset="0"/>
              </a:rPr>
              <a:t> = </a:t>
            </a:r>
            <a:r>
              <a:rPr lang="en-US" sz="2000" dirty="0" err="1">
                <a:solidFill>
                  <a:srgbClr val="0000FF"/>
                </a:solidFill>
                <a:latin typeface="Times New Roman" pitchFamily="18" charset="0"/>
              </a:rPr>
              <a:t>DssFile.read</a:t>
            </a:r>
            <a:r>
              <a:rPr lang="en-US" sz="2000" dirty="0">
                <a:solidFill>
                  <a:srgbClr val="0000FF"/>
                </a:solidFill>
                <a:latin typeface="Times New Roman" pitchFamily="18" charset="0"/>
              </a:rPr>
              <a:t>(“/A/B/C///F/”, “01Oct1985 0000 30Sep1986 2400”)</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2E0910C-50CB-45DE-A633-6EDEFE7BDD22}"/>
              </a:ext>
            </a:extLst>
          </p:cNvPr>
          <p:cNvSpPr>
            <a:spLocks noGrp="1"/>
          </p:cNvSpPr>
          <p:nvPr>
            <p:ph type="title"/>
          </p:nvPr>
        </p:nvSpPr>
        <p:spPr>
          <a:xfrm>
            <a:off x="1092200" y="1885125"/>
            <a:ext cx="3377250" cy="2093975"/>
          </a:xfrm>
        </p:spPr>
        <p:txBody>
          <a:bodyPr/>
          <a:lstStyle/>
          <a:p>
            <a:pPr algn="ctr"/>
            <a:r>
              <a:rPr lang="en-US" dirty="0"/>
              <a:t>Additional Notes</a:t>
            </a:r>
          </a:p>
        </p:txBody>
      </p:sp>
      <p:sp>
        <p:nvSpPr>
          <p:cNvPr id="2" name="Content Placeholder 1">
            <a:extLst>
              <a:ext uri="{FF2B5EF4-FFF2-40B4-BE49-F238E27FC236}">
                <a16:creationId xmlns:a16="http://schemas.microsoft.com/office/drawing/2014/main" id="{557D582B-BC91-4826-8261-B4450C6BB766}"/>
              </a:ext>
            </a:extLst>
          </p:cNvPr>
          <p:cNvSpPr>
            <a:spLocks noGrp="1"/>
          </p:cNvSpPr>
          <p:nvPr>
            <p:ph idx="1"/>
          </p:nvPr>
        </p:nvSpPr>
        <p:spPr>
          <a:xfrm>
            <a:off x="5458984" y="497808"/>
            <a:ext cx="5713841" cy="4868609"/>
          </a:xfrm>
        </p:spPr>
        <p:txBody>
          <a:bodyPr numCol="1" anchor="ctr">
            <a:noAutofit/>
          </a:bodyPr>
          <a:lstStyle/>
          <a:p>
            <a:r>
              <a:rPr lang="en-US" sz="2400" dirty="0"/>
              <a:t>Pre-Defined Variables</a:t>
            </a:r>
          </a:p>
          <a:p>
            <a:r>
              <a:rPr lang="en-US" sz="2400" dirty="0"/>
              <a:t>Getting and Setting the State Variable Value</a:t>
            </a:r>
          </a:p>
          <a:p>
            <a:r>
              <a:rPr lang="en-US" sz="2400" dirty="0"/>
              <a:t>Using Persistent Script Data</a:t>
            </a:r>
          </a:p>
          <a:p>
            <a:r>
              <a:rPr lang="en-US" sz="2400" dirty="0"/>
              <a:t>Coordinating Multiple State Variables</a:t>
            </a:r>
          </a:p>
        </p:txBody>
      </p:sp>
    </p:spTree>
    <p:extLst>
      <p:ext uri="{BB962C8B-B14F-4D97-AF65-F5344CB8AC3E}">
        <p14:creationId xmlns:p14="http://schemas.microsoft.com/office/powerpoint/2010/main" val="32989762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22" name="Rectangle 2"/>
          <p:cNvSpPr>
            <a:spLocks noGrp="1" noChangeArrowheads="1"/>
          </p:cNvSpPr>
          <p:nvPr>
            <p:ph type="title"/>
          </p:nvPr>
        </p:nvSpPr>
        <p:spPr/>
        <p:txBody>
          <a:bodyPr/>
          <a:lstStyle/>
          <a:p>
            <a:r>
              <a:rPr lang="en-US" dirty="0"/>
              <a:t>State Variables</a:t>
            </a:r>
            <a:br>
              <a:rPr lang="en-US" sz="4000" dirty="0"/>
            </a:br>
            <a:r>
              <a:rPr lang="en-US" sz="3200" dirty="0"/>
              <a:t>Pre-Defined Variables</a:t>
            </a:r>
            <a:endParaRPr lang="en-US" sz="4000" dirty="0"/>
          </a:p>
        </p:txBody>
      </p:sp>
      <p:sp>
        <p:nvSpPr>
          <p:cNvPr id="593923" name="Rectangle 3"/>
          <p:cNvSpPr>
            <a:spLocks noGrp="1" noChangeArrowheads="1"/>
          </p:cNvSpPr>
          <p:nvPr>
            <p:ph type="body" idx="1"/>
          </p:nvPr>
        </p:nvSpPr>
        <p:spPr/>
        <p:txBody>
          <a:bodyPr>
            <a:normAutofit/>
          </a:bodyPr>
          <a:lstStyle/>
          <a:p>
            <a:r>
              <a:rPr lang="en-US" sz="2400" dirty="0"/>
              <a:t>State Variable scripts are executed with three variables pre-defined:</a:t>
            </a:r>
          </a:p>
          <a:p>
            <a:pPr lvl="1"/>
            <a:endParaRPr lang="en-US" sz="1600" dirty="0"/>
          </a:p>
          <a:p>
            <a:pPr marL="457200" lvl="1" indent="-182563"/>
            <a:r>
              <a:rPr lang="en-US" sz="2000" b="1" dirty="0" err="1"/>
              <a:t>currentVariable</a:t>
            </a:r>
            <a:r>
              <a:rPr lang="en-US" sz="2000" dirty="0"/>
              <a:t> </a:t>
            </a:r>
          </a:p>
          <a:p>
            <a:pPr marL="630238" lvl="2" indent="-182563"/>
            <a:r>
              <a:rPr lang="en-US" sz="1600" dirty="0"/>
              <a:t>contains the State Variable time series, regardless of the name of the State Variable in the Reservoir Network</a:t>
            </a:r>
          </a:p>
          <a:p>
            <a:pPr marL="630238" lvl="2" indent="-182563"/>
            <a:endParaRPr lang="en-US" sz="1600" dirty="0"/>
          </a:p>
          <a:p>
            <a:pPr marL="457200" lvl="1" indent="-182563"/>
            <a:r>
              <a:rPr lang="en-US" sz="2000" b="1" dirty="0" err="1"/>
              <a:t>currentRuntimestep</a:t>
            </a:r>
            <a:endParaRPr lang="en-US" sz="2000" b="1" dirty="0"/>
          </a:p>
          <a:p>
            <a:pPr marL="630238" lvl="2" indent="-182563"/>
            <a:r>
              <a:rPr lang="en-US" sz="1600" dirty="0"/>
              <a:t>contains the model time step currently being evaluated</a:t>
            </a:r>
          </a:p>
          <a:p>
            <a:pPr marL="630238" lvl="2" indent="-182563"/>
            <a:endParaRPr lang="en-US" sz="1600" dirty="0"/>
          </a:p>
          <a:p>
            <a:pPr lvl="1"/>
            <a:r>
              <a:rPr lang="en-US" sz="2000" b="1" dirty="0"/>
              <a:t>network</a:t>
            </a:r>
          </a:p>
          <a:p>
            <a:pPr marL="630238" lvl="2" indent="-182563"/>
            <a:r>
              <a:rPr lang="en-US" sz="1600" dirty="0"/>
              <a:t>contains the </a:t>
            </a:r>
            <a:r>
              <a:rPr lang="en-US" sz="1600" dirty="0" err="1"/>
              <a:t>ResSim</a:t>
            </a:r>
            <a:r>
              <a:rPr lang="en-US" sz="1600" dirty="0"/>
              <a:t> Reservoir Network object, which is used to access model variables</a:t>
            </a:r>
          </a:p>
        </p:txBody>
      </p:sp>
    </p:spTree>
    <p:extLst>
      <p:ext uri="{BB962C8B-B14F-4D97-AF65-F5344CB8AC3E}">
        <p14:creationId xmlns:p14="http://schemas.microsoft.com/office/powerpoint/2010/main" val="2568708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8546" name="Rectangle 2"/>
          <p:cNvSpPr>
            <a:spLocks noGrp="1" noChangeArrowheads="1"/>
          </p:cNvSpPr>
          <p:nvPr>
            <p:ph type="title"/>
          </p:nvPr>
        </p:nvSpPr>
        <p:spPr>
          <a:xfrm>
            <a:off x="1087120" y="286603"/>
            <a:ext cx="10068560" cy="1450757"/>
          </a:xfrm>
        </p:spPr>
        <p:txBody>
          <a:bodyPr/>
          <a:lstStyle/>
          <a:p>
            <a:r>
              <a:rPr lang="en-US" dirty="0"/>
              <a:t>State Variables</a:t>
            </a:r>
            <a:br>
              <a:rPr lang="en-US" sz="4000" dirty="0"/>
            </a:br>
            <a:r>
              <a:rPr lang="en-US" sz="3200" dirty="0"/>
              <a:t>Getting and Setting the State Variable Value</a:t>
            </a:r>
            <a:endParaRPr lang="en-US" sz="4000" dirty="0"/>
          </a:p>
        </p:txBody>
      </p:sp>
      <p:sp>
        <p:nvSpPr>
          <p:cNvPr id="748547" name="Rectangle 3"/>
          <p:cNvSpPr>
            <a:spLocks noGrp="1" noChangeArrowheads="1"/>
          </p:cNvSpPr>
          <p:nvPr>
            <p:ph type="body" idx="1"/>
          </p:nvPr>
        </p:nvSpPr>
        <p:spPr/>
        <p:txBody>
          <a:bodyPr>
            <a:normAutofit fontScale="92500" lnSpcReduction="20000"/>
          </a:bodyPr>
          <a:lstStyle/>
          <a:p>
            <a:pPr>
              <a:lnSpc>
                <a:spcPct val="90000"/>
              </a:lnSpc>
            </a:pPr>
            <a:r>
              <a:rPr lang="en-US" sz="2800" dirty="0"/>
              <a:t>The value is always accessed through the </a:t>
            </a:r>
            <a:r>
              <a:rPr lang="en-US" sz="2800" b="1" dirty="0" err="1"/>
              <a:t>currentVariable</a:t>
            </a:r>
            <a:r>
              <a:rPr lang="en-US" sz="2800" dirty="0"/>
              <a:t> identifier.</a:t>
            </a:r>
          </a:p>
          <a:p>
            <a:pPr lvl="1">
              <a:lnSpc>
                <a:spcPct val="90000"/>
              </a:lnSpc>
            </a:pPr>
            <a:endParaRPr lang="en-US" sz="1100" b="1" dirty="0"/>
          </a:p>
          <a:p>
            <a:pPr lvl="1">
              <a:lnSpc>
                <a:spcPct val="90000"/>
              </a:lnSpc>
            </a:pPr>
            <a:r>
              <a:rPr lang="en-US" sz="2400" b="1" dirty="0" err="1"/>
              <a:t>currentVariable.getPreviousValue</a:t>
            </a:r>
            <a:r>
              <a:rPr lang="en-US" sz="2400" b="1" dirty="0"/>
              <a:t>(</a:t>
            </a:r>
            <a:r>
              <a:rPr lang="en-US" sz="2400" b="1" dirty="0" err="1"/>
              <a:t>RunTimeStep</a:t>
            </a:r>
            <a:r>
              <a:rPr lang="en-US" sz="2400" b="1" dirty="0"/>
              <a:t>)</a:t>
            </a:r>
          </a:p>
          <a:p>
            <a:pPr lvl="2">
              <a:lnSpc>
                <a:spcPct val="90000"/>
              </a:lnSpc>
            </a:pPr>
            <a:r>
              <a:rPr lang="en-US" sz="1800" dirty="0"/>
              <a:t>Retrieves the value of the state variable for the time step before the one specified.</a:t>
            </a:r>
          </a:p>
          <a:p>
            <a:pPr lvl="2">
              <a:lnSpc>
                <a:spcPct val="90000"/>
              </a:lnSpc>
            </a:pPr>
            <a:endParaRPr lang="en-US" sz="1800" dirty="0"/>
          </a:p>
          <a:p>
            <a:pPr lvl="1">
              <a:lnSpc>
                <a:spcPct val="90000"/>
              </a:lnSpc>
            </a:pPr>
            <a:r>
              <a:rPr lang="en-US" sz="2400" b="1" dirty="0" err="1"/>
              <a:t>currentVariable.getCurrentValue</a:t>
            </a:r>
            <a:r>
              <a:rPr lang="en-US" sz="2400" b="1" dirty="0"/>
              <a:t>(</a:t>
            </a:r>
            <a:r>
              <a:rPr lang="en-US" sz="2400" b="1" dirty="0" err="1"/>
              <a:t>RunTimeStep</a:t>
            </a:r>
            <a:r>
              <a:rPr lang="en-US" sz="2400" b="1" dirty="0"/>
              <a:t>)</a:t>
            </a:r>
          </a:p>
          <a:p>
            <a:pPr lvl="2">
              <a:lnSpc>
                <a:spcPct val="90000"/>
              </a:lnSpc>
            </a:pPr>
            <a:r>
              <a:rPr lang="en-US" sz="1800" dirty="0"/>
              <a:t>Retrieves the value of the state variable for the specified time step.</a:t>
            </a:r>
          </a:p>
          <a:p>
            <a:pPr lvl="2">
              <a:lnSpc>
                <a:spcPct val="90000"/>
              </a:lnSpc>
            </a:pPr>
            <a:endParaRPr lang="en-US" sz="1800" dirty="0"/>
          </a:p>
          <a:p>
            <a:pPr lvl="1">
              <a:lnSpc>
                <a:spcPct val="90000"/>
              </a:lnSpc>
            </a:pPr>
            <a:r>
              <a:rPr lang="en-US" sz="2400" b="1" dirty="0" err="1"/>
              <a:t>currentVariable.setCurrentValue</a:t>
            </a:r>
            <a:r>
              <a:rPr lang="en-US" sz="2400" b="1" dirty="0"/>
              <a:t>(</a:t>
            </a:r>
            <a:r>
              <a:rPr lang="en-US" sz="2400" b="1" dirty="0" err="1"/>
              <a:t>RunTimeStep</a:t>
            </a:r>
            <a:r>
              <a:rPr lang="en-US" sz="2400" b="1" dirty="0"/>
              <a:t>, value)</a:t>
            </a:r>
          </a:p>
          <a:p>
            <a:pPr lvl="2">
              <a:lnSpc>
                <a:spcPct val="90000"/>
              </a:lnSpc>
            </a:pPr>
            <a:r>
              <a:rPr lang="en-US" sz="1800" dirty="0"/>
              <a:t>Sets the value of the state variable at the specified time step to the specified value.</a:t>
            </a:r>
          </a:p>
          <a:p>
            <a:pPr>
              <a:lnSpc>
                <a:spcPct val="90000"/>
              </a:lnSpc>
            </a:pPr>
            <a:r>
              <a:rPr lang="en-US" sz="2800" dirty="0"/>
              <a:t>The </a:t>
            </a:r>
            <a:r>
              <a:rPr lang="en-US" sz="2800" dirty="0" err="1"/>
              <a:t>currentRuntimestep</a:t>
            </a:r>
            <a:r>
              <a:rPr lang="en-US" sz="2800" dirty="0"/>
              <a:t> variable is normally used for the </a:t>
            </a:r>
            <a:r>
              <a:rPr lang="en-US" sz="2800" dirty="0" err="1"/>
              <a:t>RunTimeStep</a:t>
            </a:r>
            <a:r>
              <a:rPr lang="en-US" sz="2800" dirty="0"/>
              <a:t> parameter, but other </a:t>
            </a:r>
            <a:r>
              <a:rPr lang="en-US" sz="2800" dirty="0" err="1"/>
              <a:t>RunTimeSteps</a:t>
            </a:r>
            <a:r>
              <a:rPr lang="en-US" sz="2800" dirty="0"/>
              <a:t> can also be used.</a:t>
            </a:r>
          </a:p>
          <a:p>
            <a:pPr>
              <a:lnSpc>
                <a:spcPct val="90000"/>
              </a:lnSpc>
            </a:pPr>
            <a:endParaRPr lang="en-US" sz="2800" dirty="0"/>
          </a:p>
        </p:txBody>
      </p:sp>
    </p:spTree>
    <p:extLst>
      <p:ext uri="{BB962C8B-B14F-4D97-AF65-F5344CB8AC3E}">
        <p14:creationId xmlns:p14="http://schemas.microsoft.com/office/powerpoint/2010/main" val="9498115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595" name="Rectangle 3"/>
          <p:cNvSpPr>
            <a:spLocks noGrp="1" noChangeArrowheads="1"/>
          </p:cNvSpPr>
          <p:nvPr>
            <p:ph type="body" sz="half" idx="1"/>
          </p:nvPr>
        </p:nvSpPr>
        <p:spPr>
          <a:xfrm>
            <a:off x="1981200" y="1828800"/>
            <a:ext cx="8153400" cy="1905000"/>
          </a:xfrm>
        </p:spPr>
        <p:txBody>
          <a:bodyPr>
            <a:normAutofit lnSpcReduction="10000"/>
          </a:bodyPr>
          <a:lstStyle/>
          <a:p>
            <a:r>
              <a:rPr lang="en-US" dirty="0"/>
              <a:t>It is often useful for a state variable script to be able to save information to be used from one execution to the next, or to be able to tell if it is executing for the first time in a simulation.</a:t>
            </a:r>
          </a:p>
          <a:p>
            <a:r>
              <a:rPr lang="en-US" dirty="0"/>
              <a:t>File-based access is too slow to be practical for a state variable script.</a:t>
            </a:r>
          </a:p>
          <a:p>
            <a:r>
              <a:rPr lang="en-US" dirty="0"/>
              <a:t>State variables have the following methods to accomplish this:</a:t>
            </a:r>
          </a:p>
          <a:p>
            <a:endParaRPr lang="en-US" dirty="0"/>
          </a:p>
        </p:txBody>
      </p:sp>
      <p:graphicFrame>
        <p:nvGraphicFramePr>
          <p:cNvPr id="750670" name="Group 78"/>
          <p:cNvGraphicFramePr>
            <a:graphicFrameLocks noGrp="1"/>
          </p:cNvGraphicFramePr>
          <p:nvPr>
            <p:ph sz="half" idx="2"/>
            <p:extLst>
              <p:ext uri="{D42A27DB-BD31-4B8C-83A1-F6EECF244321}">
                <p14:modId xmlns:p14="http://schemas.microsoft.com/office/powerpoint/2010/main" val="1717888720"/>
              </p:ext>
            </p:extLst>
          </p:nvPr>
        </p:nvGraphicFramePr>
        <p:xfrm>
          <a:off x="2514600" y="3668714"/>
          <a:ext cx="7239000" cy="2138363"/>
        </p:xfrm>
        <a:graphic>
          <a:graphicData uri="http://schemas.openxmlformats.org/drawingml/2006/table">
            <a:tbl>
              <a:tblPr/>
              <a:tblGrid>
                <a:gridCol w="2133600">
                  <a:extLst>
                    <a:ext uri="{9D8B030D-6E8A-4147-A177-3AD203B41FA5}">
                      <a16:colId xmlns:a16="http://schemas.microsoft.com/office/drawing/2014/main" val="20000"/>
                    </a:ext>
                  </a:extLst>
                </a:gridCol>
                <a:gridCol w="5105400">
                  <a:extLst>
                    <a:ext uri="{9D8B030D-6E8A-4147-A177-3AD203B41FA5}">
                      <a16:colId xmlns:a16="http://schemas.microsoft.com/office/drawing/2014/main" val="20001"/>
                    </a:ext>
                  </a:extLst>
                </a:gridCol>
              </a:tblGrid>
              <a:tr h="0">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tx1"/>
                          </a:solidFill>
                          <a:effectLst/>
                          <a:latin typeface="Times New Roman" pitchFamily="18" charset="0"/>
                        </a:rPr>
                        <a:t>varExists</a:t>
                      </a:r>
                      <a:r>
                        <a:rPr kumimoji="0" lang="en-US" sz="1400" b="1" i="0" u="none" strike="noStrike" cap="none" normalizeH="0" baseline="0" dirty="0">
                          <a:ln>
                            <a:noFill/>
                          </a:ln>
                          <a:solidFill>
                            <a:schemeClr val="tx1"/>
                          </a:solidFill>
                          <a:effectLst/>
                          <a:latin typeface="Times New Roman" pitchFamily="18" charset="0"/>
                        </a:rPr>
                        <a:t>(name)</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Times New Roman" pitchFamily="18" charset="0"/>
                        </a:rPr>
                        <a:t>Returns whether the named object exists in the state variable.</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0"/>
                  </a:ext>
                </a:extLst>
              </a:tr>
              <a:tr h="0">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tx1"/>
                          </a:solidFill>
                          <a:effectLst/>
                          <a:latin typeface="Times New Roman" pitchFamily="18" charset="0"/>
                        </a:rPr>
                        <a:t>varGet</a:t>
                      </a:r>
                      <a:r>
                        <a:rPr kumimoji="0" lang="en-US" sz="1400" b="1" i="0" u="none" strike="noStrike" cap="none" normalizeH="0" baseline="0" dirty="0">
                          <a:ln>
                            <a:noFill/>
                          </a:ln>
                          <a:solidFill>
                            <a:schemeClr val="tx1"/>
                          </a:solidFill>
                          <a:effectLst/>
                          <a:latin typeface="Times New Roman" pitchFamily="18" charset="0"/>
                        </a:rPr>
                        <a:t>(name)</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Times New Roman" pitchFamily="18" charset="0"/>
                        </a:rPr>
                        <a:t>Returns the named object from the state variable.</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1"/>
                  </a:ext>
                </a:extLst>
              </a:tr>
              <a:tr h="0">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tx1"/>
                          </a:solidFill>
                          <a:effectLst/>
                          <a:latin typeface="Times New Roman" pitchFamily="18" charset="0"/>
                        </a:rPr>
                        <a:t>varPut</a:t>
                      </a:r>
                      <a:r>
                        <a:rPr kumimoji="0" lang="en-US" sz="1400" b="1" i="0" u="none" strike="noStrike" cap="none" normalizeH="0" baseline="0" dirty="0">
                          <a:ln>
                            <a:noFill/>
                          </a:ln>
                          <a:solidFill>
                            <a:schemeClr val="tx1"/>
                          </a:solidFill>
                          <a:effectLst/>
                          <a:latin typeface="Times New Roman" pitchFamily="18" charset="0"/>
                        </a:rPr>
                        <a:t>(name, object)</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Times New Roman" pitchFamily="18" charset="0"/>
                        </a:rPr>
                        <a:t>Stores the named object to the state variable.</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2"/>
                  </a:ext>
                </a:extLst>
              </a:tr>
              <a:tr h="0">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Times New Roman" pitchFamily="18" charset="0"/>
                        </a:rPr>
                        <a:t>varRemove(name)</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Times New Roman" pitchFamily="18" charset="0"/>
                        </a:rPr>
                        <a:t>Deletes the named object from the state variable.</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3"/>
                  </a:ext>
                </a:extLst>
              </a:tr>
              <a:tr h="0">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Times New Roman" pitchFamily="18" charset="0"/>
                        </a:rPr>
                        <a:t>varsListKeys()</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Times New Roman" pitchFamily="18" charset="0"/>
                        </a:rPr>
                        <a:t>Returns a list of names for objects in the state variable.</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4"/>
                  </a:ext>
                </a:extLst>
              </a:tr>
              <a:tr h="306388">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Times New Roman" pitchFamily="18" charset="0"/>
                        </a:rPr>
                        <a:t>varsSize()</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Times New Roman" pitchFamily="18" charset="0"/>
                        </a:rPr>
                        <a:t>Returns the number of objects stored in the state variable.</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5"/>
                  </a:ext>
                </a:extLst>
              </a:tr>
              <a:tr h="307975">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tx1"/>
                          </a:solidFill>
                          <a:effectLst/>
                          <a:latin typeface="Times New Roman" pitchFamily="18" charset="0"/>
                        </a:rPr>
                        <a:t>varsClear</a:t>
                      </a:r>
                      <a:r>
                        <a:rPr kumimoji="0" lang="en-US" sz="1400" b="1" i="0" u="none" strike="noStrike" cap="none" normalizeH="0" baseline="0" dirty="0">
                          <a:ln>
                            <a:noFill/>
                          </a:ln>
                          <a:solidFill>
                            <a:schemeClr val="tx1"/>
                          </a:solidFill>
                          <a:effectLst/>
                          <a:latin typeface="Times New Roman" pitchFamily="18" charset="0"/>
                        </a:rPr>
                        <a:t>()</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Times New Roman" pitchFamily="18" charset="0"/>
                        </a:rPr>
                        <a:t>Deletes all objects stored in the state variable.</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6"/>
                  </a:ext>
                </a:extLst>
              </a:tr>
            </a:tbl>
          </a:graphicData>
        </a:graphic>
      </p:graphicFrame>
      <p:sp>
        <p:nvSpPr>
          <p:cNvPr id="3" name="Title 2">
            <a:extLst>
              <a:ext uri="{FF2B5EF4-FFF2-40B4-BE49-F238E27FC236}">
                <a16:creationId xmlns:a16="http://schemas.microsoft.com/office/drawing/2014/main" id="{BA25EB83-5C53-7BEC-C103-725B80EDB302}"/>
              </a:ext>
            </a:extLst>
          </p:cNvPr>
          <p:cNvSpPr>
            <a:spLocks noGrp="1"/>
          </p:cNvSpPr>
          <p:nvPr>
            <p:ph type="title"/>
          </p:nvPr>
        </p:nvSpPr>
        <p:spPr>
          <a:xfrm>
            <a:off x="1076960" y="533400"/>
            <a:ext cx="10505440" cy="1143000"/>
          </a:xfrm>
        </p:spPr>
        <p:txBody>
          <a:bodyPr>
            <a:normAutofit fontScale="90000"/>
          </a:bodyPr>
          <a:lstStyle/>
          <a:p>
            <a:r>
              <a:rPr lang="en-US" sz="5300" dirty="0"/>
              <a:t>State Variables</a:t>
            </a:r>
            <a:br>
              <a:rPr lang="en-US" sz="4800" dirty="0"/>
            </a:br>
            <a:r>
              <a:rPr lang="en-US" sz="3600" dirty="0"/>
              <a:t>Data Persistence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1618" name="Rectangle 2"/>
          <p:cNvSpPr>
            <a:spLocks noGrp="1" noChangeArrowheads="1"/>
          </p:cNvSpPr>
          <p:nvPr>
            <p:ph type="title"/>
          </p:nvPr>
        </p:nvSpPr>
        <p:spPr/>
        <p:txBody>
          <a:bodyPr/>
          <a:lstStyle/>
          <a:p>
            <a:r>
              <a:rPr lang="en-US" dirty="0"/>
              <a:t>State Variables</a:t>
            </a:r>
            <a:br>
              <a:rPr lang="en-US" sz="4000" dirty="0"/>
            </a:br>
            <a:r>
              <a:rPr lang="en-US" sz="3200" dirty="0"/>
              <a:t>Data Persistence Example</a:t>
            </a:r>
            <a:endParaRPr lang="en-US" sz="4000" dirty="0"/>
          </a:p>
        </p:txBody>
      </p:sp>
      <p:sp>
        <p:nvSpPr>
          <p:cNvPr id="751619" name="Rectangle 3"/>
          <p:cNvSpPr>
            <a:spLocks noGrp="1" noChangeArrowheads="1"/>
          </p:cNvSpPr>
          <p:nvPr>
            <p:ph type="body" idx="1"/>
          </p:nvPr>
        </p:nvSpPr>
        <p:spPr>
          <a:xfrm>
            <a:off x="1371600" y="1828801"/>
            <a:ext cx="8839200" cy="4302125"/>
          </a:xfrm>
        </p:spPr>
        <p:txBody>
          <a:bodyPr/>
          <a:lstStyle/>
          <a:p>
            <a:pPr marL="1403350" lvl="1" indent="-819150">
              <a:buNone/>
            </a:pPr>
            <a:r>
              <a:rPr lang="en-US">
                <a:latin typeface="Lucida Console" pitchFamily="49" charset="0"/>
              </a:rPr>
              <a:t>import time</a:t>
            </a:r>
          </a:p>
          <a:p>
            <a:pPr marL="1403350" lvl="1" indent="-819150">
              <a:buNone/>
            </a:pPr>
            <a:r>
              <a:rPr lang="en-US">
                <a:latin typeface="Lucida Console" pitchFamily="49" charset="0"/>
              </a:rPr>
              <a:t>thisTime = time.time()</a:t>
            </a:r>
          </a:p>
          <a:p>
            <a:pPr marL="1403350" lvl="1" indent="-819150">
              <a:buNone/>
            </a:pPr>
            <a:r>
              <a:rPr lang="en-US">
                <a:latin typeface="Lucida Console" pitchFamily="49" charset="0"/>
              </a:rPr>
              <a:t>if currentVariable.varExists(“lastTime”) :</a:t>
            </a:r>
          </a:p>
          <a:p>
            <a:pPr marL="1403350" lvl="1" indent="-819150">
              <a:buNone/>
            </a:pPr>
            <a:r>
              <a:rPr lang="en-US">
                <a:latin typeface="Lucida Console" pitchFamily="49" charset="0"/>
              </a:rPr>
              <a:t>	firstExecution = False</a:t>
            </a:r>
          </a:p>
          <a:p>
            <a:pPr marL="1403350" lvl="1" indent="-819150">
              <a:buNone/>
            </a:pPr>
            <a:r>
              <a:rPr lang="en-US">
                <a:latin typeface="Lucida Console" pitchFamily="49" charset="0"/>
              </a:rPr>
              <a:t>	lastTime = currentVariable.varGet(“lastTime”)</a:t>
            </a:r>
          </a:p>
          <a:p>
            <a:pPr marL="1403350" lvl="1" indent="-819150">
              <a:buNone/>
            </a:pPr>
            <a:r>
              <a:rPr lang="en-US">
                <a:latin typeface="Lucida Console" pitchFamily="49" charset="0"/>
              </a:rPr>
              <a:t>else :</a:t>
            </a:r>
          </a:p>
          <a:p>
            <a:pPr marL="1403350" lvl="1" indent="-819150">
              <a:buNone/>
            </a:pPr>
            <a:r>
              <a:rPr lang="en-US">
                <a:latin typeface="Lucida Console" pitchFamily="49" charset="0"/>
              </a:rPr>
              <a:t>	firstExecution = True</a:t>
            </a:r>
          </a:p>
          <a:p>
            <a:pPr marL="1403350" lvl="1" indent="-819150">
              <a:buNone/>
            </a:pPr>
            <a:r>
              <a:rPr lang="en-US">
                <a:latin typeface="Lucida Console" pitchFamily="49" charset="0"/>
              </a:rPr>
              <a:t>	lastTime = None</a:t>
            </a:r>
          </a:p>
          <a:p>
            <a:pPr marL="1403350" lvl="1" indent="-819150">
              <a:buNone/>
            </a:pPr>
            <a:r>
              <a:rPr lang="en-US">
                <a:latin typeface="Lucida Console" pitchFamily="49" charset="0"/>
              </a:rPr>
              <a:t>currentVariable.varPut(“lastTime”, thisTime)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5954" name="Rectangle 2"/>
          <p:cNvSpPr>
            <a:spLocks noGrp="1" noChangeArrowheads="1"/>
          </p:cNvSpPr>
          <p:nvPr>
            <p:ph type="title"/>
          </p:nvPr>
        </p:nvSpPr>
        <p:spPr/>
        <p:txBody>
          <a:bodyPr/>
          <a:lstStyle/>
          <a:p>
            <a:r>
              <a:rPr lang="en-US" dirty="0"/>
              <a:t>State Variables</a:t>
            </a:r>
            <a:br>
              <a:rPr lang="en-US" sz="4000" dirty="0"/>
            </a:br>
            <a:r>
              <a:rPr lang="en-US" sz="3200" dirty="0"/>
              <a:t>Coordinating Multiple State Variables</a:t>
            </a:r>
            <a:endParaRPr lang="en-US" sz="4000" dirty="0"/>
          </a:p>
        </p:txBody>
      </p:sp>
      <p:sp>
        <p:nvSpPr>
          <p:cNvPr id="765955" name="Rectangle 3"/>
          <p:cNvSpPr>
            <a:spLocks noGrp="1" noChangeArrowheads="1"/>
          </p:cNvSpPr>
          <p:nvPr>
            <p:ph type="body" idx="1"/>
          </p:nvPr>
        </p:nvSpPr>
        <p:spPr>
          <a:xfrm>
            <a:off x="1216548" y="2108201"/>
            <a:ext cx="10058400" cy="4251656"/>
          </a:xfrm>
        </p:spPr>
        <p:txBody>
          <a:bodyPr>
            <a:normAutofit/>
          </a:bodyPr>
          <a:lstStyle/>
          <a:p>
            <a:r>
              <a:rPr lang="en-US" sz="2400" dirty="0"/>
              <a:t>State Variable scripts are executed in an undefined order.</a:t>
            </a:r>
          </a:p>
          <a:p>
            <a:pPr marL="457200" lvl="1" indent="-182563"/>
            <a:endParaRPr lang="en-US" sz="400" dirty="0"/>
          </a:p>
          <a:p>
            <a:pPr marL="457200" lvl="1" indent="-182563"/>
            <a:r>
              <a:rPr lang="en-US" sz="2000" dirty="0"/>
              <a:t>One state variable script cannot assume that another state variable script has completed execution for the current time step.</a:t>
            </a:r>
          </a:p>
          <a:p>
            <a:r>
              <a:rPr lang="en-US" sz="2400" dirty="0"/>
              <a:t>To coordinate, one script must be the “primary” </a:t>
            </a:r>
            <a:r>
              <a:rPr lang="en-US" sz="2400" dirty="0" err="1"/>
              <a:t>Jython</a:t>
            </a:r>
            <a:r>
              <a:rPr lang="en-US" sz="2400" dirty="0"/>
              <a:t> script, which sets the values of all the secondary </a:t>
            </a:r>
            <a:r>
              <a:rPr lang="en-US" sz="2400" dirty="0" err="1"/>
              <a:t>scriptless</a:t>
            </a:r>
            <a:r>
              <a:rPr lang="en-US" sz="2400" dirty="0"/>
              <a:t> state variables to be coordinated.</a:t>
            </a:r>
          </a:p>
          <a:p>
            <a:pPr marL="457200" lvl="1" indent="-182563"/>
            <a:endParaRPr lang="en-US" sz="400" dirty="0"/>
          </a:p>
          <a:p>
            <a:pPr marL="457200" lvl="1" indent="-182563"/>
            <a:r>
              <a:rPr lang="en-US" sz="2000" dirty="0"/>
              <a:t>The HEC-</a:t>
            </a:r>
            <a:r>
              <a:rPr lang="en-US" sz="2000" dirty="0" err="1"/>
              <a:t>ResSim</a:t>
            </a:r>
            <a:r>
              <a:rPr lang="en-US" sz="2000" dirty="0"/>
              <a:t> state variable API has methods for retrieving and setting the values of other state variables.</a:t>
            </a:r>
          </a:p>
          <a:p>
            <a:pPr marL="457200" lvl="2" indent="-182563" algn="ctr">
              <a:buFont typeface="Wingdings" pitchFamily="2" charset="2"/>
              <a:buNone/>
            </a:pPr>
            <a:r>
              <a:rPr lang="en-US" sz="1600" b="1" dirty="0" err="1">
                <a:latin typeface="Lucida Console" pitchFamily="49" charset="0"/>
              </a:rPr>
              <a:t>network.getStateVariable</a:t>
            </a:r>
            <a:r>
              <a:rPr lang="en-US" sz="1600" b="1" dirty="0">
                <a:latin typeface="Lucida Console" pitchFamily="49" charset="0"/>
              </a:rPr>
              <a:t>(</a:t>
            </a:r>
            <a:r>
              <a:rPr lang="en-US" sz="1600" b="1" i="1" dirty="0">
                <a:latin typeface="Lucida Console" pitchFamily="49" charset="0"/>
              </a:rPr>
              <a:t>name</a:t>
            </a:r>
            <a:r>
              <a:rPr lang="en-US" sz="1600" b="1" dirty="0">
                <a:latin typeface="Lucida Console" pitchFamily="49" charset="0"/>
              </a:rPr>
              <a:t>).</a:t>
            </a:r>
            <a:r>
              <a:rPr lang="en-US" sz="1600" b="1" dirty="0" err="1">
                <a:latin typeface="Lucida Console" pitchFamily="49" charset="0"/>
              </a:rPr>
              <a:t>setValue</a:t>
            </a:r>
            <a:r>
              <a:rPr lang="en-US" sz="1600" b="1" dirty="0">
                <a:latin typeface="Lucida Console" pitchFamily="49" charset="0"/>
              </a:rPr>
              <a:t>(</a:t>
            </a:r>
            <a:r>
              <a:rPr lang="en-US" sz="1600" b="1" i="1" dirty="0" err="1">
                <a:latin typeface="Lucida Console" pitchFamily="49" charset="0"/>
              </a:rPr>
              <a:t>RunTimeStep</a:t>
            </a:r>
            <a:r>
              <a:rPr lang="en-US" sz="1600" b="1" dirty="0">
                <a:latin typeface="Lucida Console" pitchFamily="49" charset="0"/>
              </a:rPr>
              <a:t>, </a:t>
            </a:r>
            <a:r>
              <a:rPr lang="en-US" sz="1600" b="1" i="1" dirty="0">
                <a:latin typeface="Lucida Console" pitchFamily="49" charset="0"/>
              </a:rPr>
              <a:t>value</a:t>
            </a:r>
            <a:r>
              <a:rPr lang="en-US" sz="1600" b="1" dirty="0">
                <a:latin typeface="Lucida Console" pitchFamily="49" charset="0"/>
              </a:rPr>
              <a:t>)</a:t>
            </a:r>
          </a:p>
          <a:p>
            <a:pPr marL="457200" lvl="1" indent="-182563"/>
            <a:r>
              <a:rPr lang="en-US" sz="2000" dirty="0"/>
              <a:t>The scripts for the other state variables should contain only comments specifying where the code actually exists.</a:t>
            </a:r>
          </a:p>
          <a:p>
            <a:endParaRPr lang="en-US" sz="24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02" name="Rectangle 2"/>
          <p:cNvSpPr>
            <a:spLocks noGrp="1" noChangeArrowheads="1"/>
          </p:cNvSpPr>
          <p:nvPr>
            <p:ph type="title"/>
          </p:nvPr>
        </p:nvSpPr>
        <p:spPr/>
        <p:txBody>
          <a:bodyPr/>
          <a:lstStyle/>
          <a:p>
            <a:r>
              <a:rPr lang="en-US" dirty="0"/>
              <a:t>State Variables</a:t>
            </a:r>
            <a:br>
              <a:rPr lang="en-US" sz="4000" dirty="0"/>
            </a:br>
            <a:r>
              <a:rPr lang="en-US" sz="3200" dirty="0"/>
              <a:t>Coordinating Multiple State Variables Example</a:t>
            </a:r>
            <a:endParaRPr lang="en-US" sz="4000" dirty="0"/>
          </a:p>
        </p:txBody>
      </p:sp>
      <p:sp>
        <p:nvSpPr>
          <p:cNvPr id="768003" name="Rectangle 3"/>
          <p:cNvSpPr>
            <a:spLocks noGrp="1" noChangeArrowheads="1"/>
          </p:cNvSpPr>
          <p:nvPr>
            <p:ph type="body" idx="1"/>
          </p:nvPr>
        </p:nvSpPr>
        <p:spPr/>
        <p:txBody>
          <a:bodyPr>
            <a:normAutofit fontScale="92500" lnSpcReduction="20000"/>
          </a:bodyPr>
          <a:lstStyle/>
          <a:p>
            <a:pPr>
              <a:lnSpc>
                <a:spcPct val="90000"/>
              </a:lnSpc>
            </a:pPr>
            <a:r>
              <a:rPr lang="en-US" dirty="0"/>
              <a:t>Primary (</a:t>
            </a:r>
            <a:r>
              <a:rPr lang="en-US" dirty="0" err="1"/>
              <a:t>Jython</a:t>
            </a:r>
            <a:r>
              <a:rPr lang="en-US" dirty="0"/>
              <a:t> Script)</a:t>
            </a:r>
          </a:p>
          <a:p>
            <a:pPr lvl="1">
              <a:lnSpc>
                <a:spcPct val="90000"/>
              </a:lnSpc>
              <a:buFont typeface="Wingdings" pitchFamily="2" charset="2"/>
              <a:buNone/>
            </a:pPr>
            <a:r>
              <a:rPr lang="en-US" sz="1600" dirty="0">
                <a:latin typeface="Lucida Console" pitchFamily="49" charset="0"/>
              </a:rPr>
              <a:t>if elevations[0] &gt; elevations[2] :</a:t>
            </a:r>
          </a:p>
          <a:p>
            <a:pPr lvl="1">
              <a:lnSpc>
                <a:spcPct val="90000"/>
              </a:lnSpc>
              <a:buFont typeface="Wingdings" pitchFamily="2" charset="2"/>
              <a:buNone/>
            </a:pPr>
            <a:r>
              <a:rPr lang="en-US" sz="1600" dirty="0">
                <a:latin typeface="Lucida Console" pitchFamily="49" charset="0"/>
              </a:rPr>
              <a:t>	</a:t>
            </a:r>
            <a:r>
              <a:rPr lang="en-US" sz="1600" dirty="0" err="1">
                <a:latin typeface="Lucida Console" pitchFamily="49" charset="0"/>
              </a:rPr>
              <a:t>network.getStateVariable</a:t>
            </a:r>
            <a:r>
              <a:rPr lang="en-US" sz="1600" dirty="0">
                <a:latin typeface="Lucida Console" pitchFamily="49" charset="0"/>
              </a:rPr>
              <a:t>(</a:t>
            </a:r>
          </a:p>
          <a:p>
            <a:pPr lvl="1">
              <a:lnSpc>
                <a:spcPct val="90000"/>
              </a:lnSpc>
              <a:buFont typeface="Wingdings" pitchFamily="2" charset="2"/>
              <a:buNone/>
            </a:pPr>
            <a:r>
              <a:rPr lang="en-US" sz="1600" dirty="0">
                <a:latin typeface="Lucida Console" pitchFamily="49" charset="0"/>
              </a:rPr>
              <a:t>		"ESRD1956_Pool_RisingCondition"</a:t>
            </a:r>
          </a:p>
          <a:p>
            <a:pPr lvl="1">
              <a:lnSpc>
                <a:spcPct val="90000"/>
              </a:lnSpc>
              <a:buFont typeface="Wingdings" pitchFamily="2" charset="2"/>
              <a:buNone/>
            </a:pPr>
            <a:r>
              <a:rPr lang="en-US" sz="1600" dirty="0">
                <a:latin typeface="Lucida Console" pitchFamily="49" charset="0"/>
              </a:rPr>
              <a:t>		).</a:t>
            </a:r>
            <a:r>
              <a:rPr lang="en-US" sz="1600" dirty="0" err="1">
                <a:latin typeface="Lucida Console" pitchFamily="49" charset="0"/>
              </a:rPr>
              <a:t>setValue</a:t>
            </a:r>
            <a:r>
              <a:rPr lang="en-US" sz="1600" dirty="0">
                <a:latin typeface="Lucida Console" pitchFamily="49" charset="0"/>
              </a:rPr>
              <a:t>(</a:t>
            </a:r>
            <a:r>
              <a:rPr lang="en-US" sz="1600" dirty="0" err="1">
                <a:latin typeface="Lucida Console" pitchFamily="49" charset="0"/>
              </a:rPr>
              <a:t>currentRuntimestep</a:t>
            </a:r>
            <a:r>
              <a:rPr lang="en-US" sz="1600" dirty="0">
                <a:latin typeface="Lucida Console" pitchFamily="49" charset="0"/>
              </a:rPr>
              <a:t>, True)</a:t>
            </a:r>
          </a:p>
          <a:p>
            <a:pPr lvl="1">
              <a:lnSpc>
                <a:spcPct val="90000"/>
              </a:lnSpc>
              <a:buFont typeface="Wingdings" pitchFamily="2" charset="2"/>
              <a:buNone/>
            </a:pPr>
            <a:r>
              <a:rPr lang="en-US" sz="1600" dirty="0">
                <a:latin typeface="Lucida Console" pitchFamily="49" charset="0"/>
              </a:rPr>
              <a:t>else :	</a:t>
            </a:r>
          </a:p>
          <a:p>
            <a:pPr lvl="1">
              <a:lnSpc>
                <a:spcPct val="90000"/>
              </a:lnSpc>
              <a:buFont typeface="Wingdings" pitchFamily="2" charset="2"/>
              <a:buNone/>
            </a:pPr>
            <a:r>
              <a:rPr lang="en-US" sz="1600" dirty="0">
                <a:latin typeface="Lucida Console" pitchFamily="49" charset="0"/>
              </a:rPr>
              <a:t>	</a:t>
            </a:r>
            <a:r>
              <a:rPr lang="en-US" sz="1600" dirty="0" err="1">
                <a:latin typeface="Lucida Console" pitchFamily="49" charset="0"/>
              </a:rPr>
              <a:t>network.getStateVariable</a:t>
            </a:r>
            <a:r>
              <a:rPr lang="en-US" sz="1600" dirty="0">
                <a:latin typeface="Lucida Console" pitchFamily="49" charset="0"/>
              </a:rPr>
              <a:t>(</a:t>
            </a:r>
          </a:p>
          <a:p>
            <a:pPr lvl="1">
              <a:lnSpc>
                <a:spcPct val="90000"/>
              </a:lnSpc>
              <a:buFont typeface="Wingdings" pitchFamily="2" charset="2"/>
              <a:buNone/>
            </a:pPr>
            <a:r>
              <a:rPr lang="en-US" sz="1600" dirty="0">
                <a:latin typeface="Lucida Console" pitchFamily="49" charset="0"/>
              </a:rPr>
              <a:t>		"ESRD1956_Pool_RisingCondition"</a:t>
            </a:r>
          </a:p>
          <a:p>
            <a:pPr lvl="1">
              <a:lnSpc>
                <a:spcPct val="90000"/>
              </a:lnSpc>
              <a:buFont typeface="Wingdings" pitchFamily="2" charset="2"/>
              <a:buNone/>
            </a:pPr>
            <a:r>
              <a:rPr lang="en-US" sz="1600" dirty="0">
                <a:latin typeface="Lucida Console" pitchFamily="49" charset="0"/>
              </a:rPr>
              <a:t>		).</a:t>
            </a:r>
            <a:r>
              <a:rPr lang="en-US" sz="1600" dirty="0" err="1">
                <a:latin typeface="Lucida Console" pitchFamily="49" charset="0"/>
              </a:rPr>
              <a:t>setValue</a:t>
            </a:r>
            <a:r>
              <a:rPr lang="en-US" sz="1600" dirty="0">
                <a:latin typeface="Lucida Console" pitchFamily="49" charset="0"/>
              </a:rPr>
              <a:t>(</a:t>
            </a:r>
            <a:r>
              <a:rPr lang="en-US" sz="1600" dirty="0" err="1">
                <a:latin typeface="Lucida Console" pitchFamily="49" charset="0"/>
              </a:rPr>
              <a:t>currentRuntimestep</a:t>
            </a:r>
            <a:r>
              <a:rPr lang="en-US" sz="1600" dirty="0">
                <a:latin typeface="Lucida Console" pitchFamily="49" charset="0"/>
              </a:rPr>
              <a:t>, False)</a:t>
            </a:r>
          </a:p>
          <a:p>
            <a:pPr>
              <a:lnSpc>
                <a:spcPct val="90000"/>
              </a:lnSpc>
            </a:pPr>
            <a:r>
              <a:rPr lang="en-US" dirty="0"/>
              <a:t>Secondary (</a:t>
            </a:r>
            <a:r>
              <a:rPr lang="en-US" dirty="0" err="1"/>
              <a:t>Scriptless</a:t>
            </a:r>
            <a:r>
              <a:rPr lang="en-US" dirty="0"/>
              <a:t>)</a:t>
            </a:r>
          </a:p>
          <a:p>
            <a:pPr lvl="1">
              <a:lnSpc>
                <a:spcPct val="90000"/>
              </a:lnSpc>
              <a:buFont typeface="Wingdings" pitchFamily="2" charset="2"/>
              <a:buNone/>
            </a:pPr>
            <a:r>
              <a:rPr lang="en-US" sz="1600" dirty="0">
                <a:latin typeface="Lucida Console" pitchFamily="49" charset="0"/>
              </a:rPr>
              <a:t># </a:t>
            </a:r>
          </a:p>
          <a:p>
            <a:pPr lvl="1">
              <a:lnSpc>
                <a:spcPct val="90000"/>
              </a:lnSpc>
              <a:buFont typeface="Wingdings" pitchFamily="2" charset="2"/>
              <a:buNone/>
            </a:pPr>
            <a:r>
              <a:rPr lang="en-US" sz="1600" dirty="0">
                <a:latin typeface="Lucida Console" pitchFamily="49" charset="0"/>
              </a:rPr>
              <a:t># The code to set this variable "ESRD1956_Pool_RisingCondition"</a:t>
            </a:r>
          </a:p>
          <a:p>
            <a:pPr lvl="1">
              <a:lnSpc>
                <a:spcPct val="90000"/>
              </a:lnSpc>
              <a:buFont typeface="Wingdings" pitchFamily="2" charset="2"/>
              <a:buNone/>
            </a:pPr>
            <a:r>
              <a:rPr lang="en-US" sz="1600" dirty="0">
                <a:latin typeface="Lucida Console" pitchFamily="49" charset="0"/>
              </a:rPr>
              <a:t># is in the script “ESRD1956_Pool_RateOfRise”</a:t>
            </a:r>
          </a:p>
          <a:p>
            <a:pPr lvl="1">
              <a:lnSpc>
                <a:spcPct val="90000"/>
              </a:lnSpc>
              <a:buFont typeface="Wingdings" pitchFamily="2" charset="2"/>
              <a:buNone/>
            </a:pPr>
            <a:r>
              <a:rPr lang="en-US" sz="1600" dirty="0">
                <a:latin typeface="Lucida Console" pitchFamily="49" charset="0"/>
              </a:rPr>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2E0910C-50CB-45DE-A633-6EDEFE7BDD22}"/>
              </a:ext>
            </a:extLst>
          </p:cNvPr>
          <p:cNvSpPr>
            <a:spLocks noGrp="1"/>
          </p:cNvSpPr>
          <p:nvPr>
            <p:ph type="title"/>
          </p:nvPr>
        </p:nvSpPr>
        <p:spPr>
          <a:xfrm>
            <a:off x="1092200" y="1885125"/>
            <a:ext cx="3377250" cy="2093975"/>
          </a:xfrm>
        </p:spPr>
        <p:txBody>
          <a:bodyPr/>
          <a:lstStyle/>
          <a:p>
            <a:pPr algn="ctr"/>
            <a:r>
              <a:rPr lang="en-US" dirty="0"/>
              <a:t>State Variables</a:t>
            </a:r>
          </a:p>
        </p:txBody>
      </p:sp>
      <p:sp>
        <p:nvSpPr>
          <p:cNvPr id="2" name="Content Placeholder 1">
            <a:extLst>
              <a:ext uri="{FF2B5EF4-FFF2-40B4-BE49-F238E27FC236}">
                <a16:creationId xmlns:a16="http://schemas.microsoft.com/office/drawing/2014/main" id="{557D582B-BC91-4826-8261-B4450C6BB766}"/>
              </a:ext>
            </a:extLst>
          </p:cNvPr>
          <p:cNvSpPr>
            <a:spLocks noGrp="1"/>
          </p:cNvSpPr>
          <p:nvPr>
            <p:ph idx="1"/>
          </p:nvPr>
        </p:nvSpPr>
        <p:spPr>
          <a:xfrm>
            <a:off x="5458984" y="497808"/>
            <a:ext cx="5713841" cy="4868609"/>
          </a:xfrm>
        </p:spPr>
        <p:txBody>
          <a:bodyPr numCol="1" anchor="ctr">
            <a:noAutofit/>
          </a:bodyPr>
          <a:lstStyle/>
          <a:p>
            <a:r>
              <a:rPr lang="en-US" sz="2400" dirty="0"/>
              <a:t>State Variables</a:t>
            </a:r>
          </a:p>
          <a:p>
            <a:r>
              <a:rPr lang="en-US" sz="2400" dirty="0"/>
              <a:t>State Variable Editor</a:t>
            </a:r>
          </a:p>
          <a:p>
            <a:endParaRPr lang="en-US" sz="2400" dirty="0"/>
          </a:p>
        </p:txBody>
      </p:sp>
    </p:spTree>
    <p:extLst>
      <p:ext uri="{BB962C8B-B14F-4D97-AF65-F5344CB8AC3E}">
        <p14:creationId xmlns:p14="http://schemas.microsoft.com/office/powerpoint/2010/main" val="12296147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2E0910C-50CB-45DE-A633-6EDEFE7BDD22}"/>
              </a:ext>
            </a:extLst>
          </p:cNvPr>
          <p:cNvSpPr>
            <a:spLocks noGrp="1"/>
          </p:cNvSpPr>
          <p:nvPr>
            <p:ph type="title"/>
          </p:nvPr>
        </p:nvSpPr>
        <p:spPr>
          <a:xfrm>
            <a:off x="1092200" y="1885125"/>
            <a:ext cx="3377250" cy="2093975"/>
          </a:xfrm>
        </p:spPr>
        <p:txBody>
          <a:bodyPr/>
          <a:lstStyle/>
          <a:p>
            <a:pPr algn="ctr"/>
            <a:r>
              <a:rPr lang="en-US" dirty="0"/>
              <a:t>External</a:t>
            </a:r>
            <a:br>
              <a:rPr lang="en-US" dirty="0"/>
            </a:br>
            <a:r>
              <a:rPr lang="en-US" dirty="0"/>
              <a:t>Code Editor</a:t>
            </a:r>
          </a:p>
        </p:txBody>
      </p:sp>
      <p:sp>
        <p:nvSpPr>
          <p:cNvPr id="2" name="Content Placeholder 1">
            <a:extLst>
              <a:ext uri="{FF2B5EF4-FFF2-40B4-BE49-F238E27FC236}">
                <a16:creationId xmlns:a16="http://schemas.microsoft.com/office/drawing/2014/main" id="{557D582B-BC91-4826-8261-B4450C6BB766}"/>
              </a:ext>
            </a:extLst>
          </p:cNvPr>
          <p:cNvSpPr>
            <a:spLocks noGrp="1"/>
          </p:cNvSpPr>
          <p:nvPr>
            <p:ph idx="1"/>
          </p:nvPr>
        </p:nvSpPr>
        <p:spPr>
          <a:xfrm>
            <a:off x="5458984" y="497808"/>
            <a:ext cx="5713841" cy="4868609"/>
          </a:xfrm>
        </p:spPr>
        <p:txBody>
          <a:bodyPr numCol="1" anchor="ctr">
            <a:noAutofit/>
          </a:bodyPr>
          <a:lstStyle/>
          <a:p>
            <a:r>
              <a:rPr lang="en-US" sz="2400" dirty="0"/>
              <a:t>VS Code</a:t>
            </a:r>
          </a:p>
        </p:txBody>
      </p:sp>
    </p:spTree>
    <p:extLst>
      <p:ext uri="{BB962C8B-B14F-4D97-AF65-F5344CB8AC3E}">
        <p14:creationId xmlns:p14="http://schemas.microsoft.com/office/powerpoint/2010/main" val="19500804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CAE3B58-3D5D-4A4C-AE66-BDF19AFBB6BA}"/>
              </a:ext>
            </a:extLst>
          </p:cNvPr>
          <p:cNvSpPr>
            <a:spLocks noGrp="1"/>
          </p:cNvSpPr>
          <p:nvPr>
            <p:ph type="title"/>
          </p:nvPr>
        </p:nvSpPr>
        <p:spPr/>
        <p:txBody>
          <a:bodyPr/>
          <a:lstStyle/>
          <a:p>
            <a:r>
              <a:rPr lang="en-US"/>
              <a:t>VS Code</a:t>
            </a:r>
          </a:p>
        </p:txBody>
      </p:sp>
      <p:pic>
        <p:nvPicPr>
          <p:cNvPr id="3" name="Picture 3">
            <a:extLst>
              <a:ext uri="{FF2B5EF4-FFF2-40B4-BE49-F238E27FC236}">
                <a16:creationId xmlns:a16="http://schemas.microsoft.com/office/drawing/2014/main" id="{3B218589-838B-46B2-B957-20B25FECBF9C}"/>
              </a:ext>
            </a:extLst>
          </p:cNvPr>
          <p:cNvPicPr>
            <a:picLocks noChangeAspect="1"/>
          </p:cNvPicPr>
          <p:nvPr/>
        </p:nvPicPr>
        <p:blipFill>
          <a:blip r:embed="rId2"/>
          <a:stretch>
            <a:fillRect/>
          </a:stretch>
        </p:blipFill>
        <p:spPr>
          <a:xfrm>
            <a:off x="4309281" y="1185032"/>
            <a:ext cx="6502020" cy="5579756"/>
          </a:xfrm>
          <a:prstGeom prst="rect">
            <a:avLst/>
          </a:prstGeom>
          <a:effectLst>
            <a:outerShdw blurRad="50800" dist="38100" dir="8100000" algn="tr" rotWithShape="0">
              <a:prstClr val="black">
                <a:alpha val="40000"/>
              </a:prstClr>
            </a:outerShdw>
          </a:effectLst>
        </p:spPr>
      </p:pic>
      <p:sp>
        <p:nvSpPr>
          <p:cNvPr id="4" name="TextBox 3">
            <a:extLst>
              <a:ext uri="{FF2B5EF4-FFF2-40B4-BE49-F238E27FC236}">
                <a16:creationId xmlns:a16="http://schemas.microsoft.com/office/drawing/2014/main" id="{E2481327-2ED5-45C8-BB92-31AB0854497B}"/>
              </a:ext>
            </a:extLst>
          </p:cNvPr>
          <p:cNvSpPr txBox="1"/>
          <p:nvPr/>
        </p:nvSpPr>
        <p:spPr>
          <a:xfrm>
            <a:off x="1097280" y="1737360"/>
            <a:ext cx="2980811" cy="3416320"/>
          </a:xfrm>
          <a:prstGeom prst="rect">
            <a:avLst/>
          </a:prstGeom>
          <a:noFill/>
        </p:spPr>
        <p:txBody>
          <a:bodyPr wrap="square" rtlCol="0">
            <a:spAutoFit/>
          </a:bodyPr>
          <a:lstStyle/>
          <a:p>
            <a:pPr marL="285750" indent="-285750">
              <a:buClr>
                <a:schemeClr val="accent1"/>
              </a:buClr>
              <a:buFont typeface="Wingdings" panose="05000000000000000000" pitchFamily="2" charset="2"/>
              <a:buChar char="§"/>
            </a:pPr>
            <a:r>
              <a:rPr lang="en-US"/>
              <a:t>Download from </a:t>
            </a:r>
            <a:r>
              <a:rPr lang="en-US" b="1"/>
              <a:t>code.visualstudio.com</a:t>
            </a:r>
          </a:p>
          <a:p>
            <a:pPr marL="285750" indent="-285750">
              <a:buClr>
                <a:schemeClr val="accent1"/>
              </a:buClr>
              <a:buFont typeface="Wingdings" panose="05000000000000000000" pitchFamily="2" charset="2"/>
              <a:buChar char="§"/>
            </a:pPr>
            <a:r>
              <a:rPr lang="en-US"/>
              <a:t>Most popular IDE</a:t>
            </a:r>
          </a:p>
          <a:p>
            <a:pPr marL="285750" indent="-285750">
              <a:buClr>
                <a:schemeClr val="accent1"/>
              </a:buClr>
              <a:buFont typeface="Wingdings" panose="05000000000000000000" pitchFamily="2" charset="2"/>
              <a:buChar char="§"/>
            </a:pPr>
            <a:r>
              <a:rPr lang="en-US"/>
              <a:t>Supports many programming languages, including Python</a:t>
            </a:r>
          </a:p>
          <a:p>
            <a:pPr marL="285750" indent="-285750">
              <a:buClr>
                <a:schemeClr val="accent1"/>
              </a:buClr>
              <a:buFont typeface="Wingdings" panose="05000000000000000000" pitchFamily="2" charset="2"/>
              <a:buChar char="§"/>
            </a:pPr>
            <a:r>
              <a:rPr lang="en-US"/>
              <a:t>(</a:t>
            </a:r>
            <a:r>
              <a:rPr lang="en-US">
                <a:latin typeface="Consolas" panose="020B0609020204030204" pitchFamily="49" charset="0"/>
              </a:rPr>
              <a:t>+</a:t>
            </a:r>
            <a:r>
              <a:rPr lang="en-US"/>
              <a:t>)Extremely responsive</a:t>
            </a:r>
          </a:p>
          <a:p>
            <a:pPr marL="285750" indent="-285750">
              <a:buClr>
                <a:schemeClr val="accent1"/>
              </a:buClr>
              <a:buFont typeface="Wingdings" panose="05000000000000000000" pitchFamily="2" charset="2"/>
              <a:buChar char="§"/>
            </a:pPr>
            <a:r>
              <a:rPr lang="en-US"/>
              <a:t>(</a:t>
            </a:r>
            <a:r>
              <a:rPr lang="en-US">
                <a:latin typeface="Consolas" panose="020B0609020204030204" pitchFamily="49" charset="0"/>
              </a:rPr>
              <a:t>-</a:t>
            </a:r>
            <a:r>
              <a:rPr lang="en-US"/>
              <a:t>)Doesn’t support Jython</a:t>
            </a:r>
          </a:p>
          <a:p>
            <a:pPr marL="742950" lvl="1" indent="-285750">
              <a:buClr>
                <a:schemeClr val="accent1"/>
              </a:buClr>
              <a:buFont typeface="Wingdings" panose="05000000000000000000" pitchFamily="2" charset="2"/>
              <a:buChar char="§"/>
            </a:pPr>
            <a:r>
              <a:rPr lang="en-US"/>
              <a:t>No code completion for Java methods</a:t>
            </a:r>
          </a:p>
          <a:p>
            <a:pPr marL="742950" lvl="1" indent="-285750">
              <a:buClr>
                <a:schemeClr val="accent1"/>
              </a:buClr>
              <a:buFont typeface="Wingdings" panose="05000000000000000000" pitchFamily="2" charset="2"/>
              <a:buChar char="§"/>
            </a:pPr>
            <a:r>
              <a:rPr lang="en-US"/>
              <a:t>No source level debugging for Jython</a:t>
            </a:r>
          </a:p>
        </p:txBody>
      </p:sp>
    </p:spTree>
    <p:extLst>
      <p:ext uri="{BB962C8B-B14F-4D97-AF65-F5344CB8AC3E}">
        <p14:creationId xmlns:p14="http://schemas.microsoft.com/office/powerpoint/2010/main" val="39502877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36B98B2-1FE0-4D13-9407-93653D50F62F}"/>
              </a:ext>
            </a:extLst>
          </p:cNvPr>
          <p:cNvSpPr>
            <a:spLocks noGrp="1"/>
          </p:cNvSpPr>
          <p:nvPr>
            <p:ph type="title"/>
          </p:nvPr>
        </p:nvSpPr>
        <p:spPr/>
        <p:txBody>
          <a:bodyPr/>
          <a:lstStyle/>
          <a:p>
            <a:pPr algn="ctr"/>
            <a:r>
              <a:rPr lang="en-US"/>
              <a:t>Questions</a:t>
            </a:r>
          </a:p>
        </p:txBody>
      </p:sp>
      <p:pic>
        <p:nvPicPr>
          <p:cNvPr id="9" name="Content Placeholder 8" descr="A screenshot of text&#10;&#10;Description automatically generated">
            <a:extLst>
              <a:ext uri="{FF2B5EF4-FFF2-40B4-BE49-F238E27FC236}">
                <a16:creationId xmlns:a16="http://schemas.microsoft.com/office/drawing/2014/main" id="{6696C257-30A7-41AA-A2BD-0DBA641A69B1}"/>
              </a:ext>
            </a:extLst>
          </p:cNvPr>
          <p:cNvPicPr>
            <a:picLocks noGrp="1" noChangeAspect="1"/>
          </p:cNvPicPr>
          <p:nvPr>
            <p:ph idx="1"/>
          </p:nvPr>
        </p:nvPicPr>
        <p:blipFill>
          <a:blip r:embed="rId2"/>
          <a:stretch>
            <a:fillRect/>
          </a:stretch>
        </p:blipFill>
        <p:spPr>
          <a:xfrm>
            <a:off x="6096000" y="17916"/>
            <a:ext cx="4845465" cy="5879751"/>
          </a:xfrm>
        </p:spPr>
      </p:pic>
      <p:sp>
        <p:nvSpPr>
          <p:cNvPr id="10" name="TextBox 9">
            <a:extLst>
              <a:ext uri="{FF2B5EF4-FFF2-40B4-BE49-F238E27FC236}">
                <a16:creationId xmlns:a16="http://schemas.microsoft.com/office/drawing/2014/main" id="{048E8E9A-7663-489A-BB94-CB3A7AD2EFE2}"/>
              </a:ext>
            </a:extLst>
          </p:cNvPr>
          <p:cNvSpPr txBox="1"/>
          <p:nvPr/>
        </p:nvSpPr>
        <p:spPr>
          <a:xfrm>
            <a:off x="4366901" y="2324456"/>
            <a:ext cx="1341690" cy="1204957"/>
          </a:xfrm>
          <a:prstGeom prst="rect">
            <a:avLst/>
          </a:prstGeom>
        </p:spPr>
        <p:txBody>
          <a:bodyPr vert="horz" lIns="91440" tIns="45720" rIns="91440" bIns="45720" rtlCol="0" anchor="ctr">
            <a:normAutofit/>
          </a:bodyPr>
          <a:lstStyle>
            <a:lvl1pPr>
              <a:lnSpc>
                <a:spcPct val="90000"/>
              </a:lnSpc>
              <a:spcBef>
                <a:spcPct val="0"/>
              </a:spcBef>
              <a:buNone/>
              <a:defRPr sz="4400" b="1" i="0" spc="-50" baseline="0">
                <a:solidFill>
                  <a:srgbClr val="FFFFFF"/>
                </a:solidFill>
                <a:ea typeface="+mj-ea"/>
                <a:cs typeface="+mj-cs"/>
              </a:defRPr>
            </a:lvl1pPr>
          </a:lstStyle>
          <a:p>
            <a:pPr algn="ctr"/>
            <a:r>
              <a:rPr lang="en-US"/>
              <a:t>?</a:t>
            </a:r>
          </a:p>
        </p:txBody>
      </p:sp>
    </p:spTree>
    <p:extLst>
      <p:ext uri="{BB962C8B-B14F-4D97-AF65-F5344CB8AC3E}">
        <p14:creationId xmlns:p14="http://schemas.microsoft.com/office/powerpoint/2010/main" val="32948353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BD937C0-91BE-9E0F-68C5-BDADE62155F1}"/>
              </a:ext>
            </a:extLst>
          </p:cNvPr>
          <p:cNvSpPr/>
          <p:nvPr/>
        </p:nvSpPr>
        <p:spPr bwMode="auto">
          <a:xfrm>
            <a:off x="1344837" y="4217157"/>
            <a:ext cx="9810843" cy="903483"/>
          </a:xfrm>
          <a:prstGeom prst="rect">
            <a:avLst/>
          </a:prstGeom>
          <a:solidFill>
            <a:schemeClr val="accent1">
              <a:lumMod val="20000"/>
              <a:lumOff val="80000"/>
            </a:schemeClr>
          </a:solidFill>
          <a:ln w="9525" cap="flat" cmpd="sng" algn="ctr">
            <a:solidFill>
              <a:schemeClr val="bg2"/>
            </a:solidFill>
            <a:prstDash val="solid"/>
            <a:miter lim="800000"/>
            <a:headEnd type="none" w="sm" len="sm"/>
            <a:tailEnd type="none" w="sm" len="sm"/>
          </a:ln>
          <a:effectLst/>
        </p:spPr>
        <p:txBody>
          <a:bodyPr vert="horz" wrap="square" lIns="91440" tIns="45720" rIns="91440" bIns="45720" numCol="1" rtlCol="0" anchor="ctr" anchorCtr="0" compatLnSpc="1">
            <a:prstTxWarp prst="textNoShape">
              <a:avLst/>
            </a:prstTxWarp>
          </a:bodyPr>
          <a:lstStyle/>
          <a:p>
            <a:pPr fontAlgn="base">
              <a:spcBef>
                <a:spcPct val="0"/>
              </a:spcBef>
              <a:spcAft>
                <a:spcPct val="0"/>
              </a:spcAft>
            </a:pPr>
            <a:endParaRPr lang="en-US" sz="2800">
              <a:solidFill>
                <a:srgbClr val="01345F"/>
              </a:solidFill>
              <a:latin typeface="Arial" charset="0"/>
            </a:endParaRPr>
          </a:p>
        </p:txBody>
      </p:sp>
      <p:sp>
        <p:nvSpPr>
          <p:cNvPr id="3" name="Content Placeholder 2">
            <a:extLst>
              <a:ext uri="{FF2B5EF4-FFF2-40B4-BE49-F238E27FC236}">
                <a16:creationId xmlns:a16="http://schemas.microsoft.com/office/drawing/2014/main" id="{9B2511C4-4C98-F8FC-4614-2B1472CE9F52}"/>
              </a:ext>
            </a:extLst>
          </p:cNvPr>
          <p:cNvSpPr>
            <a:spLocks noGrp="1"/>
          </p:cNvSpPr>
          <p:nvPr>
            <p:ph idx="1"/>
          </p:nvPr>
        </p:nvSpPr>
        <p:spPr>
          <a:xfrm>
            <a:off x="1216548" y="2108201"/>
            <a:ext cx="9810843" cy="3760891"/>
          </a:xfrm>
        </p:spPr>
        <p:txBody>
          <a:bodyPr/>
          <a:lstStyle/>
          <a:p>
            <a:r>
              <a:rPr lang="en-US" sz="2400" dirty="0"/>
              <a:t>Scripts that set the value of a state variable, which can be used by rules and IF-THEN-ELSE blocks to specify flow constraints</a:t>
            </a:r>
          </a:p>
          <a:p>
            <a:endParaRPr lang="en-US" dirty="0"/>
          </a:p>
          <a:p>
            <a:pPr lvl="1"/>
            <a:r>
              <a:rPr lang="en-US" dirty="0"/>
              <a:t>A </a:t>
            </a:r>
            <a:r>
              <a:rPr lang="en-US" b="1" i="1" dirty="0"/>
              <a:t>model variable </a:t>
            </a:r>
            <a:r>
              <a:rPr lang="en-US" dirty="0"/>
              <a:t>represents the state of some parameter of an element of the network computed by </a:t>
            </a:r>
            <a:r>
              <a:rPr lang="en-US" dirty="0" err="1"/>
              <a:t>ResSim</a:t>
            </a:r>
            <a:r>
              <a:rPr lang="en-US" dirty="0"/>
              <a:t> at each time step of the simulation (thus, a time series).  e.g., the reservoir pool elevation.</a:t>
            </a:r>
          </a:p>
          <a:p>
            <a:pPr lvl="1"/>
            <a:endParaRPr lang="en-US" dirty="0"/>
          </a:p>
          <a:p>
            <a:pPr lvl="1"/>
            <a:r>
              <a:rPr lang="en-US" dirty="0"/>
              <a:t>A </a:t>
            </a:r>
            <a:r>
              <a:rPr lang="en-US" b="1" i="1" dirty="0"/>
              <a:t>state variable </a:t>
            </a:r>
            <a:r>
              <a:rPr lang="en-US" dirty="0"/>
              <a:t>is a model variable-like time series whose values are computed by a </a:t>
            </a:r>
            <a:r>
              <a:rPr lang="en-US" b="1" i="1" dirty="0"/>
              <a:t>user-defined</a:t>
            </a:r>
            <a:r>
              <a:rPr lang="en-US" dirty="0"/>
              <a:t> script for each time step; it need not represent the state of a parameter of single element.</a:t>
            </a:r>
          </a:p>
          <a:p>
            <a:endParaRPr lang="en-US" dirty="0"/>
          </a:p>
        </p:txBody>
      </p:sp>
      <p:sp>
        <p:nvSpPr>
          <p:cNvPr id="2" name="Title 1">
            <a:extLst>
              <a:ext uri="{FF2B5EF4-FFF2-40B4-BE49-F238E27FC236}">
                <a16:creationId xmlns:a16="http://schemas.microsoft.com/office/drawing/2014/main" id="{7D0CCC01-E6EB-7DC0-961C-314FA0BFFE86}"/>
              </a:ext>
            </a:extLst>
          </p:cNvPr>
          <p:cNvSpPr>
            <a:spLocks noGrp="1"/>
          </p:cNvSpPr>
          <p:nvPr>
            <p:ph type="title"/>
          </p:nvPr>
        </p:nvSpPr>
        <p:spPr/>
        <p:txBody>
          <a:bodyPr/>
          <a:lstStyle/>
          <a:p>
            <a:r>
              <a:rPr lang="en-US" dirty="0"/>
              <a:t>State Variable Scripts</a:t>
            </a:r>
            <a:br>
              <a:rPr lang="en-US" dirty="0"/>
            </a:br>
            <a:r>
              <a:rPr lang="en-US" sz="3200" dirty="0"/>
              <a:t>Executed During Simulations</a:t>
            </a:r>
          </a:p>
        </p:txBody>
      </p:sp>
    </p:spTree>
    <p:extLst>
      <p:ext uri="{BB962C8B-B14F-4D97-AF65-F5344CB8AC3E}">
        <p14:creationId xmlns:p14="http://schemas.microsoft.com/office/powerpoint/2010/main" val="37001122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80E41-9F19-A5D3-41F9-E2DF21517048}"/>
              </a:ext>
            </a:extLst>
          </p:cNvPr>
          <p:cNvSpPr>
            <a:spLocks noGrp="1"/>
          </p:cNvSpPr>
          <p:nvPr>
            <p:ph type="title"/>
          </p:nvPr>
        </p:nvSpPr>
        <p:spPr/>
        <p:txBody>
          <a:bodyPr>
            <a:normAutofit/>
          </a:bodyPr>
          <a:lstStyle/>
          <a:p>
            <a:r>
              <a:rPr lang="en-US" dirty="0"/>
              <a:t>State Variables</a:t>
            </a:r>
            <a:br>
              <a:rPr lang="en-US" sz="6000" dirty="0"/>
            </a:br>
            <a:r>
              <a:rPr lang="en-US" sz="3200" dirty="0"/>
              <a:t>The Script Environment</a:t>
            </a:r>
          </a:p>
        </p:txBody>
      </p:sp>
      <p:sp>
        <p:nvSpPr>
          <p:cNvPr id="3" name="Content Placeholder 2">
            <a:extLst>
              <a:ext uri="{FF2B5EF4-FFF2-40B4-BE49-F238E27FC236}">
                <a16:creationId xmlns:a16="http://schemas.microsoft.com/office/drawing/2014/main" id="{EA07CD34-2201-7489-E615-B49DAB87C558}"/>
              </a:ext>
            </a:extLst>
          </p:cNvPr>
          <p:cNvSpPr>
            <a:spLocks noGrp="1"/>
          </p:cNvSpPr>
          <p:nvPr>
            <p:ph idx="1"/>
          </p:nvPr>
        </p:nvSpPr>
        <p:spPr>
          <a:xfrm>
            <a:off x="1216548" y="2108201"/>
            <a:ext cx="10058400" cy="4463196"/>
          </a:xfrm>
        </p:spPr>
        <p:txBody>
          <a:bodyPr>
            <a:normAutofit/>
          </a:bodyPr>
          <a:lstStyle/>
          <a:p>
            <a:r>
              <a:rPr lang="en-US" sz="2400" dirty="0"/>
              <a:t>State Variable scripts are executed at least once at every time step during the simulation period.</a:t>
            </a:r>
          </a:p>
          <a:p>
            <a:pPr marL="457200" lvl="1" indent="-182563"/>
            <a:endParaRPr lang="en-US" sz="400" dirty="0"/>
          </a:p>
          <a:p>
            <a:pPr marL="457200" lvl="1" indent="-182563"/>
            <a:r>
              <a:rPr lang="en-US" dirty="0"/>
              <a:t>State Variables are not computed during the lookback period.</a:t>
            </a:r>
          </a:p>
          <a:p>
            <a:pPr marL="457200" lvl="1" indent="-182563"/>
            <a:r>
              <a:rPr lang="en-US" dirty="0"/>
              <a:t>State Variable scripts can determine the current time step from the </a:t>
            </a:r>
            <a:r>
              <a:rPr lang="en-US" dirty="0" err="1"/>
              <a:t>currentRuntimestep</a:t>
            </a:r>
            <a:r>
              <a:rPr lang="en-US" dirty="0"/>
              <a:t> variable.</a:t>
            </a:r>
          </a:p>
          <a:p>
            <a:r>
              <a:rPr lang="en-US" sz="2400" dirty="0"/>
              <a:t>State Variables scripts may be executed more than once at every time step because of: </a:t>
            </a:r>
          </a:p>
          <a:p>
            <a:pPr marL="457200" lvl="1" indent="-182563"/>
            <a:endParaRPr lang="en-US" sz="400" dirty="0"/>
          </a:p>
          <a:p>
            <a:pPr marL="457200" lvl="1" indent="-182563"/>
            <a:r>
              <a:rPr lang="en-US" dirty="0"/>
              <a:t>Reservoir system operations</a:t>
            </a:r>
          </a:p>
          <a:p>
            <a:pPr marL="457200" lvl="1" indent="-182563"/>
            <a:r>
              <a:rPr lang="en-US" dirty="0"/>
              <a:t>Operations for downstream constraints</a:t>
            </a:r>
          </a:p>
          <a:p>
            <a:r>
              <a:rPr lang="en-US" dirty="0"/>
              <a:t>There is no direct way for state variable scripts to know if they are executing for the first or last time, or to pass information between executions except for the value of the State Variable.</a:t>
            </a:r>
          </a:p>
        </p:txBody>
      </p:sp>
    </p:spTree>
    <p:extLst>
      <p:ext uri="{BB962C8B-B14F-4D97-AF65-F5344CB8AC3E}">
        <p14:creationId xmlns:p14="http://schemas.microsoft.com/office/powerpoint/2010/main" val="3075783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9DCF323-D770-42FB-AC90-5B51E0AE38A0}"/>
              </a:ext>
            </a:extLst>
          </p:cNvPr>
          <p:cNvPicPr>
            <a:picLocks noChangeAspect="1"/>
          </p:cNvPicPr>
          <p:nvPr/>
        </p:nvPicPr>
        <p:blipFill>
          <a:blip r:embed="rId3"/>
          <a:stretch>
            <a:fillRect/>
          </a:stretch>
        </p:blipFill>
        <p:spPr>
          <a:xfrm>
            <a:off x="2992179" y="1737360"/>
            <a:ext cx="7923809" cy="4766666"/>
          </a:xfrm>
          <a:prstGeom prst="rect">
            <a:avLst/>
          </a:prstGeom>
          <a:effectLst>
            <a:outerShdw blurRad="50800" dist="38100" dir="8100000" algn="tr" rotWithShape="0">
              <a:prstClr val="black">
                <a:alpha val="40000"/>
              </a:prstClr>
            </a:outerShdw>
          </a:effectLst>
        </p:spPr>
      </p:pic>
      <p:sp>
        <p:nvSpPr>
          <p:cNvPr id="5" name="Title 4">
            <a:extLst>
              <a:ext uri="{FF2B5EF4-FFF2-40B4-BE49-F238E27FC236}">
                <a16:creationId xmlns:a16="http://schemas.microsoft.com/office/drawing/2014/main" id="{CCAE3B58-3D5D-4A4C-AE66-BDF19AFBB6BA}"/>
              </a:ext>
            </a:extLst>
          </p:cNvPr>
          <p:cNvSpPr>
            <a:spLocks noGrp="1"/>
          </p:cNvSpPr>
          <p:nvPr>
            <p:ph type="title"/>
          </p:nvPr>
        </p:nvSpPr>
        <p:spPr/>
        <p:txBody>
          <a:bodyPr/>
          <a:lstStyle/>
          <a:p>
            <a:pPr>
              <a:tabLst>
                <a:tab pos="9831388" algn="r"/>
              </a:tabLst>
            </a:pPr>
            <a:r>
              <a:rPr lang="en-US" dirty="0"/>
              <a:t>HEC-</a:t>
            </a:r>
            <a:r>
              <a:rPr lang="en-US" dirty="0" err="1"/>
              <a:t>ResSim</a:t>
            </a:r>
            <a:r>
              <a:rPr lang="en-US" dirty="0"/>
              <a:t> Scripting</a:t>
            </a:r>
            <a:br>
              <a:rPr lang="en-US" dirty="0"/>
            </a:br>
            <a:r>
              <a:rPr lang="en-US" sz="3200" dirty="0"/>
              <a:t>State Variable Script Editor – Initialization Tab</a:t>
            </a:r>
            <a:r>
              <a:rPr lang="en-US" sz="1200" b="0" dirty="0"/>
              <a:t>	</a:t>
            </a:r>
            <a:r>
              <a:rPr lang="en-US" sz="1200" b="0" dirty="0">
                <a:hlinkClick r:id="rId4" action="ppaction://hlinksldjump"/>
              </a:rPr>
              <a:t>back</a:t>
            </a:r>
            <a:endParaRPr lang="en-US" sz="3200" dirty="0"/>
          </a:p>
        </p:txBody>
      </p:sp>
      <p:sp>
        <p:nvSpPr>
          <p:cNvPr id="4" name="Content Placeholder 3">
            <a:extLst>
              <a:ext uri="{FF2B5EF4-FFF2-40B4-BE49-F238E27FC236}">
                <a16:creationId xmlns:a16="http://schemas.microsoft.com/office/drawing/2014/main" id="{C84892CC-0A58-42EC-9742-6BFA07EEB14D}"/>
              </a:ext>
            </a:extLst>
          </p:cNvPr>
          <p:cNvSpPr>
            <a:spLocks noGrp="1"/>
          </p:cNvSpPr>
          <p:nvPr>
            <p:ph idx="1"/>
          </p:nvPr>
        </p:nvSpPr>
        <p:spPr>
          <a:xfrm>
            <a:off x="1109666" y="2108201"/>
            <a:ext cx="1789455" cy="2931011"/>
          </a:xfrm>
          <a:solidFill>
            <a:srgbClr val="FFFF00">
              <a:alpha val="19000"/>
            </a:srgbClr>
          </a:solidFill>
          <a:ln>
            <a:solidFill>
              <a:srgbClr val="FF0000"/>
            </a:solidFill>
          </a:ln>
        </p:spPr>
        <p:txBody>
          <a:bodyPr>
            <a:noAutofit/>
          </a:bodyPr>
          <a:lstStyle/>
          <a:p>
            <a:pPr marL="227013" indent="-166688">
              <a:spcAft>
                <a:spcPts val="0"/>
              </a:spcAft>
              <a:buClr>
                <a:srgbClr val="FF0000"/>
              </a:buClr>
              <a:buFont typeface="+mj-lt"/>
              <a:buAutoNum type="arabicPeriod"/>
            </a:pPr>
            <a:r>
              <a:rPr lang="en-US" sz="1400">
                <a:solidFill>
                  <a:srgbClr val="FF0000"/>
                </a:solidFill>
              </a:rPr>
              <a:t>State Variable Name</a:t>
            </a:r>
          </a:p>
          <a:p>
            <a:pPr marL="227013" indent="-166688">
              <a:spcAft>
                <a:spcPts val="0"/>
              </a:spcAft>
              <a:buClr>
                <a:srgbClr val="FF0000"/>
              </a:buClr>
              <a:buFont typeface="+mj-lt"/>
              <a:buAutoNum type="arabicPeriod"/>
            </a:pPr>
            <a:r>
              <a:rPr lang="en-US" sz="1400">
                <a:solidFill>
                  <a:srgbClr val="FF0000"/>
                </a:solidFill>
              </a:rPr>
              <a:t>Description</a:t>
            </a:r>
          </a:p>
          <a:p>
            <a:pPr marL="227013" indent="-166688">
              <a:spcAft>
                <a:spcPts val="0"/>
              </a:spcAft>
              <a:buClr>
                <a:srgbClr val="FF0000"/>
              </a:buClr>
              <a:buFont typeface="+mj-lt"/>
              <a:buAutoNum type="arabicPeriod"/>
            </a:pPr>
            <a:r>
              <a:rPr lang="en-US" sz="1400">
                <a:solidFill>
                  <a:srgbClr val="FF0000"/>
                </a:solidFill>
              </a:rPr>
              <a:t>Parameter Name</a:t>
            </a:r>
          </a:p>
          <a:p>
            <a:pPr marL="227013" indent="-166688">
              <a:spcAft>
                <a:spcPts val="0"/>
              </a:spcAft>
              <a:buClr>
                <a:srgbClr val="FF0000"/>
              </a:buClr>
              <a:buFont typeface="+mj-lt"/>
              <a:buAutoNum type="arabicPeriod"/>
            </a:pPr>
            <a:r>
              <a:rPr lang="en-US" sz="1400">
                <a:solidFill>
                  <a:srgbClr val="FF0000"/>
                </a:solidFill>
              </a:rPr>
              <a:t>Parameter Type</a:t>
            </a:r>
          </a:p>
          <a:p>
            <a:pPr marL="227013" indent="-166688">
              <a:spcAft>
                <a:spcPts val="0"/>
              </a:spcAft>
              <a:buClr>
                <a:srgbClr val="FF0000"/>
              </a:buClr>
              <a:buFont typeface="+mj-lt"/>
              <a:buAutoNum type="arabicPeriod"/>
            </a:pPr>
            <a:r>
              <a:rPr lang="en-US" sz="1400">
                <a:solidFill>
                  <a:srgbClr val="FF0000"/>
                </a:solidFill>
              </a:rPr>
              <a:t>Context Tabs</a:t>
            </a:r>
          </a:p>
          <a:p>
            <a:pPr marL="227013" indent="-166688">
              <a:spcAft>
                <a:spcPts val="0"/>
              </a:spcAft>
              <a:buClr>
                <a:srgbClr val="FF0000"/>
              </a:buClr>
              <a:buFont typeface="+mj-lt"/>
              <a:buAutoNum type="arabicPeriod"/>
            </a:pPr>
            <a:r>
              <a:rPr lang="en-US" sz="1400">
                <a:solidFill>
                  <a:srgbClr val="FF0000"/>
                </a:solidFill>
              </a:rPr>
              <a:t>API Pane</a:t>
            </a:r>
          </a:p>
          <a:p>
            <a:pPr marL="227013" indent="-166688">
              <a:spcAft>
                <a:spcPts val="0"/>
              </a:spcAft>
              <a:buClr>
                <a:srgbClr val="FF0000"/>
              </a:buClr>
              <a:buFont typeface="+mj-lt"/>
              <a:buAutoNum type="arabicPeriod"/>
            </a:pPr>
            <a:r>
              <a:rPr lang="en-US" sz="1400">
                <a:solidFill>
                  <a:srgbClr val="FF0000"/>
                </a:solidFill>
              </a:rPr>
              <a:t>Script Pane</a:t>
            </a:r>
          </a:p>
          <a:p>
            <a:pPr marL="227013" indent="-166688">
              <a:spcAft>
                <a:spcPts val="0"/>
              </a:spcAft>
              <a:buClr>
                <a:srgbClr val="FF0000"/>
              </a:buClr>
              <a:buFont typeface="+mj-lt"/>
              <a:buAutoNum type="arabicPeriod"/>
            </a:pPr>
            <a:r>
              <a:rPr lang="en-US" sz="1400">
                <a:solidFill>
                  <a:srgbClr val="FF0000"/>
                </a:solidFill>
              </a:rPr>
              <a:t>Action Buttons</a:t>
            </a:r>
          </a:p>
        </p:txBody>
      </p:sp>
      <p:sp>
        <p:nvSpPr>
          <p:cNvPr id="6" name="TextBox 5">
            <a:extLst>
              <a:ext uri="{FF2B5EF4-FFF2-40B4-BE49-F238E27FC236}">
                <a16:creationId xmlns:a16="http://schemas.microsoft.com/office/drawing/2014/main" id="{05A6E220-0F08-438B-9097-4ACD7DEE0C4F}"/>
              </a:ext>
            </a:extLst>
          </p:cNvPr>
          <p:cNvSpPr txBox="1"/>
          <p:nvPr/>
        </p:nvSpPr>
        <p:spPr>
          <a:xfrm>
            <a:off x="4874689" y="2021458"/>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1</a:t>
            </a:r>
          </a:p>
        </p:txBody>
      </p:sp>
      <p:sp>
        <p:nvSpPr>
          <p:cNvPr id="7" name="TextBox 6">
            <a:extLst>
              <a:ext uri="{FF2B5EF4-FFF2-40B4-BE49-F238E27FC236}">
                <a16:creationId xmlns:a16="http://schemas.microsoft.com/office/drawing/2014/main" id="{5E54CF49-7588-43C3-B357-E7A62A9629AA}"/>
              </a:ext>
            </a:extLst>
          </p:cNvPr>
          <p:cNvSpPr txBox="1"/>
          <p:nvPr/>
        </p:nvSpPr>
        <p:spPr>
          <a:xfrm>
            <a:off x="8017694" y="2031907"/>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2</a:t>
            </a:r>
          </a:p>
        </p:txBody>
      </p:sp>
      <p:sp>
        <p:nvSpPr>
          <p:cNvPr id="8" name="TextBox 7">
            <a:extLst>
              <a:ext uri="{FF2B5EF4-FFF2-40B4-BE49-F238E27FC236}">
                <a16:creationId xmlns:a16="http://schemas.microsoft.com/office/drawing/2014/main" id="{2DCDFDA7-5BEA-4659-9B38-6355C048A196}"/>
              </a:ext>
            </a:extLst>
          </p:cNvPr>
          <p:cNvSpPr txBox="1"/>
          <p:nvPr/>
        </p:nvSpPr>
        <p:spPr>
          <a:xfrm>
            <a:off x="4126869" y="2272186"/>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3</a:t>
            </a:r>
          </a:p>
        </p:txBody>
      </p:sp>
      <p:sp>
        <p:nvSpPr>
          <p:cNvPr id="9" name="TextBox 8">
            <a:extLst>
              <a:ext uri="{FF2B5EF4-FFF2-40B4-BE49-F238E27FC236}">
                <a16:creationId xmlns:a16="http://schemas.microsoft.com/office/drawing/2014/main" id="{ABF39013-F1A6-440E-9B86-1F6146C3C761}"/>
              </a:ext>
            </a:extLst>
          </p:cNvPr>
          <p:cNvSpPr txBox="1"/>
          <p:nvPr/>
        </p:nvSpPr>
        <p:spPr>
          <a:xfrm>
            <a:off x="7422987" y="2272186"/>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4</a:t>
            </a:r>
          </a:p>
        </p:txBody>
      </p:sp>
      <p:sp>
        <p:nvSpPr>
          <p:cNvPr id="10" name="TextBox 9">
            <a:extLst>
              <a:ext uri="{FF2B5EF4-FFF2-40B4-BE49-F238E27FC236}">
                <a16:creationId xmlns:a16="http://schemas.microsoft.com/office/drawing/2014/main" id="{60A62068-0C22-403B-9673-A3CE0D000379}"/>
              </a:ext>
            </a:extLst>
          </p:cNvPr>
          <p:cNvSpPr txBox="1"/>
          <p:nvPr/>
        </p:nvSpPr>
        <p:spPr>
          <a:xfrm>
            <a:off x="4120909" y="2807012"/>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5</a:t>
            </a:r>
          </a:p>
        </p:txBody>
      </p:sp>
      <p:sp>
        <p:nvSpPr>
          <p:cNvPr id="11" name="TextBox 10">
            <a:extLst>
              <a:ext uri="{FF2B5EF4-FFF2-40B4-BE49-F238E27FC236}">
                <a16:creationId xmlns:a16="http://schemas.microsoft.com/office/drawing/2014/main" id="{323EC1A8-F43F-4235-9DA4-0137DC9C7167}"/>
              </a:ext>
            </a:extLst>
          </p:cNvPr>
          <p:cNvSpPr txBox="1"/>
          <p:nvPr/>
        </p:nvSpPr>
        <p:spPr>
          <a:xfrm>
            <a:off x="3282117" y="4906699"/>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6</a:t>
            </a:r>
          </a:p>
        </p:txBody>
      </p:sp>
      <p:sp>
        <p:nvSpPr>
          <p:cNvPr id="13" name="TextBox 12">
            <a:extLst>
              <a:ext uri="{FF2B5EF4-FFF2-40B4-BE49-F238E27FC236}">
                <a16:creationId xmlns:a16="http://schemas.microsoft.com/office/drawing/2014/main" id="{C7CBD643-5A91-4D98-8B8A-28291062541A}"/>
              </a:ext>
            </a:extLst>
          </p:cNvPr>
          <p:cNvSpPr txBox="1"/>
          <p:nvPr/>
        </p:nvSpPr>
        <p:spPr>
          <a:xfrm>
            <a:off x="9601148" y="4910323"/>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7</a:t>
            </a:r>
          </a:p>
        </p:txBody>
      </p:sp>
      <p:sp>
        <p:nvSpPr>
          <p:cNvPr id="14" name="TextBox 13">
            <a:extLst>
              <a:ext uri="{FF2B5EF4-FFF2-40B4-BE49-F238E27FC236}">
                <a16:creationId xmlns:a16="http://schemas.microsoft.com/office/drawing/2014/main" id="{60DFE1E6-C230-4407-ACFC-32DB6C7C7E6C}"/>
              </a:ext>
            </a:extLst>
          </p:cNvPr>
          <p:cNvSpPr txBox="1"/>
          <p:nvPr/>
        </p:nvSpPr>
        <p:spPr>
          <a:xfrm>
            <a:off x="5071571" y="6055155"/>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8</a:t>
            </a:r>
          </a:p>
        </p:txBody>
      </p:sp>
    </p:spTree>
    <p:extLst>
      <p:ext uri="{BB962C8B-B14F-4D97-AF65-F5344CB8AC3E}">
        <p14:creationId xmlns:p14="http://schemas.microsoft.com/office/powerpoint/2010/main" val="18670285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A2E09F1-EDFB-42D5-A35B-AABED39FC825}"/>
              </a:ext>
            </a:extLst>
          </p:cNvPr>
          <p:cNvPicPr>
            <a:picLocks noChangeAspect="1"/>
          </p:cNvPicPr>
          <p:nvPr/>
        </p:nvPicPr>
        <p:blipFill>
          <a:blip r:embed="rId2"/>
          <a:stretch>
            <a:fillRect/>
          </a:stretch>
        </p:blipFill>
        <p:spPr>
          <a:xfrm>
            <a:off x="2992179" y="1737360"/>
            <a:ext cx="7923809" cy="4766666"/>
          </a:xfrm>
          <a:prstGeom prst="rect">
            <a:avLst/>
          </a:prstGeom>
          <a:effectLst>
            <a:outerShdw blurRad="50800" dist="38100" dir="8100000" algn="tr" rotWithShape="0">
              <a:prstClr val="black">
                <a:alpha val="40000"/>
              </a:prstClr>
            </a:outerShdw>
          </a:effectLst>
        </p:spPr>
      </p:pic>
      <p:sp>
        <p:nvSpPr>
          <p:cNvPr id="5" name="Title 4">
            <a:extLst>
              <a:ext uri="{FF2B5EF4-FFF2-40B4-BE49-F238E27FC236}">
                <a16:creationId xmlns:a16="http://schemas.microsoft.com/office/drawing/2014/main" id="{CCAE3B58-3D5D-4A4C-AE66-BDF19AFBB6BA}"/>
              </a:ext>
            </a:extLst>
          </p:cNvPr>
          <p:cNvSpPr>
            <a:spLocks noGrp="1"/>
          </p:cNvSpPr>
          <p:nvPr>
            <p:ph type="title"/>
          </p:nvPr>
        </p:nvSpPr>
        <p:spPr/>
        <p:txBody>
          <a:bodyPr/>
          <a:lstStyle/>
          <a:p>
            <a:pPr>
              <a:tabLst>
                <a:tab pos="9831388" algn="r"/>
              </a:tabLst>
            </a:pPr>
            <a:r>
              <a:rPr lang="en-US"/>
              <a:t>HEC-ResSim Scripting</a:t>
            </a:r>
            <a:br>
              <a:rPr lang="en-US"/>
            </a:br>
            <a:r>
              <a:rPr lang="en-US" sz="3200"/>
              <a:t>State Variable Script Editor – Main Tab	</a:t>
            </a:r>
            <a:r>
              <a:rPr lang="en-US" sz="1200" b="0">
                <a:hlinkClick r:id="rId3" action="ppaction://hlinksldjump"/>
              </a:rPr>
              <a:t>back</a:t>
            </a:r>
            <a:endParaRPr lang="en-US" sz="3200"/>
          </a:p>
        </p:txBody>
      </p:sp>
      <p:sp>
        <p:nvSpPr>
          <p:cNvPr id="4" name="Content Placeholder 3">
            <a:extLst>
              <a:ext uri="{FF2B5EF4-FFF2-40B4-BE49-F238E27FC236}">
                <a16:creationId xmlns:a16="http://schemas.microsoft.com/office/drawing/2014/main" id="{F36A85D5-75FD-4565-A605-97ED756CFD1A}"/>
              </a:ext>
            </a:extLst>
          </p:cNvPr>
          <p:cNvSpPr>
            <a:spLocks noGrp="1"/>
          </p:cNvSpPr>
          <p:nvPr>
            <p:ph idx="1"/>
          </p:nvPr>
        </p:nvSpPr>
        <p:spPr>
          <a:xfrm>
            <a:off x="1109666" y="2108201"/>
            <a:ext cx="1789455" cy="2931011"/>
          </a:xfrm>
          <a:solidFill>
            <a:srgbClr val="FFFF00">
              <a:alpha val="19000"/>
            </a:srgbClr>
          </a:solidFill>
          <a:ln>
            <a:solidFill>
              <a:srgbClr val="FF0000"/>
            </a:solidFill>
          </a:ln>
        </p:spPr>
        <p:txBody>
          <a:bodyPr>
            <a:noAutofit/>
          </a:bodyPr>
          <a:lstStyle/>
          <a:p>
            <a:pPr marL="227013" indent="-166688">
              <a:spcAft>
                <a:spcPts val="0"/>
              </a:spcAft>
              <a:buClr>
                <a:srgbClr val="FF0000"/>
              </a:buClr>
              <a:buFont typeface="+mj-lt"/>
              <a:buAutoNum type="arabicPeriod"/>
            </a:pPr>
            <a:r>
              <a:rPr lang="en-US" sz="1400">
                <a:solidFill>
                  <a:srgbClr val="FF0000"/>
                </a:solidFill>
              </a:rPr>
              <a:t>State Variable Name</a:t>
            </a:r>
          </a:p>
          <a:p>
            <a:pPr marL="227013" indent="-166688">
              <a:spcAft>
                <a:spcPts val="0"/>
              </a:spcAft>
              <a:buClr>
                <a:srgbClr val="FF0000"/>
              </a:buClr>
              <a:buFont typeface="+mj-lt"/>
              <a:buAutoNum type="arabicPeriod"/>
            </a:pPr>
            <a:r>
              <a:rPr lang="en-US" sz="1400">
                <a:solidFill>
                  <a:srgbClr val="FF0000"/>
                </a:solidFill>
              </a:rPr>
              <a:t>Description</a:t>
            </a:r>
          </a:p>
          <a:p>
            <a:pPr marL="227013" indent="-166688">
              <a:spcAft>
                <a:spcPts val="0"/>
              </a:spcAft>
              <a:buClr>
                <a:srgbClr val="FF0000"/>
              </a:buClr>
              <a:buFont typeface="+mj-lt"/>
              <a:buAutoNum type="arabicPeriod"/>
            </a:pPr>
            <a:r>
              <a:rPr lang="en-US" sz="1400">
                <a:solidFill>
                  <a:srgbClr val="FF0000"/>
                </a:solidFill>
              </a:rPr>
              <a:t>Parameter Name</a:t>
            </a:r>
          </a:p>
          <a:p>
            <a:pPr marL="227013" indent="-166688">
              <a:spcAft>
                <a:spcPts val="0"/>
              </a:spcAft>
              <a:buClr>
                <a:srgbClr val="FF0000"/>
              </a:buClr>
              <a:buFont typeface="+mj-lt"/>
              <a:buAutoNum type="arabicPeriod"/>
            </a:pPr>
            <a:r>
              <a:rPr lang="en-US" sz="1400">
                <a:solidFill>
                  <a:srgbClr val="FF0000"/>
                </a:solidFill>
              </a:rPr>
              <a:t>Parameter Type</a:t>
            </a:r>
          </a:p>
          <a:p>
            <a:pPr marL="227013" indent="-166688">
              <a:spcAft>
                <a:spcPts val="0"/>
              </a:spcAft>
              <a:buClr>
                <a:srgbClr val="FF0000"/>
              </a:buClr>
              <a:buFont typeface="+mj-lt"/>
              <a:buAutoNum type="arabicPeriod"/>
            </a:pPr>
            <a:r>
              <a:rPr lang="en-US" sz="1400">
                <a:solidFill>
                  <a:srgbClr val="FF0000"/>
                </a:solidFill>
              </a:rPr>
              <a:t>Context Tabs</a:t>
            </a:r>
          </a:p>
          <a:p>
            <a:pPr marL="227013" indent="-166688">
              <a:spcAft>
                <a:spcPts val="0"/>
              </a:spcAft>
              <a:buClr>
                <a:srgbClr val="FF0000"/>
              </a:buClr>
              <a:buFont typeface="+mj-lt"/>
              <a:buAutoNum type="arabicPeriod"/>
            </a:pPr>
            <a:r>
              <a:rPr lang="en-US" sz="1400">
                <a:solidFill>
                  <a:srgbClr val="FF0000"/>
                </a:solidFill>
              </a:rPr>
              <a:t>API Pane</a:t>
            </a:r>
          </a:p>
          <a:p>
            <a:pPr marL="227013" indent="-166688">
              <a:spcAft>
                <a:spcPts val="0"/>
              </a:spcAft>
              <a:buClr>
                <a:srgbClr val="FF0000"/>
              </a:buClr>
              <a:buFont typeface="+mj-lt"/>
              <a:buAutoNum type="arabicPeriod"/>
            </a:pPr>
            <a:r>
              <a:rPr lang="en-US" sz="1400">
                <a:solidFill>
                  <a:srgbClr val="FF0000"/>
                </a:solidFill>
              </a:rPr>
              <a:t>Script Pane</a:t>
            </a:r>
          </a:p>
          <a:p>
            <a:pPr marL="227013" indent="-166688">
              <a:spcAft>
                <a:spcPts val="0"/>
              </a:spcAft>
              <a:buClr>
                <a:srgbClr val="FF0000"/>
              </a:buClr>
              <a:buFont typeface="+mj-lt"/>
              <a:buAutoNum type="arabicPeriod"/>
            </a:pPr>
            <a:r>
              <a:rPr lang="en-US" sz="1400">
                <a:solidFill>
                  <a:srgbClr val="FF0000"/>
                </a:solidFill>
              </a:rPr>
              <a:t>Action Buttons</a:t>
            </a:r>
          </a:p>
        </p:txBody>
      </p:sp>
      <p:sp>
        <p:nvSpPr>
          <p:cNvPr id="6" name="TextBox 5">
            <a:extLst>
              <a:ext uri="{FF2B5EF4-FFF2-40B4-BE49-F238E27FC236}">
                <a16:creationId xmlns:a16="http://schemas.microsoft.com/office/drawing/2014/main" id="{F0F73CB1-9329-4B8F-9F98-4F54DD0B4B36}"/>
              </a:ext>
            </a:extLst>
          </p:cNvPr>
          <p:cNvSpPr txBox="1"/>
          <p:nvPr/>
        </p:nvSpPr>
        <p:spPr>
          <a:xfrm>
            <a:off x="4874689" y="2021458"/>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1</a:t>
            </a:r>
          </a:p>
        </p:txBody>
      </p:sp>
      <p:sp>
        <p:nvSpPr>
          <p:cNvPr id="7" name="TextBox 6">
            <a:extLst>
              <a:ext uri="{FF2B5EF4-FFF2-40B4-BE49-F238E27FC236}">
                <a16:creationId xmlns:a16="http://schemas.microsoft.com/office/drawing/2014/main" id="{63B62E5A-09D6-429E-826C-A88591BF12B9}"/>
              </a:ext>
            </a:extLst>
          </p:cNvPr>
          <p:cNvSpPr txBox="1"/>
          <p:nvPr/>
        </p:nvSpPr>
        <p:spPr>
          <a:xfrm>
            <a:off x="8017694" y="2031907"/>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2</a:t>
            </a:r>
          </a:p>
        </p:txBody>
      </p:sp>
      <p:sp>
        <p:nvSpPr>
          <p:cNvPr id="8" name="TextBox 7">
            <a:extLst>
              <a:ext uri="{FF2B5EF4-FFF2-40B4-BE49-F238E27FC236}">
                <a16:creationId xmlns:a16="http://schemas.microsoft.com/office/drawing/2014/main" id="{5BBC8A85-4315-43CF-A38B-C0DCB9D747B4}"/>
              </a:ext>
            </a:extLst>
          </p:cNvPr>
          <p:cNvSpPr txBox="1"/>
          <p:nvPr/>
        </p:nvSpPr>
        <p:spPr>
          <a:xfrm>
            <a:off x="4126869" y="2272186"/>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3</a:t>
            </a:r>
          </a:p>
        </p:txBody>
      </p:sp>
      <p:sp>
        <p:nvSpPr>
          <p:cNvPr id="9" name="TextBox 8">
            <a:extLst>
              <a:ext uri="{FF2B5EF4-FFF2-40B4-BE49-F238E27FC236}">
                <a16:creationId xmlns:a16="http://schemas.microsoft.com/office/drawing/2014/main" id="{936972AC-97E2-4AD0-9724-D1247AA1FBD2}"/>
              </a:ext>
            </a:extLst>
          </p:cNvPr>
          <p:cNvSpPr txBox="1"/>
          <p:nvPr/>
        </p:nvSpPr>
        <p:spPr>
          <a:xfrm>
            <a:off x="7422987" y="2272186"/>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4</a:t>
            </a:r>
          </a:p>
        </p:txBody>
      </p:sp>
      <p:sp>
        <p:nvSpPr>
          <p:cNvPr id="10" name="TextBox 9">
            <a:extLst>
              <a:ext uri="{FF2B5EF4-FFF2-40B4-BE49-F238E27FC236}">
                <a16:creationId xmlns:a16="http://schemas.microsoft.com/office/drawing/2014/main" id="{A4BF0798-08F4-4C70-9680-0A739286527E}"/>
              </a:ext>
            </a:extLst>
          </p:cNvPr>
          <p:cNvSpPr txBox="1"/>
          <p:nvPr/>
        </p:nvSpPr>
        <p:spPr>
          <a:xfrm>
            <a:off x="4120909" y="2807012"/>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5</a:t>
            </a:r>
          </a:p>
        </p:txBody>
      </p:sp>
      <p:sp>
        <p:nvSpPr>
          <p:cNvPr id="11" name="TextBox 10">
            <a:extLst>
              <a:ext uri="{FF2B5EF4-FFF2-40B4-BE49-F238E27FC236}">
                <a16:creationId xmlns:a16="http://schemas.microsoft.com/office/drawing/2014/main" id="{815DFC93-49FF-481F-B386-AF0043D33EC7}"/>
              </a:ext>
            </a:extLst>
          </p:cNvPr>
          <p:cNvSpPr txBox="1"/>
          <p:nvPr/>
        </p:nvSpPr>
        <p:spPr>
          <a:xfrm>
            <a:off x="3282117" y="4906699"/>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6</a:t>
            </a:r>
          </a:p>
        </p:txBody>
      </p:sp>
      <p:sp>
        <p:nvSpPr>
          <p:cNvPr id="12" name="TextBox 11">
            <a:extLst>
              <a:ext uri="{FF2B5EF4-FFF2-40B4-BE49-F238E27FC236}">
                <a16:creationId xmlns:a16="http://schemas.microsoft.com/office/drawing/2014/main" id="{86BBD125-9EAA-438E-B99D-05EF4040BA0A}"/>
              </a:ext>
            </a:extLst>
          </p:cNvPr>
          <p:cNvSpPr txBox="1"/>
          <p:nvPr/>
        </p:nvSpPr>
        <p:spPr>
          <a:xfrm>
            <a:off x="9601148" y="4910323"/>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7</a:t>
            </a:r>
          </a:p>
        </p:txBody>
      </p:sp>
      <p:sp>
        <p:nvSpPr>
          <p:cNvPr id="13" name="TextBox 12">
            <a:extLst>
              <a:ext uri="{FF2B5EF4-FFF2-40B4-BE49-F238E27FC236}">
                <a16:creationId xmlns:a16="http://schemas.microsoft.com/office/drawing/2014/main" id="{A5098D44-35CC-4287-9650-A5DFDF8C62C3}"/>
              </a:ext>
            </a:extLst>
          </p:cNvPr>
          <p:cNvSpPr txBox="1"/>
          <p:nvPr/>
        </p:nvSpPr>
        <p:spPr>
          <a:xfrm>
            <a:off x="5071571" y="6055155"/>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8</a:t>
            </a:r>
          </a:p>
        </p:txBody>
      </p:sp>
    </p:spTree>
    <p:extLst>
      <p:ext uri="{BB962C8B-B14F-4D97-AF65-F5344CB8AC3E}">
        <p14:creationId xmlns:p14="http://schemas.microsoft.com/office/powerpoint/2010/main" val="785264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9FE750B-DA6C-4F56-8F05-000333D25285}"/>
              </a:ext>
            </a:extLst>
          </p:cNvPr>
          <p:cNvPicPr>
            <a:picLocks noChangeAspect="1"/>
          </p:cNvPicPr>
          <p:nvPr/>
        </p:nvPicPr>
        <p:blipFill>
          <a:blip r:embed="rId2"/>
          <a:stretch>
            <a:fillRect/>
          </a:stretch>
        </p:blipFill>
        <p:spPr>
          <a:xfrm>
            <a:off x="2992179" y="1737360"/>
            <a:ext cx="7923809" cy="4766666"/>
          </a:xfrm>
          <a:prstGeom prst="rect">
            <a:avLst/>
          </a:prstGeom>
          <a:effectLst>
            <a:outerShdw blurRad="50800" dist="38100" dir="8100000" algn="tr" rotWithShape="0">
              <a:prstClr val="black">
                <a:alpha val="40000"/>
              </a:prstClr>
            </a:outerShdw>
          </a:effectLst>
        </p:spPr>
      </p:pic>
      <p:sp>
        <p:nvSpPr>
          <p:cNvPr id="5" name="Title 4">
            <a:extLst>
              <a:ext uri="{FF2B5EF4-FFF2-40B4-BE49-F238E27FC236}">
                <a16:creationId xmlns:a16="http://schemas.microsoft.com/office/drawing/2014/main" id="{CCAE3B58-3D5D-4A4C-AE66-BDF19AFBB6BA}"/>
              </a:ext>
            </a:extLst>
          </p:cNvPr>
          <p:cNvSpPr>
            <a:spLocks noGrp="1"/>
          </p:cNvSpPr>
          <p:nvPr>
            <p:ph type="title"/>
          </p:nvPr>
        </p:nvSpPr>
        <p:spPr/>
        <p:txBody>
          <a:bodyPr/>
          <a:lstStyle/>
          <a:p>
            <a:pPr>
              <a:tabLst>
                <a:tab pos="9831388" algn="r"/>
              </a:tabLst>
            </a:pPr>
            <a:r>
              <a:rPr lang="en-US" dirty="0"/>
              <a:t>HEC-</a:t>
            </a:r>
            <a:r>
              <a:rPr lang="en-US" dirty="0" err="1"/>
              <a:t>ResSim</a:t>
            </a:r>
            <a:r>
              <a:rPr lang="en-US" dirty="0"/>
              <a:t> Scripting</a:t>
            </a:r>
            <a:br>
              <a:rPr lang="en-US" dirty="0"/>
            </a:br>
            <a:r>
              <a:rPr lang="en-US" sz="3200" dirty="0"/>
              <a:t>State Variable Script Editor – Cleanup Tab</a:t>
            </a:r>
            <a:r>
              <a:rPr lang="en-US" sz="1200" b="0" dirty="0"/>
              <a:t>	</a:t>
            </a:r>
            <a:r>
              <a:rPr lang="en-US" sz="1200" b="0" dirty="0">
                <a:hlinkClick r:id="rId3" action="ppaction://hlinksldjump"/>
              </a:rPr>
              <a:t>back</a:t>
            </a:r>
            <a:endParaRPr lang="en-US" sz="3200" dirty="0"/>
          </a:p>
        </p:txBody>
      </p:sp>
      <p:sp>
        <p:nvSpPr>
          <p:cNvPr id="4" name="Content Placeholder 3">
            <a:extLst>
              <a:ext uri="{FF2B5EF4-FFF2-40B4-BE49-F238E27FC236}">
                <a16:creationId xmlns:a16="http://schemas.microsoft.com/office/drawing/2014/main" id="{A028BD49-17FD-43ED-BDB1-7ADCB6B259FD}"/>
              </a:ext>
            </a:extLst>
          </p:cNvPr>
          <p:cNvSpPr>
            <a:spLocks noGrp="1"/>
          </p:cNvSpPr>
          <p:nvPr>
            <p:ph idx="1"/>
          </p:nvPr>
        </p:nvSpPr>
        <p:spPr>
          <a:xfrm>
            <a:off x="1109666" y="2108201"/>
            <a:ext cx="1789455" cy="2931011"/>
          </a:xfrm>
          <a:solidFill>
            <a:srgbClr val="FFFF00">
              <a:alpha val="19000"/>
            </a:srgbClr>
          </a:solidFill>
          <a:ln>
            <a:solidFill>
              <a:srgbClr val="FF0000"/>
            </a:solidFill>
          </a:ln>
        </p:spPr>
        <p:txBody>
          <a:bodyPr>
            <a:noAutofit/>
          </a:bodyPr>
          <a:lstStyle/>
          <a:p>
            <a:pPr marL="227013" indent="-166688">
              <a:spcAft>
                <a:spcPts val="0"/>
              </a:spcAft>
              <a:buClr>
                <a:srgbClr val="FF0000"/>
              </a:buClr>
              <a:buFont typeface="+mj-lt"/>
              <a:buAutoNum type="arabicPeriod"/>
            </a:pPr>
            <a:r>
              <a:rPr lang="en-US" sz="1400">
                <a:solidFill>
                  <a:srgbClr val="FF0000"/>
                </a:solidFill>
              </a:rPr>
              <a:t>State Variable Name</a:t>
            </a:r>
          </a:p>
          <a:p>
            <a:pPr marL="227013" indent="-166688">
              <a:spcAft>
                <a:spcPts val="0"/>
              </a:spcAft>
              <a:buClr>
                <a:srgbClr val="FF0000"/>
              </a:buClr>
              <a:buFont typeface="+mj-lt"/>
              <a:buAutoNum type="arabicPeriod"/>
            </a:pPr>
            <a:r>
              <a:rPr lang="en-US" sz="1400">
                <a:solidFill>
                  <a:srgbClr val="FF0000"/>
                </a:solidFill>
              </a:rPr>
              <a:t>Description</a:t>
            </a:r>
          </a:p>
          <a:p>
            <a:pPr marL="227013" indent="-166688">
              <a:spcAft>
                <a:spcPts val="0"/>
              </a:spcAft>
              <a:buClr>
                <a:srgbClr val="FF0000"/>
              </a:buClr>
              <a:buFont typeface="+mj-lt"/>
              <a:buAutoNum type="arabicPeriod"/>
            </a:pPr>
            <a:r>
              <a:rPr lang="en-US" sz="1400">
                <a:solidFill>
                  <a:srgbClr val="FF0000"/>
                </a:solidFill>
              </a:rPr>
              <a:t>Parameter Name</a:t>
            </a:r>
          </a:p>
          <a:p>
            <a:pPr marL="227013" indent="-166688">
              <a:spcAft>
                <a:spcPts val="0"/>
              </a:spcAft>
              <a:buClr>
                <a:srgbClr val="FF0000"/>
              </a:buClr>
              <a:buFont typeface="+mj-lt"/>
              <a:buAutoNum type="arabicPeriod"/>
            </a:pPr>
            <a:r>
              <a:rPr lang="en-US" sz="1400">
                <a:solidFill>
                  <a:srgbClr val="FF0000"/>
                </a:solidFill>
              </a:rPr>
              <a:t>Parameter Type</a:t>
            </a:r>
          </a:p>
          <a:p>
            <a:pPr marL="227013" indent="-166688">
              <a:spcAft>
                <a:spcPts val="0"/>
              </a:spcAft>
              <a:buClr>
                <a:srgbClr val="FF0000"/>
              </a:buClr>
              <a:buFont typeface="+mj-lt"/>
              <a:buAutoNum type="arabicPeriod"/>
            </a:pPr>
            <a:r>
              <a:rPr lang="en-US" sz="1400">
                <a:solidFill>
                  <a:srgbClr val="FF0000"/>
                </a:solidFill>
              </a:rPr>
              <a:t>Context Tabs</a:t>
            </a:r>
          </a:p>
          <a:p>
            <a:pPr marL="227013" indent="-166688">
              <a:spcAft>
                <a:spcPts val="0"/>
              </a:spcAft>
              <a:buClr>
                <a:srgbClr val="FF0000"/>
              </a:buClr>
              <a:buFont typeface="+mj-lt"/>
              <a:buAutoNum type="arabicPeriod"/>
            </a:pPr>
            <a:r>
              <a:rPr lang="en-US" sz="1400">
                <a:solidFill>
                  <a:srgbClr val="FF0000"/>
                </a:solidFill>
              </a:rPr>
              <a:t>API Pane</a:t>
            </a:r>
          </a:p>
          <a:p>
            <a:pPr marL="227013" indent="-166688">
              <a:spcAft>
                <a:spcPts val="0"/>
              </a:spcAft>
              <a:buClr>
                <a:srgbClr val="FF0000"/>
              </a:buClr>
              <a:buFont typeface="+mj-lt"/>
              <a:buAutoNum type="arabicPeriod"/>
            </a:pPr>
            <a:r>
              <a:rPr lang="en-US" sz="1400">
                <a:solidFill>
                  <a:srgbClr val="FF0000"/>
                </a:solidFill>
              </a:rPr>
              <a:t>Script Pane</a:t>
            </a:r>
          </a:p>
          <a:p>
            <a:pPr marL="227013" indent="-166688">
              <a:spcAft>
                <a:spcPts val="0"/>
              </a:spcAft>
              <a:buClr>
                <a:srgbClr val="FF0000"/>
              </a:buClr>
              <a:buFont typeface="+mj-lt"/>
              <a:buAutoNum type="arabicPeriod"/>
            </a:pPr>
            <a:r>
              <a:rPr lang="en-US" sz="1400">
                <a:solidFill>
                  <a:srgbClr val="FF0000"/>
                </a:solidFill>
              </a:rPr>
              <a:t>Action Buttons</a:t>
            </a:r>
          </a:p>
        </p:txBody>
      </p:sp>
      <p:sp>
        <p:nvSpPr>
          <p:cNvPr id="6" name="TextBox 5">
            <a:extLst>
              <a:ext uri="{FF2B5EF4-FFF2-40B4-BE49-F238E27FC236}">
                <a16:creationId xmlns:a16="http://schemas.microsoft.com/office/drawing/2014/main" id="{6714C939-4141-4F82-9C5C-34438822D9F8}"/>
              </a:ext>
            </a:extLst>
          </p:cNvPr>
          <p:cNvSpPr txBox="1"/>
          <p:nvPr/>
        </p:nvSpPr>
        <p:spPr>
          <a:xfrm>
            <a:off x="4874689" y="2021458"/>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1</a:t>
            </a:r>
          </a:p>
        </p:txBody>
      </p:sp>
      <p:sp>
        <p:nvSpPr>
          <p:cNvPr id="7" name="TextBox 6">
            <a:extLst>
              <a:ext uri="{FF2B5EF4-FFF2-40B4-BE49-F238E27FC236}">
                <a16:creationId xmlns:a16="http://schemas.microsoft.com/office/drawing/2014/main" id="{02265196-A141-48D6-ACFA-889CD398B5E2}"/>
              </a:ext>
            </a:extLst>
          </p:cNvPr>
          <p:cNvSpPr txBox="1"/>
          <p:nvPr/>
        </p:nvSpPr>
        <p:spPr>
          <a:xfrm>
            <a:off x="8017694" y="2031907"/>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2</a:t>
            </a:r>
          </a:p>
        </p:txBody>
      </p:sp>
      <p:sp>
        <p:nvSpPr>
          <p:cNvPr id="8" name="TextBox 7">
            <a:extLst>
              <a:ext uri="{FF2B5EF4-FFF2-40B4-BE49-F238E27FC236}">
                <a16:creationId xmlns:a16="http://schemas.microsoft.com/office/drawing/2014/main" id="{BE8E5573-FDE5-4FE5-9E29-323D93E2199B}"/>
              </a:ext>
            </a:extLst>
          </p:cNvPr>
          <p:cNvSpPr txBox="1"/>
          <p:nvPr/>
        </p:nvSpPr>
        <p:spPr>
          <a:xfrm>
            <a:off x="4126869" y="2272186"/>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3</a:t>
            </a:r>
          </a:p>
        </p:txBody>
      </p:sp>
      <p:sp>
        <p:nvSpPr>
          <p:cNvPr id="9" name="TextBox 8">
            <a:extLst>
              <a:ext uri="{FF2B5EF4-FFF2-40B4-BE49-F238E27FC236}">
                <a16:creationId xmlns:a16="http://schemas.microsoft.com/office/drawing/2014/main" id="{EABBA5CB-6373-4E36-A10C-E0A64D377734}"/>
              </a:ext>
            </a:extLst>
          </p:cNvPr>
          <p:cNvSpPr txBox="1"/>
          <p:nvPr/>
        </p:nvSpPr>
        <p:spPr>
          <a:xfrm>
            <a:off x="7422987" y="2272186"/>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4</a:t>
            </a:r>
          </a:p>
        </p:txBody>
      </p:sp>
      <p:sp>
        <p:nvSpPr>
          <p:cNvPr id="10" name="TextBox 9">
            <a:extLst>
              <a:ext uri="{FF2B5EF4-FFF2-40B4-BE49-F238E27FC236}">
                <a16:creationId xmlns:a16="http://schemas.microsoft.com/office/drawing/2014/main" id="{52EC5B02-64F3-478E-8D1D-19A1F1089A68}"/>
              </a:ext>
            </a:extLst>
          </p:cNvPr>
          <p:cNvSpPr txBox="1"/>
          <p:nvPr/>
        </p:nvSpPr>
        <p:spPr>
          <a:xfrm>
            <a:off x="4120909" y="2807012"/>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5</a:t>
            </a:r>
          </a:p>
        </p:txBody>
      </p:sp>
      <p:sp>
        <p:nvSpPr>
          <p:cNvPr id="11" name="TextBox 10">
            <a:extLst>
              <a:ext uri="{FF2B5EF4-FFF2-40B4-BE49-F238E27FC236}">
                <a16:creationId xmlns:a16="http://schemas.microsoft.com/office/drawing/2014/main" id="{1AE2C046-7195-45B8-9FAA-B8A984FCDA0D}"/>
              </a:ext>
            </a:extLst>
          </p:cNvPr>
          <p:cNvSpPr txBox="1"/>
          <p:nvPr/>
        </p:nvSpPr>
        <p:spPr>
          <a:xfrm>
            <a:off x="3282117" y="4906699"/>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6</a:t>
            </a:r>
          </a:p>
        </p:txBody>
      </p:sp>
      <p:sp>
        <p:nvSpPr>
          <p:cNvPr id="12" name="TextBox 11">
            <a:extLst>
              <a:ext uri="{FF2B5EF4-FFF2-40B4-BE49-F238E27FC236}">
                <a16:creationId xmlns:a16="http://schemas.microsoft.com/office/drawing/2014/main" id="{42324587-FA5D-4DC9-9C76-1FC3C2FEDAEE}"/>
              </a:ext>
            </a:extLst>
          </p:cNvPr>
          <p:cNvSpPr txBox="1"/>
          <p:nvPr/>
        </p:nvSpPr>
        <p:spPr>
          <a:xfrm>
            <a:off x="9601148" y="4910323"/>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7</a:t>
            </a:r>
          </a:p>
        </p:txBody>
      </p:sp>
      <p:sp>
        <p:nvSpPr>
          <p:cNvPr id="13" name="TextBox 12">
            <a:extLst>
              <a:ext uri="{FF2B5EF4-FFF2-40B4-BE49-F238E27FC236}">
                <a16:creationId xmlns:a16="http://schemas.microsoft.com/office/drawing/2014/main" id="{A7B6BAF3-A20E-46F9-839E-458FB2CA9E63}"/>
              </a:ext>
            </a:extLst>
          </p:cNvPr>
          <p:cNvSpPr txBox="1"/>
          <p:nvPr/>
        </p:nvSpPr>
        <p:spPr>
          <a:xfrm>
            <a:off x="5071571" y="6055155"/>
            <a:ext cx="196882" cy="307777"/>
          </a:xfrm>
          <a:prstGeom prst="rect">
            <a:avLst/>
          </a:prstGeom>
          <a:solidFill>
            <a:srgbClr val="FFFF00">
              <a:alpha val="19000"/>
            </a:srgbClr>
          </a:solidFill>
          <a:ln>
            <a:solidFill>
              <a:srgbClr val="FF0000"/>
            </a:solidFill>
          </a:ln>
        </p:spPr>
        <p:txBody>
          <a:bodyPr wrap="square" rtlCol="0">
            <a:spAutoFit/>
          </a:bodyPr>
          <a:lstStyle/>
          <a:p>
            <a:pPr algn="ctr"/>
            <a:r>
              <a:rPr lang="en-US" sz="1400">
                <a:solidFill>
                  <a:srgbClr val="FF0000"/>
                </a:solidFill>
              </a:rPr>
              <a:t>8</a:t>
            </a:r>
          </a:p>
        </p:txBody>
      </p:sp>
    </p:spTree>
    <p:extLst>
      <p:ext uri="{BB962C8B-B14F-4D97-AF65-F5344CB8AC3E}">
        <p14:creationId xmlns:p14="http://schemas.microsoft.com/office/powerpoint/2010/main" val="15453411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81CE99F9-B41D-AD2D-98AF-04248C177C69}"/>
              </a:ext>
            </a:extLst>
          </p:cNvPr>
          <p:cNvPicPr>
            <a:picLocks noChangeAspect="1"/>
          </p:cNvPicPr>
          <p:nvPr/>
        </p:nvPicPr>
        <p:blipFill>
          <a:blip r:embed="rId3"/>
          <a:stretch>
            <a:fillRect/>
          </a:stretch>
        </p:blipFill>
        <p:spPr>
          <a:xfrm>
            <a:off x="1184470" y="1691716"/>
            <a:ext cx="5778318" cy="4794176"/>
          </a:xfrm>
          <a:prstGeom prst="rect">
            <a:avLst/>
          </a:prstGeom>
        </p:spPr>
      </p:pic>
      <p:sp>
        <p:nvSpPr>
          <p:cNvPr id="4" name="Title 3">
            <a:extLst>
              <a:ext uri="{FF2B5EF4-FFF2-40B4-BE49-F238E27FC236}">
                <a16:creationId xmlns:a16="http://schemas.microsoft.com/office/drawing/2014/main" id="{B3190920-1104-1A97-5CFC-BEAC3CAF7497}"/>
              </a:ext>
            </a:extLst>
          </p:cNvPr>
          <p:cNvSpPr>
            <a:spLocks noGrp="1"/>
          </p:cNvSpPr>
          <p:nvPr>
            <p:ph type="title"/>
          </p:nvPr>
        </p:nvSpPr>
        <p:spPr/>
        <p:txBody>
          <a:bodyPr/>
          <a:lstStyle/>
          <a:p>
            <a:r>
              <a:rPr lang="en-US" dirty="0"/>
              <a:t>State Variable Example</a:t>
            </a:r>
          </a:p>
        </p:txBody>
      </p:sp>
      <p:sp>
        <p:nvSpPr>
          <p:cNvPr id="5" name="Rectangle: Rounded Corners 4">
            <a:extLst>
              <a:ext uri="{FF2B5EF4-FFF2-40B4-BE49-F238E27FC236}">
                <a16:creationId xmlns:a16="http://schemas.microsoft.com/office/drawing/2014/main" id="{6D1883D9-33DB-653E-498F-05FD2EBDBC23}"/>
              </a:ext>
            </a:extLst>
          </p:cNvPr>
          <p:cNvSpPr/>
          <p:nvPr/>
        </p:nvSpPr>
        <p:spPr>
          <a:xfrm>
            <a:off x="7115894" y="286603"/>
            <a:ext cx="4392761" cy="38341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a:p>
            <a:pPr algn="ctr"/>
            <a:r>
              <a:rPr lang="en-US" dirty="0"/>
              <a:t>Primary Script</a:t>
            </a:r>
          </a:p>
          <a:p>
            <a:pPr algn="ctr"/>
            <a:endParaRPr lang="en-US" sz="1400" dirty="0"/>
          </a:p>
          <a:p>
            <a:pPr marL="285750" indent="-168275">
              <a:buFont typeface="Arial" panose="020B0604020202020204" pitchFamily="34" charset="0"/>
              <a:buChar char="•"/>
            </a:pPr>
            <a:r>
              <a:rPr lang="en-US" sz="1400" dirty="0"/>
              <a:t>(Initialization) Upfront only:</a:t>
            </a:r>
          </a:p>
          <a:p>
            <a:pPr marL="461963" lvl="1" indent="-120650">
              <a:buFont typeface="Arial" panose="020B0604020202020204" pitchFamily="34" charset="0"/>
              <a:buChar char="•"/>
            </a:pPr>
            <a:r>
              <a:rPr lang="en-US" sz="1400" dirty="0"/>
              <a:t>Read Period-of-Record inflow time series</a:t>
            </a:r>
          </a:p>
          <a:p>
            <a:pPr marL="461963" lvl="1" indent="-120650">
              <a:buFont typeface="Arial" panose="020B0604020202020204" pitchFamily="34" charset="0"/>
              <a:buChar char="•"/>
            </a:pPr>
            <a:r>
              <a:rPr lang="en-US" sz="1400" dirty="0"/>
              <a:t>Perform Cyclic Analysis </a:t>
            </a:r>
          </a:p>
          <a:p>
            <a:pPr marL="461963" lvl="1" indent="-120650">
              <a:buFont typeface="Arial" panose="020B0604020202020204" pitchFamily="34" charset="0"/>
              <a:buChar char="•"/>
            </a:pPr>
            <a:r>
              <a:rPr lang="en-US" sz="1400" dirty="0"/>
              <a:t>Write out 25- and 50-percentile records</a:t>
            </a:r>
          </a:p>
          <a:p>
            <a:pPr marL="461963" lvl="1" indent="-120650">
              <a:buFont typeface="Arial" panose="020B0604020202020204" pitchFamily="34" charset="0"/>
              <a:buChar char="•"/>
            </a:pPr>
            <a:endParaRPr lang="en-US" sz="1400" dirty="0"/>
          </a:p>
          <a:p>
            <a:pPr marL="285750" indent="-168275">
              <a:buFont typeface="Arial" panose="020B0604020202020204" pitchFamily="34" charset="0"/>
              <a:buChar char="•"/>
            </a:pPr>
            <a:r>
              <a:rPr lang="en-US" sz="1400" dirty="0"/>
              <a:t>(Main) Every time interval:</a:t>
            </a:r>
          </a:p>
          <a:p>
            <a:pPr marL="461963" lvl="1" indent="-120650">
              <a:buFont typeface="Arial" panose="020B0604020202020204" pitchFamily="34" charset="0"/>
              <a:buChar char="•"/>
            </a:pPr>
            <a:r>
              <a:rPr lang="en-US" sz="1400" dirty="0"/>
              <a:t>Get 25- and 50-percentiles</a:t>
            </a:r>
          </a:p>
          <a:p>
            <a:pPr marL="461963" lvl="1" indent="-120650">
              <a:buFont typeface="Arial" panose="020B0604020202020204" pitchFamily="34" charset="0"/>
              <a:buChar char="•"/>
            </a:pPr>
            <a:r>
              <a:rPr lang="en-US" sz="1400" dirty="0"/>
              <a:t>Check using conditional statements where an inflow value falls relative to P25 &amp; P50 values</a:t>
            </a:r>
          </a:p>
          <a:p>
            <a:pPr marL="690563" lvl="2" indent="-120650">
              <a:buFont typeface="Arial" panose="020B0604020202020204" pitchFamily="34" charset="0"/>
              <a:buChar char="•"/>
            </a:pPr>
            <a:r>
              <a:rPr lang="en-US" sz="1400" dirty="0"/>
              <a:t>Write a secondary state variable</a:t>
            </a:r>
          </a:p>
          <a:p>
            <a:pPr marL="461963" lvl="1" indent="-120650">
              <a:buFont typeface="Arial" panose="020B0604020202020204" pitchFamily="34" charset="0"/>
              <a:buChar char="•"/>
            </a:pPr>
            <a:r>
              <a:rPr lang="en-US" sz="1400" dirty="0"/>
              <a:t>Set the Minimum Release value accordingly</a:t>
            </a:r>
            <a:br>
              <a:rPr lang="en-US" sz="1400" dirty="0"/>
            </a:br>
            <a:endParaRPr lang="en-US" sz="1400" dirty="0"/>
          </a:p>
          <a:p>
            <a:pPr marL="287338" lvl="1" indent="-174625">
              <a:buFont typeface="Arial" panose="020B0604020202020204" pitchFamily="34" charset="0"/>
              <a:buChar char="•"/>
            </a:pPr>
            <a:r>
              <a:rPr lang="en-US" sz="1400" dirty="0"/>
              <a:t>(Cleanup)</a:t>
            </a:r>
          </a:p>
          <a:p>
            <a:pPr marL="457200" lvl="2" indent="-174625">
              <a:buFont typeface="Arial" panose="020B0604020202020204" pitchFamily="34" charset="0"/>
              <a:buChar char="•"/>
            </a:pPr>
            <a:r>
              <a:rPr lang="en-US" sz="1400" dirty="0"/>
              <a:t>Generate a plot and report</a:t>
            </a:r>
          </a:p>
          <a:p>
            <a:pPr marL="457200" lvl="2" indent="-174625">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p:txBody>
      </p:sp>
      <p:sp>
        <p:nvSpPr>
          <p:cNvPr id="7" name="Rectangle: Rounded Corners 6">
            <a:extLst>
              <a:ext uri="{FF2B5EF4-FFF2-40B4-BE49-F238E27FC236}">
                <a16:creationId xmlns:a16="http://schemas.microsoft.com/office/drawing/2014/main" id="{392E405E-D28C-0DAB-0464-303ACAA605B7}"/>
              </a:ext>
            </a:extLst>
          </p:cNvPr>
          <p:cNvSpPr/>
          <p:nvPr/>
        </p:nvSpPr>
        <p:spPr>
          <a:xfrm>
            <a:off x="7683717" y="4515179"/>
            <a:ext cx="3257113" cy="1477909"/>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Secondary Script</a:t>
            </a:r>
          </a:p>
          <a:p>
            <a:pPr algn="ctr"/>
            <a:endParaRPr lang="en-US" sz="1400" dirty="0"/>
          </a:p>
          <a:p>
            <a:pPr marL="233363" indent="-180975">
              <a:buFont typeface="Arial" panose="020B0604020202020204" pitchFamily="34" charset="0"/>
              <a:buChar char="•"/>
            </a:pPr>
            <a:r>
              <a:rPr lang="en-US" sz="1400" dirty="0"/>
              <a:t>Store  inflow states:</a:t>
            </a:r>
          </a:p>
          <a:p>
            <a:pPr lvl="1" indent="-180975">
              <a:buFont typeface="Arial" panose="020B0604020202020204" pitchFamily="34" charset="0"/>
              <a:buChar char="•"/>
            </a:pPr>
            <a:r>
              <a:rPr lang="en-US" sz="1400" dirty="0"/>
              <a:t>1 when Inflow[</a:t>
            </a:r>
            <a:r>
              <a:rPr lang="en-US" sz="1400" dirty="0" err="1"/>
              <a:t>i</a:t>
            </a:r>
            <a:r>
              <a:rPr lang="en-US" sz="1400" dirty="0"/>
              <a:t>]&lt;P25[</a:t>
            </a:r>
            <a:r>
              <a:rPr lang="en-US" sz="1400" dirty="0" err="1"/>
              <a:t>i</a:t>
            </a:r>
            <a:r>
              <a:rPr lang="en-US" sz="1400" dirty="0"/>
              <a:t>]</a:t>
            </a:r>
          </a:p>
          <a:p>
            <a:pPr lvl="1" indent="-180975">
              <a:buFont typeface="Arial" panose="020B0604020202020204" pitchFamily="34" charset="0"/>
              <a:buChar char="•"/>
            </a:pPr>
            <a:r>
              <a:rPr lang="en-US" sz="1400" dirty="0"/>
              <a:t>2 when P25[</a:t>
            </a:r>
            <a:r>
              <a:rPr lang="en-US" sz="1400" dirty="0" err="1"/>
              <a:t>i</a:t>
            </a:r>
            <a:r>
              <a:rPr lang="en-US" sz="1400" dirty="0"/>
              <a:t>]&lt;Inflow[</a:t>
            </a:r>
            <a:r>
              <a:rPr lang="en-US" sz="1400" dirty="0" err="1"/>
              <a:t>i</a:t>
            </a:r>
            <a:r>
              <a:rPr lang="en-US" sz="1400" dirty="0"/>
              <a:t>]&lt;P50[</a:t>
            </a:r>
            <a:r>
              <a:rPr lang="en-US" sz="1400" dirty="0" err="1"/>
              <a:t>i</a:t>
            </a:r>
            <a:r>
              <a:rPr lang="en-US" sz="1400" dirty="0"/>
              <a:t>]</a:t>
            </a:r>
          </a:p>
          <a:p>
            <a:pPr lvl="1" indent="-180975">
              <a:buFont typeface="Arial" panose="020B0604020202020204" pitchFamily="34" charset="0"/>
              <a:buChar char="•"/>
            </a:pPr>
            <a:r>
              <a:rPr lang="en-US" sz="1400" dirty="0"/>
              <a:t>3 when Inflow[</a:t>
            </a:r>
            <a:r>
              <a:rPr lang="en-US" sz="1400" dirty="0" err="1"/>
              <a:t>i</a:t>
            </a:r>
            <a:r>
              <a:rPr lang="en-US" sz="1400" dirty="0"/>
              <a:t>]&gt;=P50[</a:t>
            </a:r>
            <a:r>
              <a:rPr lang="en-US" sz="1400" dirty="0" err="1"/>
              <a:t>i</a:t>
            </a:r>
            <a:r>
              <a:rPr lang="en-US" sz="1400" dirty="0"/>
              <a:t>]</a:t>
            </a:r>
          </a:p>
        </p:txBody>
      </p:sp>
      <p:sp>
        <p:nvSpPr>
          <p:cNvPr id="11" name="Freeform: Shape 10">
            <a:extLst>
              <a:ext uri="{FF2B5EF4-FFF2-40B4-BE49-F238E27FC236}">
                <a16:creationId xmlns:a16="http://schemas.microsoft.com/office/drawing/2014/main" id="{C08555E3-F5E7-1B56-7833-A46C30042195}"/>
              </a:ext>
            </a:extLst>
          </p:cNvPr>
          <p:cNvSpPr/>
          <p:nvPr/>
        </p:nvSpPr>
        <p:spPr>
          <a:xfrm>
            <a:off x="6836696" y="2870791"/>
            <a:ext cx="1061871" cy="2249850"/>
          </a:xfrm>
          <a:custGeom>
            <a:avLst/>
            <a:gdLst>
              <a:gd name="connsiteX0" fmla="*/ 1095192 w 1095192"/>
              <a:gd name="connsiteY0" fmla="*/ 0 h 2200939"/>
              <a:gd name="connsiteX1" fmla="*/ 39 w 1095192"/>
              <a:gd name="connsiteY1" fmla="*/ 584790 h 2200939"/>
              <a:gd name="connsiteX2" fmla="*/ 1063295 w 1095192"/>
              <a:gd name="connsiteY2" fmla="*/ 2200939 h 2200939"/>
            </a:gdLst>
            <a:ahLst/>
            <a:cxnLst>
              <a:cxn ang="0">
                <a:pos x="connsiteX0" y="connsiteY0"/>
              </a:cxn>
              <a:cxn ang="0">
                <a:pos x="connsiteX1" y="connsiteY1"/>
              </a:cxn>
              <a:cxn ang="0">
                <a:pos x="connsiteX2" y="connsiteY2"/>
              </a:cxn>
            </a:cxnLst>
            <a:rect l="l" t="t" r="r" b="b"/>
            <a:pathLst>
              <a:path w="1095192" h="2200939">
                <a:moveTo>
                  <a:pt x="1095192" y="0"/>
                </a:moveTo>
                <a:cubicBezTo>
                  <a:pt x="550273" y="108983"/>
                  <a:pt x="5355" y="217967"/>
                  <a:pt x="39" y="584790"/>
                </a:cubicBezTo>
                <a:cubicBezTo>
                  <a:pt x="-5277" y="951613"/>
                  <a:pt x="529009" y="1576276"/>
                  <a:pt x="1063295" y="2200939"/>
                </a:cubicBezTo>
              </a:path>
            </a:pathLst>
          </a:custGeom>
          <a:noFill/>
          <a:ln w="19050">
            <a:solidFill>
              <a:srgbClr val="C0000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BE7479ED-B68E-966F-D850-F63DF2B762FF}"/>
              </a:ext>
            </a:extLst>
          </p:cNvPr>
          <p:cNvGrpSpPr/>
          <p:nvPr/>
        </p:nvGrpSpPr>
        <p:grpSpPr>
          <a:xfrm>
            <a:off x="3043851" y="4774018"/>
            <a:ext cx="3875341" cy="2073349"/>
            <a:chOff x="125372" y="1917320"/>
            <a:chExt cx="5066101" cy="3023359"/>
          </a:xfrm>
        </p:grpSpPr>
        <p:pic>
          <p:nvPicPr>
            <p:cNvPr id="12" name="Picture 11">
              <a:extLst>
                <a:ext uri="{FF2B5EF4-FFF2-40B4-BE49-F238E27FC236}">
                  <a16:creationId xmlns:a16="http://schemas.microsoft.com/office/drawing/2014/main" id="{36E2C902-CC9B-E415-3875-DFF4C245DFB9}"/>
                </a:ext>
              </a:extLst>
            </p:cNvPr>
            <p:cNvPicPr>
              <a:picLocks noChangeAspect="1"/>
            </p:cNvPicPr>
            <p:nvPr/>
          </p:nvPicPr>
          <p:blipFill rotWithShape="1">
            <a:blip r:embed="rId4"/>
            <a:srcRect r="2881" b="34186"/>
            <a:stretch/>
          </p:blipFill>
          <p:spPr>
            <a:xfrm>
              <a:off x="125372" y="1917320"/>
              <a:ext cx="5066101" cy="3023359"/>
            </a:xfrm>
            <a:prstGeom prst="rect">
              <a:avLst/>
            </a:prstGeom>
            <a:ln>
              <a:noFill/>
            </a:ln>
            <a:effectLst>
              <a:outerShdw blurRad="292100" dist="139700" dir="2700000" algn="tl" rotWithShape="0">
                <a:srgbClr val="333333">
                  <a:alpha val="65000"/>
                </a:srgbClr>
              </a:outerShdw>
            </a:effectLst>
          </p:spPr>
        </p:pic>
        <p:pic>
          <p:nvPicPr>
            <p:cNvPr id="13" name="Picture 12">
              <a:extLst>
                <a:ext uri="{FF2B5EF4-FFF2-40B4-BE49-F238E27FC236}">
                  <a16:creationId xmlns:a16="http://schemas.microsoft.com/office/drawing/2014/main" id="{AA01A4EB-6394-70BD-AD95-5EA6BAC6E901}"/>
                </a:ext>
              </a:extLst>
            </p:cNvPr>
            <p:cNvPicPr>
              <a:picLocks noChangeAspect="1"/>
            </p:cNvPicPr>
            <p:nvPr/>
          </p:nvPicPr>
          <p:blipFill>
            <a:blip r:embed="rId5"/>
            <a:stretch>
              <a:fillRect/>
            </a:stretch>
          </p:blipFill>
          <p:spPr>
            <a:xfrm>
              <a:off x="577367" y="1975665"/>
              <a:ext cx="1978418" cy="592045"/>
            </a:xfrm>
            <a:prstGeom prst="rect">
              <a:avLst/>
            </a:prstGeom>
          </p:spPr>
        </p:pic>
      </p:grpSp>
      <p:sp>
        <p:nvSpPr>
          <p:cNvPr id="17" name="Freeform: Shape 16">
            <a:extLst>
              <a:ext uri="{FF2B5EF4-FFF2-40B4-BE49-F238E27FC236}">
                <a16:creationId xmlns:a16="http://schemas.microsoft.com/office/drawing/2014/main" id="{613ECA3D-5269-A0F7-84AA-3F5C8CDF10FE}"/>
              </a:ext>
            </a:extLst>
          </p:cNvPr>
          <p:cNvSpPr/>
          <p:nvPr/>
        </p:nvSpPr>
        <p:spPr>
          <a:xfrm>
            <a:off x="4263656" y="348931"/>
            <a:ext cx="4306186" cy="3099847"/>
          </a:xfrm>
          <a:custGeom>
            <a:avLst/>
            <a:gdLst>
              <a:gd name="connsiteX0" fmla="*/ 4327451 w 4327451"/>
              <a:gd name="connsiteY0" fmla="*/ 97636 h 3159813"/>
              <a:gd name="connsiteX1" fmla="*/ 3051544 w 4327451"/>
              <a:gd name="connsiteY1" fmla="*/ 235860 h 3159813"/>
              <a:gd name="connsiteX2" fmla="*/ 2360428 w 4327451"/>
              <a:gd name="connsiteY2" fmla="*/ 2149720 h 3159813"/>
              <a:gd name="connsiteX3" fmla="*/ 0 w 4327451"/>
              <a:gd name="connsiteY3" fmla="*/ 3159813 h 3159813"/>
            </a:gdLst>
            <a:ahLst/>
            <a:cxnLst>
              <a:cxn ang="0">
                <a:pos x="connsiteX0" y="connsiteY0"/>
              </a:cxn>
              <a:cxn ang="0">
                <a:pos x="connsiteX1" y="connsiteY1"/>
              </a:cxn>
              <a:cxn ang="0">
                <a:pos x="connsiteX2" y="connsiteY2"/>
              </a:cxn>
              <a:cxn ang="0">
                <a:pos x="connsiteX3" y="connsiteY3"/>
              </a:cxn>
            </a:cxnLst>
            <a:rect l="l" t="t" r="r" b="b"/>
            <a:pathLst>
              <a:path w="4327451" h="3159813">
                <a:moveTo>
                  <a:pt x="4327451" y="97636"/>
                </a:moveTo>
                <a:cubicBezTo>
                  <a:pt x="3853416" y="-4259"/>
                  <a:pt x="3379381" y="-106154"/>
                  <a:pt x="3051544" y="235860"/>
                </a:cubicBezTo>
                <a:cubicBezTo>
                  <a:pt x="2723707" y="577874"/>
                  <a:pt x="2869019" y="1662395"/>
                  <a:pt x="2360428" y="2149720"/>
                </a:cubicBezTo>
                <a:cubicBezTo>
                  <a:pt x="1851837" y="2637046"/>
                  <a:pt x="925918" y="2898429"/>
                  <a:pt x="0" y="3159813"/>
                </a:cubicBezTo>
              </a:path>
            </a:pathLst>
          </a:custGeom>
          <a:noFill/>
          <a:ln w="19050">
            <a:solidFill>
              <a:srgbClr val="C0000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27BB2179-A217-9B1E-F0AD-071F59837192}"/>
              </a:ext>
            </a:extLst>
          </p:cNvPr>
          <p:cNvSpPr/>
          <p:nvPr/>
        </p:nvSpPr>
        <p:spPr>
          <a:xfrm rot="2313105" flipH="1">
            <a:off x="7310404" y="3790672"/>
            <a:ext cx="443606" cy="1270686"/>
          </a:xfrm>
          <a:custGeom>
            <a:avLst/>
            <a:gdLst>
              <a:gd name="connsiteX0" fmla="*/ 1095192 w 1095192"/>
              <a:gd name="connsiteY0" fmla="*/ 0 h 2200939"/>
              <a:gd name="connsiteX1" fmla="*/ 39 w 1095192"/>
              <a:gd name="connsiteY1" fmla="*/ 584790 h 2200939"/>
              <a:gd name="connsiteX2" fmla="*/ 1063295 w 1095192"/>
              <a:gd name="connsiteY2" fmla="*/ 2200939 h 2200939"/>
            </a:gdLst>
            <a:ahLst/>
            <a:cxnLst>
              <a:cxn ang="0">
                <a:pos x="connsiteX0" y="connsiteY0"/>
              </a:cxn>
              <a:cxn ang="0">
                <a:pos x="connsiteX1" y="connsiteY1"/>
              </a:cxn>
              <a:cxn ang="0">
                <a:pos x="connsiteX2" y="connsiteY2"/>
              </a:cxn>
            </a:cxnLst>
            <a:rect l="l" t="t" r="r" b="b"/>
            <a:pathLst>
              <a:path w="1095192" h="2200939">
                <a:moveTo>
                  <a:pt x="1095192" y="0"/>
                </a:moveTo>
                <a:cubicBezTo>
                  <a:pt x="550273" y="108983"/>
                  <a:pt x="5355" y="217967"/>
                  <a:pt x="39" y="584790"/>
                </a:cubicBezTo>
                <a:cubicBezTo>
                  <a:pt x="-5277" y="951613"/>
                  <a:pt x="529009" y="1576276"/>
                  <a:pt x="1063295" y="2200939"/>
                </a:cubicBezTo>
              </a:path>
            </a:pathLst>
          </a:custGeom>
          <a:noFill/>
          <a:ln w="19050">
            <a:solidFill>
              <a:srgbClr val="C0000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8740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7" grpId="0" animBg="1"/>
      <p:bldP spid="18" grpId="0" animBg="1"/>
    </p:bldLst>
  </p:timing>
</p:sld>
</file>

<file path=ppt/theme/theme1.xml><?xml version="1.0" encoding="utf-8"?>
<a:theme xmlns:a="http://schemas.openxmlformats.org/drawingml/2006/main" name="RetrospectVTI">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Agenda Template (from Classic company all hands presentation) mlw - v3" id="{F5E0322B-27D4-4BA6-870F-41355F4410E6}" vid="{13AF58EA-75B0-40A5-AE3D-CC601D93CF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F4B4A67BFCBE74189DC48ACE226CA4D" ma:contentTypeVersion="5" ma:contentTypeDescription="Create a new document." ma:contentTypeScope="" ma:versionID="0f3408f8be0292dfa7e19801ae11a486">
  <xsd:schema xmlns:xsd="http://www.w3.org/2001/XMLSchema" xmlns:xs="http://www.w3.org/2001/XMLSchema" xmlns:p="http://schemas.microsoft.com/office/2006/metadata/properties" xmlns:ns2="adbc12b4-5620-4d0d-b62a-4f14fb8e3bdb" xmlns:ns3="dc498ac7-8d5a-4eb1-98b2-152b5e9b0ba6" targetNamespace="http://schemas.microsoft.com/office/2006/metadata/properties" ma:root="true" ma:fieldsID="feac10520d92661c47d337b5b7d6afbf" ns2:_="" ns3:_="">
    <xsd:import namespace="adbc12b4-5620-4d0d-b62a-4f14fb8e3bdb"/>
    <xsd:import namespace="dc498ac7-8d5a-4eb1-98b2-152b5e9b0ba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bc12b4-5620-4d0d-b62a-4f14fb8e3bd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c498ac7-8d5a-4eb1-98b2-152b5e9b0ba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A05150F-BBA1-45BC-935F-06A3CC50EB2D}">
  <ds:schemaRefs>
    <ds:schemaRef ds:uri="http://purl.org/dc/dcmitype/"/>
    <ds:schemaRef ds:uri="http://purl.org/dc/terms/"/>
    <ds:schemaRef ds:uri="http://purl.org/dc/elements/1.1/"/>
    <ds:schemaRef ds:uri="http://schemas.microsoft.com/office/2006/documentManagement/types"/>
    <ds:schemaRef ds:uri="http://schemas.microsoft.com/office/2006/metadata/properties"/>
    <ds:schemaRef ds:uri="http://schemas.microsoft.com/office/infopath/2007/PartnerControls"/>
    <ds:schemaRef ds:uri="dc498ac7-8d5a-4eb1-98b2-152b5e9b0ba6"/>
    <ds:schemaRef ds:uri="http://schemas.openxmlformats.org/package/2006/metadata/core-properties"/>
    <ds:schemaRef ds:uri="adbc12b4-5620-4d0d-b62a-4f14fb8e3bdb"/>
    <ds:schemaRef ds:uri="http://www.w3.org/XML/1998/namespace"/>
  </ds:schemaRefs>
</ds:datastoreItem>
</file>

<file path=customXml/itemProps2.xml><?xml version="1.0" encoding="utf-8"?>
<ds:datastoreItem xmlns:ds="http://schemas.openxmlformats.org/officeDocument/2006/customXml" ds:itemID="{1516B0D4-C8D2-4387-B40B-91E44AF6CF47}">
  <ds:schemaRefs>
    <ds:schemaRef ds:uri="http://schemas.microsoft.com/sharepoint/v3/contenttype/forms"/>
  </ds:schemaRefs>
</ds:datastoreItem>
</file>

<file path=customXml/itemProps3.xml><?xml version="1.0" encoding="utf-8"?>
<ds:datastoreItem xmlns:ds="http://schemas.openxmlformats.org/officeDocument/2006/customXml" ds:itemID="{B4DDA3F7-A866-4E68-A8F3-6C879EF878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dbc12b4-5620-4d0d-b62a-4f14fb8e3bdb"/>
    <ds:schemaRef ds:uri="dc498ac7-8d5a-4eb1-98b2-152b5e9b0ba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5064</TotalTime>
  <Words>2046</Words>
  <Application>Microsoft Office PowerPoint</Application>
  <PresentationFormat>Widescreen</PresentationFormat>
  <Paragraphs>345</Paragraphs>
  <Slides>32</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Calibri</vt:lpstr>
      <vt:lpstr>Consolas</vt:lpstr>
      <vt:lpstr>Courier New</vt:lpstr>
      <vt:lpstr>Lucida Console</vt:lpstr>
      <vt:lpstr>Times New Roman</vt:lpstr>
      <vt:lpstr>Wingdings</vt:lpstr>
      <vt:lpstr>RetrospectVTI</vt:lpstr>
      <vt:lpstr>HEC-ResSim  State Variables</vt:lpstr>
      <vt:lpstr>Topics</vt:lpstr>
      <vt:lpstr>State Variables</vt:lpstr>
      <vt:lpstr>State Variable Scripts Executed During Simulations</vt:lpstr>
      <vt:lpstr>State Variables The Script Environment</vt:lpstr>
      <vt:lpstr>HEC-ResSim Scripting State Variable Script Editor – Initialization Tab back</vt:lpstr>
      <vt:lpstr>HEC-ResSim Scripting State Variable Script Editor – Main Tab back</vt:lpstr>
      <vt:lpstr>HEC-ResSim Scripting State Variable Script Editor – Cleanup Tab back</vt:lpstr>
      <vt:lpstr>State Variable Example</vt:lpstr>
      <vt:lpstr>API</vt:lpstr>
      <vt:lpstr>State Variable Editor  API Pane – Model Variables</vt:lpstr>
      <vt:lpstr>API Pane</vt:lpstr>
      <vt:lpstr>Time Series  (hec.model.TSRecord)</vt:lpstr>
      <vt:lpstr>Math  (hec.hecmath.TimeSeriesMath)</vt:lpstr>
      <vt:lpstr>HecTime  (hec.hec.lib.util.HecTime)</vt:lpstr>
      <vt:lpstr>Network  (hec.rss.model.RssSystem)</vt:lpstr>
      <vt:lpstr>RunTimeStep (hec.model.RunTimeStep)</vt:lpstr>
      <vt:lpstr>TimeSeries  (hec.model.TSRecord)</vt:lpstr>
      <vt:lpstr>RunTimeWindow (hec.model.RunTimeWindow)</vt:lpstr>
      <vt:lpstr>State Variable (hec.rss.model.StateVariable)</vt:lpstr>
      <vt:lpstr>DSS (hec.hecmath.DSS)</vt:lpstr>
      <vt:lpstr>DSSFile  (hec.hecmath.DSSFile)</vt:lpstr>
      <vt:lpstr>Additional Notes</vt:lpstr>
      <vt:lpstr>State Variables Pre-Defined Variables</vt:lpstr>
      <vt:lpstr>State Variables Getting and Setting the State Variable Value</vt:lpstr>
      <vt:lpstr>State Variables Data Persistence</vt:lpstr>
      <vt:lpstr>State Variables Data Persistence Example</vt:lpstr>
      <vt:lpstr>State Variables Coordinating Multiple State Variables</vt:lpstr>
      <vt:lpstr>State Variables Coordinating Multiple State Variables Example</vt:lpstr>
      <vt:lpstr>External Code Editor</vt:lpstr>
      <vt:lpstr>VS Code</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Agenda</dc:title>
  <dc:creator>Hanbali, Fauwaz U CIV USARMY CEIWR-HEC (USA)</dc:creator>
  <cp:lastModifiedBy>Cea, Phanna CIV USARMY CENWK (USA)</cp:lastModifiedBy>
  <cp:revision>55</cp:revision>
  <cp:lastPrinted>2021-06-16T18:53:45Z</cp:lastPrinted>
  <dcterms:created xsi:type="dcterms:W3CDTF">2021-04-06T18:24:38Z</dcterms:created>
  <dcterms:modified xsi:type="dcterms:W3CDTF">2023-08-22T19:47:03Z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0x0101004F4B4A67BFCBE74189DC48ACE226CA4D</vt:lpwstr>
  </property>
</Properties>
</file>