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3.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5.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6.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6" r:id="rId4"/>
    <p:sldMasterId id="2147483914" r:id="rId5"/>
    <p:sldMasterId id="2147483942" r:id="rId6"/>
    <p:sldMasterId id="2147483970" r:id="rId7"/>
    <p:sldMasterId id="2147483999" r:id="rId8"/>
    <p:sldMasterId id="2147484027" r:id="rId9"/>
    <p:sldMasterId id="2147484055" r:id="rId10"/>
  </p:sldMasterIdLst>
  <p:notesMasterIdLst>
    <p:notesMasterId r:id="rId24"/>
  </p:notesMasterIdLst>
  <p:handoutMasterIdLst>
    <p:handoutMasterId r:id="rId25"/>
  </p:handoutMasterIdLst>
  <p:sldIdLst>
    <p:sldId id="256" r:id="rId11"/>
    <p:sldId id="257" r:id="rId12"/>
    <p:sldId id="258" r:id="rId13"/>
    <p:sldId id="259" r:id="rId14"/>
    <p:sldId id="260" r:id="rId15"/>
    <p:sldId id="261" r:id="rId16"/>
    <p:sldId id="262" r:id="rId17"/>
    <p:sldId id="263" r:id="rId18"/>
    <p:sldId id="264" r:id="rId19"/>
    <p:sldId id="265" r:id="rId20"/>
    <p:sldId id="266" r:id="rId21"/>
    <p:sldId id="267" r:id="rId22"/>
    <p:sldId id="26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iamson, Eileen L CIV USARMY CENWD (US)" initials="ELW" lastIdx="1" clrIdx="0">
    <p:extLst>
      <p:ext uri="{19B8F6BF-5375-455C-9EA6-DF929625EA0E}">
        <p15:presenceInfo xmlns:p15="http://schemas.microsoft.com/office/powerpoint/2012/main" userId="Williamson, Eileen L CIV USARMY CENWD (U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75027"/>
    <a:srgbClr val="8B0109"/>
    <a:srgbClr val="ECAA37"/>
    <a:srgbClr val="231F20"/>
    <a:srgbClr val="252223"/>
    <a:srgbClr val="242021"/>
    <a:srgbClr val="FF6600"/>
    <a:srgbClr val="464646"/>
    <a:srgbClr val="404040"/>
    <a:srgbClr val="E6E6E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06" autoAdjust="0"/>
    <p:restoredTop sz="86134" autoAdjust="0"/>
  </p:normalViewPr>
  <p:slideViewPr>
    <p:cSldViewPr snapToGrid="0">
      <p:cViewPr varScale="1">
        <p:scale>
          <a:sx n="109" d="100"/>
          <a:sy n="109" d="100"/>
        </p:scale>
        <p:origin x="522" y="114"/>
      </p:cViewPr>
      <p:guideLst/>
    </p:cSldViewPr>
  </p:slideViewPr>
  <p:notesTextViewPr>
    <p:cViewPr>
      <p:scale>
        <a:sx n="1" d="1"/>
        <a:sy n="1" d="1"/>
      </p:scale>
      <p:origin x="0" y="0"/>
    </p:cViewPr>
  </p:notesText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8/1/2023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8/1/2023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75083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303945979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2BA9C1D8-06A5-3CF2-8FFF-D157FCBDA838}"/>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27DC6927-6328-54A3-652D-C2A424EB7FFA}"/>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24802316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4" name="TextBox 3">
            <a:extLst>
              <a:ext uri="{FF2B5EF4-FFF2-40B4-BE49-F238E27FC236}">
                <a16:creationId xmlns:a16="http://schemas.microsoft.com/office/drawing/2014/main" id="{630BD048-B218-74A4-3C87-05F3F4A8C07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3DB49293-9868-09DD-39EF-161AEFC6379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409348632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2" name="TextBox 1">
            <a:extLst>
              <a:ext uri="{FF2B5EF4-FFF2-40B4-BE49-F238E27FC236}">
                <a16:creationId xmlns:a16="http://schemas.microsoft.com/office/drawing/2014/main" id="{C4E397FB-1BD3-B604-0055-B801B36980F1}"/>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F89B0BD2-2241-1984-EDA5-DF47FC1C5535}"/>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12277753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TextBox 6">
            <a:extLst>
              <a:ext uri="{FF2B5EF4-FFF2-40B4-BE49-F238E27FC236}">
                <a16:creationId xmlns:a16="http://schemas.microsoft.com/office/drawing/2014/main" id="{6B1A8707-5D07-168E-A660-71E24684D34A}"/>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226D763A-45F5-16E1-3837-E3A03BFB0CE1}"/>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72524338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69DD5BFE-D25D-8741-ADAE-C79A9ECF903E}"/>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2118CA89-9EB2-83A5-C690-ED0F196E89C9}"/>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 Placeholder 3">
            <a:extLst>
              <a:ext uri="{FF2B5EF4-FFF2-40B4-BE49-F238E27FC236}">
                <a16:creationId xmlns:a16="http://schemas.microsoft.com/office/drawing/2014/main" id="{DF92E724-FB8E-DBF9-9C01-321A41DCF83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150774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D65A919C-BB57-C85E-D512-91C2F36D8E3C}"/>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9F43E06D-00DD-5633-AC95-2BB934291B1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178FC1A7-865F-04A4-DEDA-753B0AAD0B77}"/>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8143215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2" name="TextBox 1">
            <a:extLst>
              <a:ext uri="{FF2B5EF4-FFF2-40B4-BE49-F238E27FC236}">
                <a16:creationId xmlns:a16="http://schemas.microsoft.com/office/drawing/2014/main" id="{6601B32B-620F-5F12-C780-5B24254CA8D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4C974F1-8C7E-A3AA-CFB8-4D1931322188}"/>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 Placeholder 3">
            <a:extLst>
              <a:ext uri="{FF2B5EF4-FFF2-40B4-BE49-F238E27FC236}">
                <a16:creationId xmlns:a16="http://schemas.microsoft.com/office/drawing/2014/main" id="{4F1F7A21-0DBA-C465-E0AA-72DD009C817B}"/>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4575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3" name="TextBox 2">
            <a:extLst>
              <a:ext uri="{FF2B5EF4-FFF2-40B4-BE49-F238E27FC236}">
                <a16:creationId xmlns:a16="http://schemas.microsoft.com/office/drawing/2014/main" id="{DC078E2E-5692-69A7-3932-C9B95BFB1455}"/>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7" name="TextBox 6">
            <a:extLst>
              <a:ext uri="{FF2B5EF4-FFF2-40B4-BE49-F238E27FC236}">
                <a16:creationId xmlns:a16="http://schemas.microsoft.com/office/drawing/2014/main" id="{34ACF833-FF07-52A0-1A00-9B26C0517ACC}"/>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 Placeholder 3">
            <a:extLst>
              <a:ext uri="{FF2B5EF4-FFF2-40B4-BE49-F238E27FC236}">
                <a16:creationId xmlns:a16="http://schemas.microsoft.com/office/drawing/2014/main" id="{150C02F4-0DF1-F443-5C88-4EA1D8A61E60}"/>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8400619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5" name="TextBox 4">
            <a:extLst>
              <a:ext uri="{FF2B5EF4-FFF2-40B4-BE49-F238E27FC236}">
                <a16:creationId xmlns:a16="http://schemas.microsoft.com/office/drawing/2014/main" id="{F607A8A6-FDF1-80E7-F46D-BC408816EE42}"/>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E4982A8D-99E5-0832-4DAF-99DAD01113E7}"/>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9" name="Text Placeholder 3">
            <a:extLst>
              <a:ext uri="{FF2B5EF4-FFF2-40B4-BE49-F238E27FC236}">
                <a16:creationId xmlns:a16="http://schemas.microsoft.com/office/drawing/2014/main" id="{F679BBB8-117C-A6C5-51B9-0962CFEA68C3}"/>
              </a:ext>
            </a:extLst>
          </p:cNvPr>
          <p:cNvSpPr>
            <a:spLocks noGrp="1"/>
          </p:cNvSpPr>
          <p:nvPr>
            <p:ph type="body" sz="quarter" idx="20" hasCustomPrompt="1"/>
          </p:nvPr>
        </p:nvSpPr>
        <p:spPr>
          <a:xfrm>
            <a:off x="2816126" y="5408613"/>
            <a:ext cx="3403920" cy="1220787"/>
          </a:xfrm>
        </p:spPr>
        <p:txBody>
          <a:bodyPr wrap="none" lIns="0" rIns="0" anchor="ctr">
            <a:normAutofit/>
          </a:bodyPr>
          <a:lstStyle>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5717934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3093E-F997-9C1A-6F41-94195AEDCE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6622E9-B548-9861-17FE-B80B6A60E3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552F3AF-A319-231F-545F-18799EF83E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2B70C4-3999-81B3-9B74-C670362B9650}"/>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5EF19D12-2F54-317E-96F3-9AAA761DFA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602487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9273631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4868683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78163022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304698906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585131515"/>
      </p:ext>
    </p:extLst>
  </p:cSld>
  <p:clrMapOvr>
    <a:masterClrMapping/>
  </p:clrMapOvr>
  <p:extLst>
    <p:ext uri="{DCECCB84-F9BA-43D5-87BE-67443E8EF086}">
      <p15:sldGuideLst xmlns:p15="http://schemas.microsoft.com/office/powerpoint/2012/main"/>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201525331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5599422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75241545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65264986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39020212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1724934"/>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2621217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55030610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37307511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077066222"/>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2957178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5957733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49894581"/>
      </p:ext>
    </p:extLst>
  </p:cSld>
  <p:clrMapOvr>
    <a:masterClrMapping/>
  </p:clrMapOvr>
  <p:hf hdr="0" dt="0"/>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04616882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79491971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392064162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3360314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374595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205900883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928558700"/>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86621163"/>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2462676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318865244"/>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559402160"/>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72218135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89696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240368593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7813878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34182447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3153019359"/>
      </p:ext>
    </p:extLst>
  </p:cSld>
  <p:clrMapOvr>
    <a:masterClrMapping/>
  </p:clrMapOvr>
  <p:extLst>
    <p:ext uri="{DCECCB84-F9BA-43D5-87BE-67443E8EF086}">
      <p15:sldGuideLst xmlns:p15="http://schemas.microsoft.com/office/powerpoint/2012/main"/>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51319416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Tree>
    <p:extLst>
      <p:ext uri="{BB962C8B-B14F-4D97-AF65-F5344CB8AC3E}">
        <p14:creationId xmlns:p14="http://schemas.microsoft.com/office/powerpoint/2010/main" val="381435664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83263631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3684899498"/>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693181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13088000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371412694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35338917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24944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0571907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25220356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12203268"/>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467889417"/>
      </p:ext>
    </p:extLst>
  </p:cSld>
  <p:clrMapOvr>
    <a:masterClrMapping/>
  </p:clrMapOvr>
  <p:hf hdr="0" dt="0"/>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406283086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205207179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239447660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9490362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3386239857"/>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69788909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1494029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2220115390"/>
      </p:ext>
    </p:extLst>
  </p:cSld>
  <p:clrMapOvr>
    <a:masterClrMapping/>
  </p:clrMapOvr>
  <p:hf hdr="0" dt="0"/>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99988525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32524262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5944910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08100183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r>
              <a:rPr lang="en-US"/>
              <a:t>Click icon to add chart</a:t>
            </a:r>
            <a:endParaRPr lang="en-US" dirty="0"/>
          </a:p>
        </p:txBody>
      </p:sp>
      <p:sp>
        <p:nvSpPr>
          <p:cNvPr id="3" name="Date Placeholder 2">
            <a:extLst>
              <a:ext uri="{FF2B5EF4-FFF2-40B4-BE49-F238E27FC236}">
                <a16:creationId xmlns:a16="http://schemas.microsoft.com/office/drawing/2014/main" id="{A3619AFA-4A38-490D-A5F0-BADCBB95D733}"/>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64AB4267-87B5-4161-84B6-F192661295C3}"/>
              </a:ext>
            </a:extLst>
          </p:cNvPr>
          <p:cNvSpPr>
            <a:spLocks noGrp="1"/>
          </p:cNvSpPr>
          <p:nvPr>
            <p:ph type="ftr" sz="quarter" idx="14"/>
          </p:nvPr>
        </p:nvSpPr>
        <p:spPr/>
        <p:txBody>
          <a:bodyPr/>
          <a:lstStyle/>
          <a:p>
            <a:endParaRPr lang="en-US" dirty="0"/>
          </a:p>
        </p:txBody>
      </p:sp>
      <p:sp>
        <p:nvSpPr>
          <p:cNvPr id="6" name="Title 5">
            <a:extLst>
              <a:ext uri="{FF2B5EF4-FFF2-40B4-BE49-F238E27FC236}">
                <a16:creationId xmlns:a16="http://schemas.microsoft.com/office/drawing/2014/main" id="{1FDFC77C-D990-FC23-7F32-24231C7AF0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9021563"/>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userDrawn="1">
  <p:cSld name="Reference ONLY">
    <p:bg>
      <p:bgPr>
        <a:solidFill>
          <a:schemeClr val="tx2"/>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4510689-FF1B-863B-E08A-0D6B1DD61503}"/>
              </a:ext>
            </a:extLst>
          </p:cNvPr>
          <p:cNvPicPr>
            <a:picLocks noChangeAspect="1"/>
          </p:cNvPicPr>
          <p:nvPr userDrawn="1"/>
        </p:nvPicPr>
        <p:blipFill>
          <a:blip r:embed="rId2"/>
          <a:stretch>
            <a:fillRect/>
          </a:stretch>
        </p:blipFill>
        <p:spPr>
          <a:xfrm>
            <a:off x="934316" y="10952"/>
            <a:ext cx="10286134" cy="6847048"/>
          </a:xfrm>
          <a:prstGeom prst="rect">
            <a:avLst/>
          </a:prstGeom>
        </p:spPr>
      </p:pic>
    </p:spTree>
    <p:extLst>
      <p:ext uri="{BB962C8B-B14F-4D97-AF65-F5344CB8AC3E}">
        <p14:creationId xmlns:p14="http://schemas.microsoft.com/office/powerpoint/2010/main" val="10270237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838062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37933171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1309893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529820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8487958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40171085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784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505075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47693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2269318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1135473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6636035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C718C8BC-3817-BA43-A697-C0F8A79E643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215587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EE4B1084-AF70-E7DA-2842-9FB9FFF0804B}"/>
              </a:ext>
            </a:extLst>
          </p:cNvPr>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Tree>
    <p:extLst>
      <p:ext uri="{BB962C8B-B14F-4D97-AF65-F5344CB8AC3E}">
        <p14:creationId xmlns:p14="http://schemas.microsoft.com/office/powerpoint/2010/main" val="3293847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786303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942C9F60-E948-0B16-240A-DCBC52D49E51}"/>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883819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2647073047"/>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73764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7294524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995848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21396635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35834033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10471586"/>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93363665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264843726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bg>
      <p:bgPr>
        <a:gradFill flip="none" rotWithShape="1">
          <a:gsLst>
            <a:gs pos="75000">
              <a:schemeClr val="tx2"/>
            </a:gs>
            <a:gs pos="85000">
              <a:schemeClr val="tx2">
                <a:alpha val="35000"/>
              </a:schemeClr>
            </a:gs>
            <a:gs pos="95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836465984"/>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7AD23EB7-47BD-A421-AD32-BA7882ED264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19015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151489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0"/>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7B0D9059-3C9E-5AFD-2A32-2874C4FC4C5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279277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766587846"/>
      </p:ext>
    </p:extLst>
  </p:cSld>
  <p:clrMapOvr>
    <a:masterClrMapping/>
  </p:clrMapOvr>
  <p:hf hd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20000"/>
            <a:lumOff val="8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321669799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19850021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Background no graphics">
    <p:bg>
      <p:bgPr>
        <a:gradFill flip="none" rotWithShape="1">
          <a:gsLst>
            <a:gs pos="85000">
              <a:schemeClr val="tx2"/>
            </a:gs>
            <a:gs pos="90000">
              <a:schemeClr val="tx2">
                <a:alpha val="4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7366004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7172266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7352800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833327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FC0BCDB4-4C07-CBF2-EFC4-7CEF0E09948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10815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76183605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8156905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806393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6095283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1_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794009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B8F7E44F-C564-AFF5-D73D-599A8EB64DC8}"/>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934168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AEDBE4B2-ED26-DF20-EB88-9102132A1C0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247865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
        <p:nvSpPr>
          <p:cNvPr id="2" name="Title 1">
            <a:extLst>
              <a:ext uri="{FF2B5EF4-FFF2-40B4-BE49-F238E27FC236}">
                <a16:creationId xmlns:a16="http://schemas.microsoft.com/office/drawing/2014/main" id="{74074E2E-ED81-F3EC-B678-0FDCBC64206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701949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
        <p:nvSpPr>
          <p:cNvPr id="5" name="Title 4">
            <a:extLst>
              <a:ext uri="{FF2B5EF4-FFF2-40B4-BE49-F238E27FC236}">
                <a16:creationId xmlns:a16="http://schemas.microsoft.com/office/drawing/2014/main" id="{AB808ED8-8426-A0C0-9763-B7D4C153D10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34477980"/>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
        <p:nvSpPr>
          <p:cNvPr id="4" name="Title 3">
            <a:extLst>
              <a:ext uri="{FF2B5EF4-FFF2-40B4-BE49-F238E27FC236}">
                <a16:creationId xmlns:a16="http://schemas.microsoft.com/office/drawing/2014/main" id="{62C6ABDE-E95A-0F3C-098E-3AB6CD8A719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30689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1D0F7681-D094-4E6D-0DF0-99CD21DC423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017176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DFDE0C51-EABF-8EEF-D372-6195FADF385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832100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1FA45842-A577-D012-E0A0-40AA7BE0D29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581235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B93C48AD-9F55-0046-00A1-CC510D30C60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151169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
        <p:nvSpPr>
          <p:cNvPr id="5" name="Title 4">
            <a:extLst>
              <a:ext uri="{FF2B5EF4-FFF2-40B4-BE49-F238E27FC236}">
                <a16:creationId xmlns:a16="http://schemas.microsoft.com/office/drawing/2014/main" id="{44FB5578-DA9B-BD0B-5613-AEFB9E68B6F8}"/>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2840391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
        <p:nvSpPr>
          <p:cNvPr id="7" name="Title 6">
            <a:extLst>
              <a:ext uri="{FF2B5EF4-FFF2-40B4-BE49-F238E27FC236}">
                <a16:creationId xmlns:a16="http://schemas.microsoft.com/office/drawing/2014/main" id="{929DC40A-BB92-C526-3CD0-189C3429C4D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2062324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481C1557-2F36-FF70-9AEB-DF21DD5067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109997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
        <p:nvSpPr>
          <p:cNvPr id="6" name="Title 5">
            <a:extLst>
              <a:ext uri="{FF2B5EF4-FFF2-40B4-BE49-F238E27FC236}">
                <a16:creationId xmlns:a16="http://schemas.microsoft.com/office/drawing/2014/main" id="{F2E409FF-5585-8E4A-14AA-59DBC4EAF93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060145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B02F4169-3E26-AB53-54FC-47BE477B905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735744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64834868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DACA2C3D-12FE-63E8-E6E7-2094824214F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54495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CC30DB31-FD65-4D95-4478-6813E7F155C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050979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503207219"/>
      </p:ext>
    </p:extLst>
  </p:cSld>
  <p:clrMapOvr>
    <a:masterClrMapping/>
  </p:clrMapOvr>
  <p:hf hd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Tree>
    <p:extLst>
      <p:ext uri="{BB962C8B-B14F-4D97-AF65-F5344CB8AC3E}">
        <p14:creationId xmlns:p14="http://schemas.microsoft.com/office/powerpoint/2010/main" val="17078840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Tree>
    <p:extLst>
      <p:ext uri="{BB962C8B-B14F-4D97-AF65-F5344CB8AC3E}">
        <p14:creationId xmlns:p14="http://schemas.microsoft.com/office/powerpoint/2010/main" val="40118550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Background no graphics">
    <p:bg>
      <p:bgPr>
        <a:gradFill flip="none" rotWithShape="1">
          <a:gsLst>
            <a:gs pos="80000">
              <a:schemeClr val="tx2"/>
            </a:gs>
            <a:gs pos="90000">
              <a:schemeClr val="tx2">
                <a:alpha val="45000"/>
              </a:schemeClr>
            </a:gs>
            <a:gs pos="95000">
              <a:schemeClr val="bg2">
                <a:lumMod val="9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
        <p:nvSpPr>
          <p:cNvPr id="4" name="Date Placeholder 3">
            <a:extLst>
              <a:ext uri="{FF2B5EF4-FFF2-40B4-BE49-F238E27FC236}">
                <a16:creationId xmlns:a16="http://schemas.microsoft.com/office/drawing/2014/main" id="{85935D2E-75B7-4B2F-83E6-4B2460140D3F}"/>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C5AC37A7-6517-1C05-89FB-ACDA8ECF89DF}"/>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Tree>
    <p:extLst>
      <p:ext uri="{BB962C8B-B14F-4D97-AF65-F5344CB8AC3E}">
        <p14:creationId xmlns:p14="http://schemas.microsoft.com/office/powerpoint/2010/main" val="45292218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18986409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Section header - no Sub-Head">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a:t>Click to edit Master title style</a:t>
            </a:r>
            <a:endParaRPr lang="en-US" dirty="0"/>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Tree>
    <p:extLst>
      <p:ext uri="{BB962C8B-B14F-4D97-AF65-F5344CB8AC3E}">
        <p14:creationId xmlns:p14="http://schemas.microsoft.com/office/powerpoint/2010/main" val="18830537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Section - Content Only">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64076443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Title - 2 Pics">
    <p:bg>
      <p:bgPr>
        <a:solidFill>
          <a:schemeClr val="tx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34535778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Title - 3 Pics (horizontal)">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89130392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Title - 4 Pics">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2400665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Tree>
    <p:extLst>
      <p:ext uri="{BB962C8B-B14F-4D97-AF65-F5344CB8AC3E}">
        <p14:creationId xmlns:p14="http://schemas.microsoft.com/office/powerpoint/2010/main" val="117168129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48751436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tx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spTree>
    <p:extLst>
      <p:ext uri="{BB962C8B-B14F-4D97-AF65-F5344CB8AC3E}">
        <p14:creationId xmlns:p14="http://schemas.microsoft.com/office/powerpoint/2010/main" val="146683731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3379E246-DB27-040E-95D2-B26EAF143D30}"/>
              </a:ext>
            </a:extLst>
          </p:cNvPr>
          <p:cNvSpPr>
            <a:spLocks noGrp="1"/>
          </p:cNvSpPr>
          <p:nvPr>
            <p:ph type="dt" sz="half" idx="11"/>
          </p:nvPr>
        </p:nvSpPr>
        <p:spPr/>
        <p:txBody>
          <a:bodyPr/>
          <a:lstStyle/>
          <a:p>
            <a:endParaRPr lang="en-US" dirty="0"/>
          </a:p>
        </p:txBody>
      </p:sp>
      <p:sp>
        <p:nvSpPr>
          <p:cNvPr id="7" name="Footer Placeholder 6">
            <a:extLst>
              <a:ext uri="{FF2B5EF4-FFF2-40B4-BE49-F238E27FC236}">
                <a16:creationId xmlns:a16="http://schemas.microsoft.com/office/drawing/2014/main" id="{CFD0F5C1-A6E1-A37D-C392-0E742FAC1C2F}"/>
              </a:ext>
            </a:extLst>
          </p:cNvPr>
          <p:cNvSpPr>
            <a:spLocks noGrp="1"/>
          </p:cNvSpPr>
          <p:nvPr>
            <p:ph type="ftr" sz="quarter" idx="12"/>
          </p:nvPr>
        </p:nvSpPr>
        <p:spPr/>
        <p:txBody>
          <a:bodyPr/>
          <a:lstStyle/>
          <a:p>
            <a:endParaRPr lang="en-US" dirty="0"/>
          </a:p>
        </p:txBody>
      </p:sp>
      <p:sp>
        <p:nvSpPr>
          <p:cNvPr id="2" name="Title 1">
            <a:extLst>
              <a:ext uri="{FF2B5EF4-FFF2-40B4-BE49-F238E27FC236}">
                <a16:creationId xmlns:a16="http://schemas.microsoft.com/office/drawing/2014/main" id="{3B3BB445-F4B7-CADC-0D0E-2F77E6D29AB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0120309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 2 Columns">
    <p:spTree>
      <p:nvGrpSpPr>
        <p:cNvPr id="1" name=""/>
        <p:cNvGrpSpPr/>
        <p:nvPr/>
      </p:nvGrpSpPr>
      <p:grpSpPr>
        <a:xfrm>
          <a:off x="0" y="0"/>
          <a:ext cx="0" cy="0"/>
          <a:chOff x="0" y="0"/>
          <a:chExt cx="0" cy="0"/>
        </a:xfrm>
      </p:grpSpPr>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76C7A763-F7D0-2074-5F3F-2D1DA1226607}"/>
              </a:ext>
            </a:extLst>
          </p:cNvPr>
          <p:cNvSpPr>
            <a:spLocks noGrp="1"/>
          </p:cNvSpPr>
          <p:nvPr>
            <p:ph type="dt" sz="half" idx="11"/>
          </p:nvPr>
        </p:nvSpPr>
        <p:spPr/>
        <p:txBody>
          <a:bodyPr/>
          <a:lstStyle/>
          <a:p>
            <a:endParaRPr lang="en-US" dirty="0"/>
          </a:p>
        </p:txBody>
      </p:sp>
      <p:sp>
        <p:nvSpPr>
          <p:cNvPr id="6" name="Footer Placeholder 5">
            <a:extLst>
              <a:ext uri="{FF2B5EF4-FFF2-40B4-BE49-F238E27FC236}">
                <a16:creationId xmlns:a16="http://schemas.microsoft.com/office/drawing/2014/main" id="{BB5C1216-5C4C-C44D-DE08-88D5BFB6266F}"/>
              </a:ext>
            </a:extLst>
          </p:cNvPr>
          <p:cNvSpPr>
            <a:spLocks noGrp="1"/>
          </p:cNvSpPr>
          <p:nvPr>
            <p:ph type="ftr" sz="quarter" idx="12"/>
          </p:nvPr>
        </p:nvSpPr>
        <p:spPr/>
        <p:txBody>
          <a:bodyPr/>
          <a:lstStyle/>
          <a:p>
            <a:endParaRPr lang="en-US" dirty="0"/>
          </a:p>
        </p:txBody>
      </p:sp>
      <p:sp>
        <p:nvSpPr>
          <p:cNvPr id="3" name="Title 2">
            <a:extLst>
              <a:ext uri="{FF2B5EF4-FFF2-40B4-BE49-F238E27FC236}">
                <a16:creationId xmlns:a16="http://schemas.microsoft.com/office/drawing/2014/main" id="{3F0C188E-247B-9C3F-A9A1-C83CFE759AA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6517884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US" dirty="0"/>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9AFC9BA2-EC81-5287-D39F-725A5EC32471}"/>
              </a:ext>
            </a:extLst>
          </p:cNvPr>
          <p:cNvSpPr>
            <a:spLocks noGrp="1"/>
          </p:cNvSpPr>
          <p:nvPr>
            <p:ph type="dt" sz="half" idx="13"/>
          </p:nvPr>
        </p:nvSpPr>
        <p:spPr/>
        <p:txBody>
          <a:bodyPr/>
          <a:lstStyle/>
          <a:p>
            <a:endParaRPr lang="en-US" dirty="0"/>
          </a:p>
        </p:txBody>
      </p:sp>
      <p:sp>
        <p:nvSpPr>
          <p:cNvPr id="6" name="Footer Placeholder 5">
            <a:extLst>
              <a:ext uri="{FF2B5EF4-FFF2-40B4-BE49-F238E27FC236}">
                <a16:creationId xmlns:a16="http://schemas.microsoft.com/office/drawing/2014/main" id="{FE97BF52-3E27-86B6-23FC-B495D58A6360}"/>
              </a:ext>
            </a:extLst>
          </p:cNvPr>
          <p:cNvSpPr>
            <a:spLocks noGrp="1"/>
          </p:cNvSpPr>
          <p:nvPr>
            <p:ph type="ftr" sz="quarter" idx="14"/>
          </p:nvPr>
        </p:nvSpPr>
        <p:spPr/>
        <p:txBody>
          <a:bodyPr/>
          <a:lstStyle/>
          <a:p>
            <a:endParaRPr lang="en-US" dirty="0"/>
          </a:p>
        </p:txBody>
      </p:sp>
    </p:spTree>
    <p:extLst>
      <p:ext uri="{BB962C8B-B14F-4D97-AF65-F5344CB8AC3E}">
        <p14:creationId xmlns:p14="http://schemas.microsoft.com/office/powerpoint/2010/main" val="25320414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endParaRPr lang="en-US" dirty="0"/>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67CF58A5-50A2-4609-9528-306C52949FE4}"/>
              </a:ext>
            </a:extLst>
          </p:cNvPr>
          <p:cNvSpPr>
            <a:spLocks noGrp="1"/>
          </p:cNvSpPr>
          <p:nvPr>
            <p:ph type="dt" sz="half" idx="13"/>
          </p:nvPr>
        </p:nvSpPr>
        <p:spPr>
          <a:xfrm>
            <a:off x="8842515" y="6653150"/>
            <a:ext cx="2761673" cy="137160"/>
          </a:xfrm>
          <a:prstGeom prst="rect">
            <a:avLst/>
          </a:prstGeom>
        </p:spPr>
        <p:txBody>
          <a:bodyPr/>
          <a:lstStyle/>
          <a:p>
            <a:endParaRPr lang="en-US" dirty="0"/>
          </a:p>
        </p:txBody>
      </p:sp>
      <p:sp>
        <p:nvSpPr>
          <p:cNvPr id="3" name="Footer Placeholder 2">
            <a:extLst>
              <a:ext uri="{FF2B5EF4-FFF2-40B4-BE49-F238E27FC236}">
                <a16:creationId xmlns:a16="http://schemas.microsoft.com/office/drawing/2014/main" id="{13141E4A-7726-4CDD-AEE9-576AC0A57297}"/>
              </a:ext>
            </a:extLst>
          </p:cNvPr>
          <p:cNvSpPr>
            <a:spLocks noGrp="1"/>
          </p:cNvSpPr>
          <p:nvPr>
            <p:ph type="ftr" sz="quarter" idx="14"/>
          </p:nvPr>
        </p:nvSpPr>
        <p:spPr>
          <a:xfrm>
            <a:off x="266700" y="6653150"/>
            <a:ext cx="2901373" cy="137160"/>
          </a:xfrm>
          <a:prstGeom prst="rect">
            <a:avLst/>
          </a:prstGeom>
        </p:spPr>
        <p:txBody>
          <a:bodyPr/>
          <a:lstStyle/>
          <a:p>
            <a:endParaRPr lang="en-US" dirty="0"/>
          </a:p>
        </p:txBody>
      </p:sp>
    </p:spTree>
    <p:extLst>
      <p:ext uri="{BB962C8B-B14F-4D97-AF65-F5344CB8AC3E}">
        <p14:creationId xmlns:p14="http://schemas.microsoft.com/office/powerpoint/2010/main" val="1885165348"/>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BEC9A928-C3DF-2C22-44D2-6CEAF37A2452}"/>
              </a:ext>
            </a:extLst>
          </p:cNvPr>
          <p:cNvSpPr>
            <a:spLocks noGrp="1"/>
          </p:cNvSpPr>
          <p:nvPr>
            <p:ph type="dt" sz="half" idx="20"/>
          </p:nvPr>
        </p:nvSpPr>
        <p:spPr/>
        <p:txBody>
          <a:bodyPr/>
          <a:lstStyle/>
          <a:p>
            <a:endParaRPr lang="en-US" dirty="0"/>
          </a:p>
        </p:txBody>
      </p:sp>
      <p:sp>
        <p:nvSpPr>
          <p:cNvPr id="7" name="Footer Placeholder 6">
            <a:extLst>
              <a:ext uri="{FF2B5EF4-FFF2-40B4-BE49-F238E27FC236}">
                <a16:creationId xmlns:a16="http://schemas.microsoft.com/office/drawing/2014/main" id="{F7247472-A8F5-BC75-9086-8D91A7F6A294}"/>
              </a:ext>
            </a:extLst>
          </p:cNvPr>
          <p:cNvSpPr>
            <a:spLocks noGrp="1"/>
          </p:cNvSpPr>
          <p:nvPr>
            <p:ph type="ftr" sz="quarter" idx="21"/>
          </p:nvPr>
        </p:nvSpPr>
        <p:spPr/>
        <p:txBody>
          <a:bodyPr/>
          <a:lstStyle/>
          <a:p>
            <a:endParaRPr lang="en-US" dirty="0"/>
          </a:p>
        </p:txBody>
      </p:sp>
    </p:spTree>
    <p:extLst>
      <p:ext uri="{BB962C8B-B14F-4D97-AF65-F5344CB8AC3E}">
        <p14:creationId xmlns:p14="http://schemas.microsoft.com/office/powerpoint/2010/main" val="305351156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5" name="Date Placeholder 4">
            <a:extLst>
              <a:ext uri="{FF2B5EF4-FFF2-40B4-BE49-F238E27FC236}">
                <a16:creationId xmlns:a16="http://schemas.microsoft.com/office/drawing/2014/main" id="{4FDAD6DC-C062-D2A7-C4D4-57F4C0FFAD4D}"/>
              </a:ext>
            </a:extLst>
          </p:cNvPr>
          <p:cNvSpPr>
            <a:spLocks noGrp="1"/>
          </p:cNvSpPr>
          <p:nvPr>
            <p:ph type="dt" sz="half" idx="21"/>
          </p:nvPr>
        </p:nvSpPr>
        <p:spPr/>
        <p:txBody>
          <a:bodyPr/>
          <a:lstStyle/>
          <a:p>
            <a:endParaRPr lang="en-US" dirty="0"/>
          </a:p>
        </p:txBody>
      </p:sp>
      <p:sp>
        <p:nvSpPr>
          <p:cNvPr id="6" name="Footer Placeholder 5">
            <a:extLst>
              <a:ext uri="{FF2B5EF4-FFF2-40B4-BE49-F238E27FC236}">
                <a16:creationId xmlns:a16="http://schemas.microsoft.com/office/drawing/2014/main" id="{7AA18071-1438-F3E3-FC9F-3F401EE7FED1}"/>
              </a:ext>
            </a:extLst>
          </p:cNvPr>
          <p:cNvSpPr>
            <a:spLocks noGrp="1"/>
          </p:cNvSpPr>
          <p:nvPr>
            <p:ph type="ftr" sz="quarter" idx="22"/>
          </p:nvPr>
        </p:nvSpPr>
        <p:spPr/>
        <p:txBody>
          <a:bodyPr/>
          <a:lstStyle/>
          <a:p>
            <a:endParaRPr lang="en-US" dirty="0"/>
          </a:p>
        </p:txBody>
      </p:sp>
      <p:sp>
        <p:nvSpPr>
          <p:cNvPr id="3" name="Title 2">
            <a:extLst>
              <a:ext uri="{FF2B5EF4-FFF2-40B4-BE49-F238E27FC236}">
                <a16:creationId xmlns:a16="http://schemas.microsoft.com/office/drawing/2014/main" id="{0D83DA01-DEF9-54DE-5B29-4ACD3FE63AA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113294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5">
            <a:extLst>
              <a:ext uri="{FF2B5EF4-FFF2-40B4-BE49-F238E27FC236}">
                <a16:creationId xmlns:a16="http://schemas.microsoft.com/office/drawing/2014/main" id="{10D79471-1A0E-36EB-1B94-DDE0CE561EA3}"/>
              </a:ext>
            </a:extLst>
          </p:cNvPr>
          <p:cNvSpPr>
            <a:spLocks noGrp="1"/>
          </p:cNvSpPr>
          <p:nvPr>
            <p:ph type="dt" sz="half" idx="17"/>
          </p:nvPr>
        </p:nvSpPr>
        <p:spPr/>
        <p:txBody>
          <a:bodyPr/>
          <a:lstStyle/>
          <a:p>
            <a:endParaRPr lang="en-US" dirty="0"/>
          </a:p>
        </p:txBody>
      </p:sp>
      <p:sp>
        <p:nvSpPr>
          <p:cNvPr id="7" name="Footer Placeholder 6">
            <a:extLst>
              <a:ext uri="{FF2B5EF4-FFF2-40B4-BE49-F238E27FC236}">
                <a16:creationId xmlns:a16="http://schemas.microsoft.com/office/drawing/2014/main" id="{5876C5F4-629A-E5A4-73FB-E8465BDB57BF}"/>
              </a:ext>
            </a:extLst>
          </p:cNvPr>
          <p:cNvSpPr>
            <a:spLocks noGrp="1"/>
          </p:cNvSpPr>
          <p:nvPr>
            <p:ph type="ftr" sz="quarter" idx="18"/>
          </p:nvPr>
        </p:nvSpPr>
        <p:spPr/>
        <p:txBody>
          <a:bodyPr/>
          <a:lstStyle/>
          <a:p>
            <a:endParaRPr lang="en-US" dirty="0"/>
          </a:p>
        </p:txBody>
      </p:sp>
      <p:sp>
        <p:nvSpPr>
          <p:cNvPr id="4" name="Title 3">
            <a:extLst>
              <a:ext uri="{FF2B5EF4-FFF2-40B4-BE49-F238E27FC236}">
                <a16:creationId xmlns:a16="http://schemas.microsoft.com/office/drawing/2014/main" id="{7C0718C4-6A68-5C9A-D51B-6E4A148DA30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3809015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58768C3-8315-3411-54A8-2C8239251263}"/>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8938FEB-D648-AE71-0FA1-805FFC832488}"/>
              </a:ext>
            </a:extLst>
          </p:cNvPr>
          <p:cNvSpPr>
            <a:spLocks noGrp="1"/>
          </p:cNvSpPr>
          <p:nvPr>
            <p:ph type="ftr" sz="quarter" idx="18"/>
          </p:nvPr>
        </p:nvSpPr>
        <p:spPr/>
        <p:txBody>
          <a:bodyPr/>
          <a:lstStyle/>
          <a:p>
            <a:endParaRPr lang="en-US" dirty="0"/>
          </a:p>
        </p:txBody>
      </p:sp>
      <p:sp>
        <p:nvSpPr>
          <p:cNvPr id="3" name="Title 2">
            <a:extLst>
              <a:ext uri="{FF2B5EF4-FFF2-40B4-BE49-F238E27FC236}">
                <a16:creationId xmlns:a16="http://schemas.microsoft.com/office/drawing/2014/main" id="{D7BCB16E-0E8E-5157-7B5A-C68F6A9B78A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66296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2146414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5AAE838-AA12-FA5F-5DA0-1ABB713993D9}"/>
              </a:ext>
            </a:extLst>
          </p:cNvPr>
          <p:cNvSpPr>
            <a:spLocks noGrp="1"/>
          </p:cNvSpPr>
          <p:nvPr>
            <p:ph type="dt" sz="half" idx="25"/>
          </p:nvPr>
        </p:nvSpPr>
        <p:spPr/>
        <p:txBody>
          <a:bodyPr/>
          <a:lstStyle/>
          <a:p>
            <a:endParaRPr lang="en-US" dirty="0"/>
          </a:p>
        </p:txBody>
      </p:sp>
      <p:sp>
        <p:nvSpPr>
          <p:cNvPr id="8" name="Footer Placeholder 7">
            <a:extLst>
              <a:ext uri="{FF2B5EF4-FFF2-40B4-BE49-F238E27FC236}">
                <a16:creationId xmlns:a16="http://schemas.microsoft.com/office/drawing/2014/main" id="{AE34FB74-F548-AD28-A10C-D5391FE1CF47}"/>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1822558855"/>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5" name="Date Placeholder 4">
            <a:extLst>
              <a:ext uri="{FF2B5EF4-FFF2-40B4-BE49-F238E27FC236}">
                <a16:creationId xmlns:a16="http://schemas.microsoft.com/office/drawing/2014/main" id="{AADB0298-AAE9-38A5-935C-537E8444E40C}"/>
              </a:ext>
            </a:extLst>
          </p:cNvPr>
          <p:cNvSpPr>
            <a:spLocks noGrp="1"/>
          </p:cNvSpPr>
          <p:nvPr>
            <p:ph type="dt" sz="half" idx="25"/>
          </p:nvPr>
        </p:nvSpPr>
        <p:spPr/>
        <p:txBody>
          <a:bodyPr/>
          <a:lstStyle/>
          <a:p>
            <a:endParaRPr lang="en-US" dirty="0"/>
          </a:p>
        </p:txBody>
      </p:sp>
      <p:sp>
        <p:nvSpPr>
          <p:cNvPr id="6" name="Footer Placeholder 5">
            <a:extLst>
              <a:ext uri="{FF2B5EF4-FFF2-40B4-BE49-F238E27FC236}">
                <a16:creationId xmlns:a16="http://schemas.microsoft.com/office/drawing/2014/main" id="{D52C905D-E7A5-5841-E24E-8E8D9EAF35CE}"/>
              </a:ext>
            </a:extLst>
          </p:cNvPr>
          <p:cNvSpPr>
            <a:spLocks noGrp="1"/>
          </p:cNvSpPr>
          <p:nvPr>
            <p:ph type="ftr" sz="quarter" idx="26"/>
          </p:nvPr>
        </p:nvSpPr>
        <p:spPr/>
        <p:txBody>
          <a:bodyPr/>
          <a:lstStyle/>
          <a:p>
            <a:endParaRPr lang="en-US" dirty="0"/>
          </a:p>
        </p:txBody>
      </p:sp>
    </p:spTree>
    <p:extLst>
      <p:ext uri="{BB962C8B-B14F-4D97-AF65-F5344CB8AC3E}">
        <p14:creationId xmlns:p14="http://schemas.microsoft.com/office/powerpoint/2010/main" val="2457051380"/>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3246758A-EC6C-2E6D-7C25-EBF35B1A110D}"/>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656A35E6-84D0-522D-F6FA-96313C01D057}"/>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525208869"/>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3">
            <a:extLst>
              <a:ext uri="{FF2B5EF4-FFF2-40B4-BE49-F238E27FC236}">
                <a16:creationId xmlns:a16="http://schemas.microsoft.com/office/drawing/2014/main" id="{CE138066-C767-E96E-E21F-B1E4478B0958}"/>
              </a:ext>
            </a:extLst>
          </p:cNvPr>
          <p:cNvSpPr>
            <a:spLocks noGrp="1"/>
          </p:cNvSpPr>
          <p:nvPr>
            <p:ph type="dt" sz="half" idx="24"/>
          </p:nvPr>
        </p:nvSpPr>
        <p:spPr/>
        <p:txBody>
          <a:bodyPr/>
          <a:lstStyle/>
          <a:p>
            <a:endParaRPr lang="en-US" dirty="0"/>
          </a:p>
        </p:txBody>
      </p:sp>
      <p:sp>
        <p:nvSpPr>
          <p:cNvPr id="5" name="Footer Placeholder 4">
            <a:extLst>
              <a:ext uri="{FF2B5EF4-FFF2-40B4-BE49-F238E27FC236}">
                <a16:creationId xmlns:a16="http://schemas.microsoft.com/office/drawing/2014/main" id="{E18328B5-C225-08E6-86C5-18BB6982BC1B}"/>
              </a:ext>
            </a:extLst>
          </p:cNvPr>
          <p:cNvSpPr>
            <a:spLocks noGrp="1"/>
          </p:cNvSpPr>
          <p:nvPr>
            <p:ph type="ftr" sz="quarter" idx="25"/>
          </p:nvPr>
        </p:nvSpPr>
        <p:spPr/>
        <p:txBody>
          <a:bodyPr/>
          <a:lstStyle/>
          <a:p>
            <a:endParaRPr lang="en-US" dirty="0"/>
          </a:p>
        </p:txBody>
      </p:sp>
    </p:spTree>
    <p:extLst>
      <p:ext uri="{BB962C8B-B14F-4D97-AF65-F5344CB8AC3E}">
        <p14:creationId xmlns:p14="http://schemas.microsoft.com/office/powerpoint/2010/main" val="141248614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7835296-7DAA-2D03-3C74-8EDBE0C7DFA4}"/>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AEFD207A-CF9B-5273-AAA1-5371D3714C11}"/>
              </a:ext>
            </a:extLst>
          </p:cNvPr>
          <p:cNvSpPr>
            <a:spLocks noGrp="1"/>
          </p:cNvSpPr>
          <p:nvPr>
            <p:ph type="ftr" sz="quarter" idx="11"/>
          </p:nvPr>
        </p:nvSpPr>
        <p:spPr/>
        <p:txBody>
          <a:bodyPr/>
          <a:lstStyle/>
          <a:p>
            <a:endParaRPr lang="en-US" dirty="0"/>
          </a:p>
        </p:txBody>
      </p:sp>
      <p:sp>
        <p:nvSpPr>
          <p:cNvPr id="3" name="Title 2">
            <a:extLst>
              <a:ext uri="{FF2B5EF4-FFF2-40B4-BE49-F238E27FC236}">
                <a16:creationId xmlns:a16="http://schemas.microsoft.com/office/drawing/2014/main" id="{C36767D0-41E3-FB81-AF9C-B23748A500E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802704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F40FE8E-720F-2CF0-A515-A1F0A76E6C20}"/>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8C5645D9-CB9C-72DC-4655-0357D988FE7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40995133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66675"/>
            <a:ext cx="12020549" cy="672363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973CC44D-C4E5-B148-8424-D309BAD434F9}"/>
              </a:ext>
            </a:extLst>
          </p:cNvPr>
          <p:cNvSpPr>
            <a:spLocks noGrp="1"/>
          </p:cNvSpPr>
          <p:nvPr>
            <p:ph type="dt" sz="half" idx="13"/>
          </p:nvPr>
        </p:nvSpPr>
        <p:spPr/>
        <p:txBody>
          <a:bodyPr/>
          <a:lstStyle/>
          <a:p>
            <a:endParaRPr lang="en-US" dirty="0"/>
          </a:p>
        </p:txBody>
      </p:sp>
      <p:sp>
        <p:nvSpPr>
          <p:cNvPr id="4" name="Footer Placeholder 3">
            <a:extLst>
              <a:ext uri="{FF2B5EF4-FFF2-40B4-BE49-F238E27FC236}">
                <a16:creationId xmlns:a16="http://schemas.microsoft.com/office/drawing/2014/main" id="{B5E87FB6-092D-2261-C61B-A13F398BD061}"/>
              </a:ext>
            </a:extLst>
          </p:cNvPr>
          <p:cNvSpPr>
            <a:spLocks noGrp="1"/>
          </p:cNvSpPr>
          <p:nvPr>
            <p:ph type="ftr" sz="quarter" idx="14"/>
          </p:nvPr>
        </p:nvSpPr>
        <p:spPr/>
        <p:txBody>
          <a:bodyPr/>
          <a:lstStyle/>
          <a:p>
            <a:endParaRPr lang="en-US" dirty="0"/>
          </a:p>
        </p:txBody>
      </p:sp>
      <p:sp>
        <p:nvSpPr>
          <p:cNvPr id="5" name="Title 4">
            <a:extLst>
              <a:ext uri="{FF2B5EF4-FFF2-40B4-BE49-F238E27FC236}">
                <a16:creationId xmlns:a16="http://schemas.microsoft.com/office/drawing/2014/main" id="{906D055C-0506-0861-DE5F-4C6932D6751E}"/>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5571031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
        <p:nvSpPr>
          <p:cNvPr id="4" name="Date Placeholder 3">
            <a:extLst>
              <a:ext uri="{FF2B5EF4-FFF2-40B4-BE49-F238E27FC236}">
                <a16:creationId xmlns:a16="http://schemas.microsoft.com/office/drawing/2014/main" id="{BE1E501C-5AFD-BA9E-01BC-6D3F0A876CDA}"/>
              </a:ext>
            </a:extLst>
          </p:cNvPr>
          <p:cNvSpPr>
            <a:spLocks noGrp="1"/>
          </p:cNvSpPr>
          <p:nvPr>
            <p:ph type="dt" sz="half" idx="10"/>
          </p:nvPr>
        </p:nvSpPr>
        <p:spPr/>
        <p:txBody>
          <a:bodyPr/>
          <a:lstStyle>
            <a:lvl1pPr>
              <a:defRPr>
                <a:solidFill>
                  <a:schemeClr val="tx1">
                    <a:lumMod val="50000"/>
                    <a:lumOff val="50000"/>
                  </a:schemeClr>
                </a:solidFill>
              </a:defRPr>
            </a:lvl1pPr>
          </a:lstStyle>
          <a:p>
            <a:endParaRPr lang="en-US" dirty="0"/>
          </a:p>
        </p:txBody>
      </p:sp>
      <p:sp>
        <p:nvSpPr>
          <p:cNvPr id="7" name="Footer Placeholder 6">
            <a:extLst>
              <a:ext uri="{FF2B5EF4-FFF2-40B4-BE49-F238E27FC236}">
                <a16:creationId xmlns:a16="http://schemas.microsoft.com/office/drawing/2014/main" id="{BD51F885-1610-859A-C99A-21311C9FAB15}"/>
              </a:ext>
            </a:extLst>
          </p:cNvPr>
          <p:cNvSpPr>
            <a:spLocks noGrp="1"/>
          </p:cNvSpPr>
          <p:nvPr>
            <p:ph type="ftr" sz="quarter" idx="11"/>
          </p:nvPr>
        </p:nvSpPr>
        <p:spPr/>
        <p:txBody>
          <a:bodyPr/>
          <a:lstStyle>
            <a:lvl1pPr>
              <a:defRPr>
                <a:solidFill>
                  <a:schemeClr val="tx1">
                    <a:lumMod val="50000"/>
                    <a:lumOff val="50000"/>
                  </a:schemeClr>
                </a:solidFill>
              </a:defRPr>
            </a:lvl1pPr>
          </a:lstStyle>
          <a:p>
            <a:endParaRPr lang="en-US" dirty="0"/>
          </a:p>
        </p:txBody>
      </p:sp>
      <p:sp>
        <p:nvSpPr>
          <p:cNvPr id="3" name="TextBox 2">
            <a:extLst>
              <a:ext uri="{FF2B5EF4-FFF2-40B4-BE49-F238E27FC236}">
                <a16:creationId xmlns:a16="http://schemas.microsoft.com/office/drawing/2014/main" id="{C369F6EA-5BBB-736F-8B43-C8414A1A7110}"/>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5" name="TextBox 4">
            <a:extLst>
              <a:ext uri="{FF2B5EF4-FFF2-40B4-BE49-F238E27FC236}">
                <a16:creationId xmlns:a16="http://schemas.microsoft.com/office/drawing/2014/main" id="{A49041E3-ECCE-7D4E-3D0F-271435F717AB}"/>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53720368"/>
      </p:ext>
    </p:extLst>
  </p:cSld>
  <p:clrMapOvr>
    <a:masterClrMapping/>
  </p:clrMapOvr>
  <p:hf hdr="0" dt="0"/>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lumMod val="40000"/>
            <a:lumOff val="60000"/>
          </a:schemeClr>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bg2">
                    <a:lumMod val="50000"/>
                  </a:schemeClr>
                </a:solidFill>
              </a:rPr>
              <a:pPr algn="r">
                <a:spcBef>
                  <a:spcPct val="50000"/>
                </a:spcBef>
                <a:defRPr/>
              </a:pPr>
              <a:t>‹#›</a:t>
            </a:fld>
            <a:endParaRPr lang="en-US" sz="1100" b="0" baseline="0" dirty="0">
              <a:solidFill>
                <a:schemeClr val="bg2">
                  <a:lumMod val="50000"/>
                </a:schemeClr>
              </a:solidFill>
            </a:endParaRPr>
          </a:p>
        </p:txBody>
      </p:sp>
      <p:sp>
        <p:nvSpPr>
          <p:cNvPr id="4" name="Date Placeholder 3">
            <a:extLst>
              <a:ext uri="{FF2B5EF4-FFF2-40B4-BE49-F238E27FC236}">
                <a16:creationId xmlns:a16="http://schemas.microsoft.com/office/drawing/2014/main" id="{92A3D6AC-9998-6147-A3AF-01786A8BC7B5}"/>
              </a:ext>
            </a:extLst>
          </p:cNvPr>
          <p:cNvSpPr>
            <a:spLocks noGrp="1"/>
          </p:cNvSpPr>
          <p:nvPr>
            <p:ph type="dt" sz="half" idx="10"/>
          </p:nvPr>
        </p:nvSpPr>
        <p:spPr/>
        <p:txBody>
          <a:bodyPr/>
          <a:lstStyle>
            <a:lvl1pPr>
              <a:defRPr>
                <a:solidFill>
                  <a:schemeClr val="bg2">
                    <a:lumMod val="50000"/>
                  </a:schemeClr>
                </a:solidFill>
              </a:defRPr>
            </a:lvl1pPr>
          </a:lstStyle>
          <a:p>
            <a:endParaRPr lang="en-US" dirty="0"/>
          </a:p>
        </p:txBody>
      </p:sp>
      <p:sp>
        <p:nvSpPr>
          <p:cNvPr id="5" name="Footer Placeholder 4">
            <a:extLst>
              <a:ext uri="{FF2B5EF4-FFF2-40B4-BE49-F238E27FC236}">
                <a16:creationId xmlns:a16="http://schemas.microsoft.com/office/drawing/2014/main" id="{9E61DC4E-D996-A484-FCFC-B8F377D377A1}"/>
              </a:ext>
            </a:extLst>
          </p:cNvPr>
          <p:cNvSpPr>
            <a:spLocks noGrp="1"/>
          </p:cNvSpPr>
          <p:nvPr>
            <p:ph type="ftr" sz="quarter" idx="11"/>
          </p:nvPr>
        </p:nvSpPr>
        <p:spPr/>
        <p:txBody>
          <a:bodyPr/>
          <a:lstStyle>
            <a:lvl1pPr>
              <a:defRPr>
                <a:solidFill>
                  <a:schemeClr val="bg2">
                    <a:lumMod val="50000"/>
                  </a:schemeClr>
                </a:solidFill>
              </a:defRPr>
            </a:lvl1pPr>
          </a:lstStyle>
          <a:p>
            <a:endParaRPr lang="en-US" dirty="0"/>
          </a:p>
        </p:txBody>
      </p:sp>
      <p:sp>
        <p:nvSpPr>
          <p:cNvPr id="3" name="TextBox 2">
            <a:extLst>
              <a:ext uri="{FF2B5EF4-FFF2-40B4-BE49-F238E27FC236}">
                <a16:creationId xmlns:a16="http://schemas.microsoft.com/office/drawing/2014/main" id="{D9F0C27E-08F8-B2DC-3FBC-DBF8758A6EB4}"/>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D1BF6447-1438-9DC9-A4D0-DA7BD956CC62}"/>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71095169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
        <p:nvSpPr>
          <p:cNvPr id="4" name="Date Placeholder 3">
            <a:extLst>
              <a:ext uri="{FF2B5EF4-FFF2-40B4-BE49-F238E27FC236}">
                <a16:creationId xmlns:a16="http://schemas.microsoft.com/office/drawing/2014/main" id="{B429D516-C317-CDC1-DADB-0B020CDC0237}"/>
              </a:ext>
            </a:extLst>
          </p:cNvPr>
          <p:cNvSpPr>
            <a:spLocks noGrp="1"/>
          </p:cNvSpPr>
          <p:nvPr>
            <p:ph type="dt" sz="half" idx="10"/>
          </p:nvPr>
        </p:nvSpPr>
        <p:spPr/>
        <p:txBody>
          <a:bodyPr/>
          <a:lstStyle>
            <a:lvl1pPr>
              <a:defRPr>
                <a:solidFill>
                  <a:schemeClr val="tx2"/>
                </a:solidFill>
              </a:defRPr>
            </a:lvl1pPr>
          </a:lstStyle>
          <a:p>
            <a:endParaRPr lang="en-US" dirty="0"/>
          </a:p>
        </p:txBody>
      </p:sp>
      <p:sp>
        <p:nvSpPr>
          <p:cNvPr id="5" name="Footer Placeholder 4">
            <a:extLst>
              <a:ext uri="{FF2B5EF4-FFF2-40B4-BE49-F238E27FC236}">
                <a16:creationId xmlns:a16="http://schemas.microsoft.com/office/drawing/2014/main" id="{CCEEA777-D26F-FC0E-BCB6-7D77B101103A}"/>
              </a:ext>
            </a:extLst>
          </p:cNvPr>
          <p:cNvSpPr>
            <a:spLocks noGrp="1"/>
          </p:cNvSpPr>
          <p:nvPr>
            <p:ph type="ftr" sz="quarter" idx="11"/>
          </p:nvPr>
        </p:nvSpPr>
        <p:spPr/>
        <p:txBody>
          <a:bodyPr/>
          <a:lstStyle>
            <a:lvl1pPr>
              <a:defRPr>
                <a:solidFill>
                  <a:schemeClr val="tx2"/>
                </a:solidFill>
              </a:defRPr>
            </a:lvl1pPr>
          </a:lstStyle>
          <a:p>
            <a:endParaRPr lang="en-US" dirty="0"/>
          </a:p>
        </p:txBody>
      </p:sp>
      <p:sp>
        <p:nvSpPr>
          <p:cNvPr id="3" name="TextBox 2">
            <a:extLst>
              <a:ext uri="{FF2B5EF4-FFF2-40B4-BE49-F238E27FC236}">
                <a16:creationId xmlns:a16="http://schemas.microsoft.com/office/drawing/2014/main" id="{36CCC378-15A8-6972-3896-FF69DB1A86EF}"/>
              </a:ext>
            </a:extLst>
          </p:cNvPr>
          <p:cNvSpPr txBox="1"/>
          <p:nvPr userDrawn="1"/>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6" name="TextBox 5">
            <a:extLst>
              <a:ext uri="{FF2B5EF4-FFF2-40B4-BE49-F238E27FC236}">
                <a16:creationId xmlns:a16="http://schemas.microsoft.com/office/drawing/2014/main" id="{B4753ADC-3CDC-8585-1B64-FC71910FE39F}"/>
              </a:ext>
            </a:extLst>
          </p:cNvPr>
          <p:cNvSpPr txBox="1"/>
          <p:nvPr userDrawn="1"/>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8995188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29"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 Id="rId30"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29" Type="http://schemas.openxmlformats.org/officeDocument/2006/relationships/image" Target="../media/image1.png"/><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theme" Target="../theme/theme3.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31" Type="http://schemas.openxmlformats.org/officeDocument/2006/relationships/image" Target="../media/image5.png"/><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26" Type="http://schemas.openxmlformats.org/officeDocument/2006/relationships/slideLayout" Target="../slideLayouts/slideLayout107.xml"/><Relationship Id="rId3" Type="http://schemas.openxmlformats.org/officeDocument/2006/relationships/slideLayout" Target="../slideLayouts/slideLayout84.xml"/><Relationship Id="rId21" Type="http://schemas.openxmlformats.org/officeDocument/2006/relationships/slideLayout" Target="../slideLayouts/slideLayout102.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5" Type="http://schemas.openxmlformats.org/officeDocument/2006/relationships/slideLayout" Target="../slideLayouts/slideLayout10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slideLayout" Target="../slideLayouts/slideLayout101.xml"/><Relationship Id="rId29" Type="http://schemas.openxmlformats.org/officeDocument/2006/relationships/theme" Target="../theme/theme4.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24" Type="http://schemas.openxmlformats.org/officeDocument/2006/relationships/slideLayout" Target="../slideLayouts/slideLayout105.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23" Type="http://schemas.openxmlformats.org/officeDocument/2006/relationships/slideLayout" Target="../slideLayouts/slideLayout104.xml"/><Relationship Id="rId28" Type="http://schemas.openxmlformats.org/officeDocument/2006/relationships/slideLayout" Target="../slideLayouts/slideLayout109.xml"/><Relationship Id="rId10" Type="http://schemas.openxmlformats.org/officeDocument/2006/relationships/slideLayout" Target="../slideLayouts/slideLayout91.xml"/><Relationship Id="rId19" Type="http://schemas.openxmlformats.org/officeDocument/2006/relationships/slideLayout" Target="../slideLayouts/slideLayout100.xml"/><Relationship Id="rId31" Type="http://schemas.openxmlformats.org/officeDocument/2006/relationships/image" Target="../media/image5.png"/><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 Id="rId22" Type="http://schemas.openxmlformats.org/officeDocument/2006/relationships/slideLayout" Target="../slideLayouts/slideLayout103.xml"/><Relationship Id="rId27" Type="http://schemas.openxmlformats.org/officeDocument/2006/relationships/slideLayout" Target="../slideLayouts/slideLayout108.xml"/><Relationship Id="rId30"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17.xml"/><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 Type="http://schemas.openxmlformats.org/officeDocument/2006/relationships/slideLayout" Target="../slideLayouts/slideLayout112.xml"/><Relationship Id="rId21" Type="http://schemas.openxmlformats.org/officeDocument/2006/relationships/slideLayout" Target="../slideLayouts/slideLayout130.xml"/><Relationship Id="rId7" Type="http://schemas.openxmlformats.org/officeDocument/2006/relationships/slideLayout" Target="../slideLayouts/slideLayout116.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0" Type="http://schemas.openxmlformats.org/officeDocument/2006/relationships/slideLayout" Target="../slideLayouts/slideLayout129.xml"/><Relationship Id="rId29" Type="http://schemas.openxmlformats.org/officeDocument/2006/relationships/image" Target="../media/image1.png"/><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5" Type="http://schemas.openxmlformats.org/officeDocument/2006/relationships/slideLayout" Target="../slideLayouts/slideLayout114.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theme" Target="../theme/theme5.xml"/><Relationship Id="rId10" Type="http://schemas.openxmlformats.org/officeDocument/2006/relationships/slideLayout" Target="../slideLayouts/slideLayout119.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slideLayout" Target="../slideLayouts/slideLayout149.xml"/><Relationship Id="rId18" Type="http://schemas.openxmlformats.org/officeDocument/2006/relationships/slideLayout" Target="../slideLayouts/slideLayout154.xml"/><Relationship Id="rId26" Type="http://schemas.openxmlformats.org/officeDocument/2006/relationships/slideLayout" Target="../slideLayouts/slideLayout162.xml"/><Relationship Id="rId3" Type="http://schemas.openxmlformats.org/officeDocument/2006/relationships/slideLayout" Target="../slideLayouts/slideLayout139.xml"/><Relationship Id="rId21" Type="http://schemas.openxmlformats.org/officeDocument/2006/relationships/slideLayout" Target="../slideLayouts/slideLayout157.xml"/><Relationship Id="rId7" Type="http://schemas.openxmlformats.org/officeDocument/2006/relationships/slideLayout" Target="../slideLayouts/slideLayout143.xml"/><Relationship Id="rId12" Type="http://schemas.openxmlformats.org/officeDocument/2006/relationships/slideLayout" Target="../slideLayouts/slideLayout148.xml"/><Relationship Id="rId17" Type="http://schemas.openxmlformats.org/officeDocument/2006/relationships/slideLayout" Target="../slideLayouts/slideLayout153.xml"/><Relationship Id="rId25" Type="http://schemas.openxmlformats.org/officeDocument/2006/relationships/slideLayout" Target="../slideLayouts/slideLayout161.xml"/><Relationship Id="rId2" Type="http://schemas.openxmlformats.org/officeDocument/2006/relationships/slideLayout" Target="../slideLayouts/slideLayout138.xml"/><Relationship Id="rId16" Type="http://schemas.openxmlformats.org/officeDocument/2006/relationships/slideLayout" Target="../slideLayouts/slideLayout152.xml"/><Relationship Id="rId20" Type="http://schemas.openxmlformats.org/officeDocument/2006/relationships/slideLayout" Target="../slideLayouts/slideLayout156.xml"/><Relationship Id="rId29" Type="http://schemas.openxmlformats.org/officeDocument/2006/relationships/image" Target="../media/image1.png"/><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24" Type="http://schemas.openxmlformats.org/officeDocument/2006/relationships/slideLayout" Target="../slideLayouts/slideLayout160.xml"/><Relationship Id="rId5" Type="http://schemas.openxmlformats.org/officeDocument/2006/relationships/slideLayout" Target="../slideLayouts/slideLayout141.xml"/><Relationship Id="rId15" Type="http://schemas.openxmlformats.org/officeDocument/2006/relationships/slideLayout" Target="../slideLayouts/slideLayout151.xml"/><Relationship Id="rId23" Type="http://schemas.openxmlformats.org/officeDocument/2006/relationships/slideLayout" Target="../slideLayouts/slideLayout159.xml"/><Relationship Id="rId28" Type="http://schemas.openxmlformats.org/officeDocument/2006/relationships/theme" Target="../theme/theme6.xml"/><Relationship Id="rId10" Type="http://schemas.openxmlformats.org/officeDocument/2006/relationships/slideLayout" Target="../slideLayouts/slideLayout146.xml"/><Relationship Id="rId19" Type="http://schemas.openxmlformats.org/officeDocument/2006/relationships/slideLayout" Target="../slideLayouts/slideLayout155.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slideLayout" Target="../slideLayouts/slideLayout150.xml"/><Relationship Id="rId22" Type="http://schemas.openxmlformats.org/officeDocument/2006/relationships/slideLayout" Target="../slideLayouts/slideLayout158.xml"/><Relationship Id="rId27" Type="http://schemas.openxmlformats.org/officeDocument/2006/relationships/slideLayout" Target="../slideLayouts/slideLayout163.xml"/><Relationship Id="rId30"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165.xml"/><Relationship Id="rId1" Type="http://schemas.openxmlformats.org/officeDocument/2006/relationships/slideLayout" Target="../slideLayouts/slideLayout164.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6" cy="451942"/>
          </a:xfrm>
          <a:prstGeom prst="rect">
            <a:avLst/>
          </a:prstGeom>
        </p:spPr>
      </p:pic>
    </p:spTree>
    <p:extLst>
      <p:ext uri="{BB962C8B-B14F-4D97-AF65-F5344CB8AC3E}">
        <p14:creationId xmlns:p14="http://schemas.microsoft.com/office/powerpoint/2010/main" val="3275931291"/>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 id="2147483904" r:id="rId18"/>
    <p:sldLayoutId id="2147483905" r:id="rId19"/>
    <p:sldLayoutId id="2147483906" r:id="rId20"/>
    <p:sldLayoutId id="2147483907" r:id="rId21"/>
    <p:sldLayoutId id="2147483908" r:id="rId22"/>
    <p:sldLayoutId id="2147483909" r:id="rId23"/>
    <p:sldLayoutId id="2147483910" r:id="rId24"/>
    <p:sldLayoutId id="2147483911" r:id="rId25"/>
    <p:sldLayoutId id="2147483912" r:id="rId26"/>
    <p:sldLayoutId id="2147483913"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tx2">
                <a:lumMod val="85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266700" y="319470"/>
            <a:ext cx="681666" cy="451942"/>
          </a:xfrm>
          <a:prstGeom prst="rect">
            <a:avLst/>
          </a:prstGeom>
        </p:spPr>
      </p:pic>
      <p:sp>
        <p:nvSpPr>
          <p:cNvPr id="2" name="TextBox 1">
            <a:extLst>
              <a:ext uri="{FF2B5EF4-FFF2-40B4-BE49-F238E27FC236}">
                <a16:creationId xmlns:a16="http://schemas.microsoft.com/office/drawing/2014/main" id="{13C93DB8-8109-4839-4533-D52647F330B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3" name="TextBox 2">
            <a:extLst>
              <a:ext uri="{FF2B5EF4-FFF2-40B4-BE49-F238E27FC236}">
                <a16:creationId xmlns:a16="http://schemas.microsoft.com/office/drawing/2014/main" id="{D4AA7094-B510-FCCE-91B2-CBD23BFDE2C0}"/>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3734361925"/>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 id="2147483926" r:id="rId12"/>
    <p:sldLayoutId id="2147483927" r:id="rId13"/>
    <p:sldLayoutId id="2147483928" r:id="rId14"/>
    <p:sldLayoutId id="2147483929" r:id="rId15"/>
    <p:sldLayoutId id="2147483930" r:id="rId16"/>
    <p:sldLayoutId id="2147483931" r:id="rId17"/>
    <p:sldLayoutId id="2147483932" r:id="rId18"/>
    <p:sldLayoutId id="2147483933" r:id="rId19"/>
    <p:sldLayoutId id="2147483934" r:id="rId20"/>
    <p:sldLayoutId id="2147483935" r:id="rId21"/>
    <p:sldLayoutId id="2147483936" r:id="rId22"/>
    <p:sldLayoutId id="2147483937" r:id="rId23"/>
    <p:sldLayoutId id="2147483938" r:id="rId24"/>
    <p:sldLayoutId id="2147483939" r:id="rId25"/>
    <p:sldLayoutId id="2147483940" r:id="rId26"/>
    <p:sldLayoutId id="2147483941"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0906305"/>
      </p:ext>
    </p:extLst>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 id="2147483957" r:id="rId15"/>
    <p:sldLayoutId id="2147483958" r:id="rId16"/>
    <p:sldLayoutId id="2147483959" r:id="rId17"/>
    <p:sldLayoutId id="2147483960" r:id="rId18"/>
    <p:sldLayoutId id="2147483961" r:id="rId19"/>
    <p:sldLayoutId id="2147483962" r:id="rId20"/>
    <p:sldLayoutId id="2147483963" r:id="rId21"/>
    <p:sldLayoutId id="2147483964" r:id="rId22"/>
    <p:sldLayoutId id="2147483965" r:id="rId23"/>
    <p:sldLayoutId id="2147483966" r:id="rId24"/>
    <p:sldLayoutId id="2147483967" r:id="rId25"/>
    <p:sldLayoutId id="2147483968" r:id="rId26"/>
    <p:sldLayoutId id="2147483969"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809A6F4-437A-F5BC-A382-7E14CD1E36B7}"/>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 name="TextBox 3">
            <a:extLst>
              <a:ext uri="{FF2B5EF4-FFF2-40B4-BE49-F238E27FC236}">
                <a16:creationId xmlns:a16="http://schemas.microsoft.com/office/drawing/2014/main" id="{901DB1F4-AA0B-D214-2C9A-AE809FF1F69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4099" name="Title Placeholder 1"/>
          <p:cNvSpPr>
            <a:spLocks noGrp="1"/>
          </p:cNvSpPr>
          <p:nvPr>
            <p:ph type="title"/>
          </p:nvPr>
        </p:nvSpPr>
        <p:spPr bwMode="auto">
          <a:xfrm>
            <a:off x="948366" y="128981"/>
            <a:ext cx="10386814" cy="832920"/>
          </a:xfrm>
          <a:prstGeom prst="rect">
            <a:avLst/>
          </a:prstGeom>
          <a:noFill/>
          <a:ln w="9525">
            <a:noFill/>
            <a:miter lim="800000"/>
            <a:headEnd/>
            <a:tailEnd/>
          </a:ln>
        </p:spPr>
        <p:txBody>
          <a:bodyPr vert="horz" wrap="square" lIns="45720" tIns="0" rIns="4572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pic>
        <p:nvPicPr>
          <p:cNvPr id="9" name="Picture 8" descr="A red and white sign&#10;&#10;Description automatically generated with medium confidence">
            <a:extLst>
              <a:ext uri="{FF2B5EF4-FFF2-40B4-BE49-F238E27FC236}">
                <a16:creationId xmlns:a16="http://schemas.microsoft.com/office/drawing/2014/main" id="{9C47990B-ED32-7041-7CE6-379DC0F77AAE}"/>
              </a:ext>
            </a:extLst>
          </p:cNvPr>
          <p:cNvPicPr>
            <a:picLocks noChangeAspect="1"/>
          </p:cNvPicPr>
          <p:nvPr/>
        </p:nvPicPr>
        <p:blipFill>
          <a:blip r:embed="rId30"/>
          <a:stretch>
            <a:fillRect/>
          </a:stretch>
        </p:blipFill>
        <p:spPr>
          <a:xfrm>
            <a:off x="11309075" y="319470"/>
            <a:ext cx="681666" cy="451942"/>
          </a:xfrm>
          <a:prstGeom prst="rect">
            <a:avLst/>
          </a:prstGeom>
        </p:spPr>
      </p:pic>
      <p:pic>
        <p:nvPicPr>
          <p:cNvPr id="2" name="Picture 1" descr="A picture containing text, clipart&#10;&#10;Description automatically generated">
            <a:extLst>
              <a:ext uri="{FF2B5EF4-FFF2-40B4-BE49-F238E27FC236}">
                <a16:creationId xmlns:a16="http://schemas.microsoft.com/office/drawing/2014/main" id="{A03C655F-18AF-780C-F994-802A30EEA9EF}"/>
              </a:ext>
            </a:extLst>
          </p:cNvPr>
          <p:cNvPicPr>
            <a:picLocks noChangeAspect="1"/>
          </p:cNvPicPr>
          <p:nvPr/>
        </p:nvPicPr>
        <p:blipFill>
          <a:blip r:embed="rId31"/>
          <a:stretch>
            <a:fillRect/>
          </a:stretch>
        </p:blipFill>
        <p:spPr>
          <a:xfrm>
            <a:off x="266700" y="113697"/>
            <a:ext cx="644814" cy="811816"/>
          </a:xfrm>
          <a:prstGeom prst="rect">
            <a:avLst/>
          </a:prstGeom>
        </p:spPr>
      </p:pic>
      <p:sp>
        <p:nvSpPr>
          <p:cNvPr id="8" name="Rectangle 7">
            <a:extLst>
              <a:ext uri="{FF2B5EF4-FFF2-40B4-BE49-F238E27FC236}">
                <a16:creationId xmlns:a16="http://schemas.microsoft.com/office/drawing/2014/main" id="{7AD4339D-DBCA-B475-10A1-FBC7E6A007BD}"/>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1203097"/>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 id="2147483985" r:id="rId15"/>
    <p:sldLayoutId id="2147483986" r:id="rId16"/>
    <p:sldLayoutId id="2147483987" r:id="rId17"/>
    <p:sldLayoutId id="2147483988" r:id="rId18"/>
    <p:sldLayoutId id="2147483989" r:id="rId19"/>
    <p:sldLayoutId id="2147483990" r:id="rId20"/>
    <p:sldLayoutId id="2147483991" r:id="rId21"/>
    <p:sldLayoutId id="2147483992" r:id="rId22"/>
    <p:sldLayoutId id="2147483993" r:id="rId23"/>
    <p:sldLayoutId id="2147483994" r:id="rId24"/>
    <p:sldLayoutId id="2147483995" r:id="rId25"/>
    <p:sldLayoutId id="2147483996" r:id="rId26"/>
    <p:sldLayoutId id="2147483997" r:id="rId27"/>
    <p:sldLayoutId id="2147483998" r:id="rId28"/>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Tree>
    <p:extLst>
      <p:ext uri="{BB962C8B-B14F-4D97-AF65-F5344CB8AC3E}">
        <p14:creationId xmlns:p14="http://schemas.microsoft.com/office/powerpoint/2010/main" val="1621805805"/>
      </p:ext>
    </p:extLst>
  </p:cSld>
  <p:clrMap bg1="lt1" tx1="dk1" bg2="lt2" tx2="dk2" accent1="accent1" accent2="accent2" accent3="accent3" accent4="accent4" accent5="accent5" accent6="accent6" hlink="hlink" folHlink="folHlink"/>
  <p:sldLayoutIdLst>
    <p:sldLayoutId id="2147484000" r:id="rId1"/>
    <p:sldLayoutId id="2147484001" r:id="rId2"/>
    <p:sldLayoutId id="2147484002" r:id="rId3"/>
    <p:sldLayoutId id="2147484003" r:id="rId4"/>
    <p:sldLayoutId id="2147484004" r:id="rId5"/>
    <p:sldLayoutId id="2147484005" r:id="rId6"/>
    <p:sldLayoutId id="2147484006" r:id="rId7"/>
    <p:sldLayoutId id="2147484007" r:id="rId8"/>
    <p:sldLayoutId id="2147484008" r:id="rId9"/>
    <p:sldLayoutId id="2147484009" r:id="rId10"/>
    <p:sldLayoutId id="2147484010" r:id="rId11"/>
    <p:sldLayoutId id="2147484011" r:id="rId12"/>
    <p:sldLayoutId id="2147484012" r:id="rId13"/>
    <p:sldLayoutId id="2147484013" r:id="rId14"/>
    <p:sldLayoutId id="2147484014" r:id="rId15"/>
    <p:sldLayoutId id="2147484015" r:id="rId16"/>
    <p:sldLayoutId id="2147484016" r:id="rId17"/>
    <p:sldLayoutId id="2147484017" r:id="rId18"/>
    <p:sldLayoutId id="2147484018" r:id="rId19"/>
    <p:sldLayoutId id="2147484019" r:id="rId20"/>
    <p:sldLayoutId id="2147484020" r:id="rId21"/>
    <p:sldLayoutId id="2147484021" r:id="rId22"/>
    <p:sldLayoutId id="2147484022" r:id="rId23"/>
    <p:sldLayoutId id="2147484023" r:id="rId24"/>
    <p:sldLayoutId id="2147484024" r:id="rId25"/>
    <p:sldLayoutId id="2147484025" r:id="rId26"/>
    <p:sldLayoutId id="2147484026"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5000">
              <a:schemeClr val="tx2"/>
            </a:gs>
            <a:gs pos="90000">
              <a:schemeClr val="tx2">
                <a:alpha val="35000"/>
              </a:schemeClr>
            </a:gs>
            <a:gs pos="95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160788" y="128981"/>
            <a:ext cx="9764511"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29"/>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6" name="Date Placeholder 4">
            <a:extLst>
              <a:ext uri="{FF2B5EF4-FFF2-40B4-BE49-F238E27FC236}">
                <a16:creationId xmlns:a16="http://schemas.microsoft.com/office/drawing/2014/main" id="{654CE446-4257-6BEB-B6A7-C36A4CB84617}"/>
              </a:ext>
            </a:extLst>
          </p:cNvPr>
          <p:cNvSpPr>
            <a:spLocks noGrp="1"/>
          </p:cNvSpPr>
          <p:nvPr>
            <p:ph type="dt" sz="half" idx="2"/>
          </p:nvPr>
        </p:nvSpPr>
        <p:spPr>
          <a:xfrm>
            <a:off x="8842515" y="6653150"/>
            <a:ext cx="3081713" cy="137160"/>
          </a:xfrm>
          <a:prstGeom prst="rect">
            <a:avLst/>
          </a:prstGeom>
        </p:spPr>
        <p:txBody>
          <a:bodyPr anchor="ctr"/>
          <a:lstStyle>
            <a:lvl1pPr algn="r">
              <a:defRPr sz="900">
                <a:solidFill>
                  <a:schemeClr val="tx1">
                    <a:lumMod val="75000"/>
                    <a:lumOff val="25000"/>
                  </a:schemeClr>
                </a:solidFill>
              </a:defRPr>
            </a:lvl1pPr>
          </a:lstStyle>
          <a:p>
            <a:endParaRPr lang="en-US" dirty="0"/>
          </a:p>
        </p:txBody>
      </p:sp>
      <p:sp>
        <p:nvSpPr>
          <p:cNvPr id="7" name="Footer Placeholder 3">
            <a:extLst>
              <a:ext uri="{FF2B5EF4-FFF2-40B4-BE49-F238E27FC236}">
                <a16:creationId xmlns:a16="http://schemas.microsoft.com/office/drawing/2014/main" id="{BB31B321-C66F-1A23-694D-DF5296341D94}"/>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tx1">
                    <a:lumMod val="75000"/>
                    <a:lumOff val="25000"/>
                  </a:schemeClr>
                </a:solidFill>
              </a:defRPr>
            </a:lvl1pPr>
          </a:lstStyle>
          <a:p>
            <a:endParaRPr lang="en-US" dirty="0"/>
          </a:p>
        </p:txBody>
      </p:sp>
      <p:sp>
        <p:nvSpPr>
          <p:cNvPr id="3" name="Rectangle 2">
            <a:extLst>
              <a:ext uri="{FF2B5EF4-FFF2-40B4-BE49-F238E27FC236}">
                <a16:creationId xmlns:a16="http://schemas.microsoft.com/office/drawing/2014/main" id="{39720D12-0BDE-1075-1F74-CB008D4B402C}"/>
              </a:ext>
            </a:extLst>
          </p:cNvPr>
          <p:cNvSpPr/>
          <p:nvPr/>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p:nvPicPr>
        <p:blipFill>
          <a:blip r:embed="rId30"/>
          <a:srcRect/>
          <a:stretch/>
        </p:blipFill>
        <p:spPr>
          <a:xfrm>
            <a:off x="190500" y="86740"/>
            <a:ext cx="1970289" cy="874270"/>
          </a:xfrm>
          <a:prstGeom prst="rect">
            <a:avLst/>
          </a:prstGeom>
        </p:spPr>
      </p:pic>
      <p:sp>
        <p:nvSpPr>
          <p:cNvPr id="2" name="TextBox 1">
            <a:extLst>
              <a:ext uri="{FF2B5EF4-FFF2-40B4-BE49-F238E27FC236}">
                <a16:creationId xmlns:a16="http://schemas.microsoft.com/office/drawing/2014/main" id="{0319D296-3ADD-602F-6280-AF09F0C8541E}"/>
              </a:ext>
            </a:extLst>
          </p:cNvPr>
          <p:cNvSpPr txBox="1"/>
          <p:nvPr/>
        </p:nvSpPr>
        <p:spPr>
          <a:xfrm>
            <a:off x="5862607" y="24910"/>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
        <p:nvSpPr>
          <p:cNvPr id="8" name="TextBox 7">
            <a:extLst>
              <a:ext uri="{FF2B5EF4-FFF2-40B4-BE49-F238E27FC236}">
                <a16:creationId xmlns:a16="http://schemas.microsoft.com/office/drawing/2014/main" id="{3CB3D4C0-148A-1C15-E80F-A173E101EED7}"/>
              </a:ext>
            </a:extLst>
          </p:cNvPr>
          <p:cNvSpPr txBox="1"/>
          <p:nvPr/>
        </p:nvSpPr>
        <p:spPr>
          <a:xfrm>
            <a:off x="5862607" y="6624203"/>
            <a:ext cx="466787" cy="216635"/>
          </a:xfrm>
          <a:prstGeom prst="rect">
            <a:avLst/>
          </a:prstGeom>
          <a:noFill/>
        </p:spPr>
        <p:txBody>
          <a:bodyPr wrap="square" lIns="0" tIns="0" rIns="0" bIns="0" rtlCol="0" anchor="b">
            <a:spAutoFit/>
          </a:bodyPr>
          <a:lstStyle/>
          <a:p>
            <a:pPr algn="ctr"/>
            <a:r>
              <a:rPr lang="en-US" sz="1400" b="1" dirty="0">
                <a:solidFill>
                  <a:srgbClr val="00B050"/>
                </a:solidFill>
              </a:rPr>
              <a:t>CUI</a:t>
            </a:r>
          </a:p>
        </p:txBody>
      </p:sp>
    </p:spTree>
    <p:extLst>
      <p:ext uri="{BB962C8B-B14F-4D97-AF65-F5344CB8AC3E}">
        <p14:creationId xmlns:p14="http://schemas.microsoft.com/office/powerpoint/2010/main" val="1433272706"/>
      </p:ext>
    </p:extLst>
  </p:cSld>
  <p:clrMap bg1="lt1" tx1="dk1" bg2="lt2" tx2="dk2" accent1="accent1" accent2="accent2" accent3="accent3" accent4="accent4" accent5="accent5" accent6="accent6" hlink="hlink" folHlink="folHlink"/>
  <p:sldLayoutIdLst>
    <p:sldLayoutId id="2147484028" r:id="rId1"/>
    <p:sldLayoutId id="2147484029" r:id="rId2"/>
    <p:sldLayoutId id="2147484030" r:id="rId3"/>
    <p:sldLayoutId id="2147484031" r:id="rId4"/>
    <p:sldLayoutId id="2147484032" r:id="rId5"/>
    <p:sldLayoutId id="2147484033" r:id="rId6"/>
    <p:sldLayoutId id="2147484034" r:id="rId7"/>
    <p:sldLayoutId id="2147484035" r:id="rId8"/>
    <p:sldLayoutId id="2147484036" r:id="rId9"/>
    <p:sldLayoutId id="2147484037" r:id="rId10"/>
    <p:sldLayoutId id="2147484038" r:id="rId11"/>
    <p:sldLayoutId id="2147484039" r:id="rId12"/>
    <p:sldLayoutId id="2147484040" r:id="rId13"/>
    <p:sldLayoutId id="2147484041" r:id="rId14"/>
    <p:sldLayoutId id="2147484042" r:id="rId15"/>
    <p:sldLayoutId id="2147484043" r:id="rId16"/>
    <p:sldLayoutId id="2147484044" r:id="rId17"/>
    <p:sldLayoutId id="2147484045" r:id="rId18"/>
    <p:sldLayoutId id="2147484046" r:id="rId19"/>
    <p:sldLayoutId id="2147484047" r:id="rId20"/>
    <p:sldLayoutId id="2147484048" r:id="rId21"/>
    <p:sldLayoutId id="2147484049" r:id="rId22"/>
    <p:sldLayoutId id="2147484050" r:id="rId23"/>
    <p:sldLayoutId id="2147484051" r:id="rId24"/>
    <p:sldLayoutId id="2147484052" r:id="rId25"/>
    <p:sldLayoutId id="2147484053" r:id="rId26"/>
    <p:sldLayoutId id="2147484054" r:id="rId27"/>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87000">
              <a:schemeClr val="tx2"/>
            </a:gs>
            <a:gs pos="90000">
              <a:schemeClr val="tx2"/>
            </a:gs>
            <a:gs pos="98000">
              <a:schemeClr val="bg1">
                <a:lumMod val="40000"/>
                <a:lumOff val="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1" name="Text Box 14">
            <a:extLst>
              <a:ext uri="{FF2B5EF4-FFF2-40B4-BE49-F238E27FC236}">
                <a16:creationId xmlns:a16="http://schemas.microsoft.com/office/drawing/2014/main" id="{06488F25-D32D-48D0-BB8A-6B1499EB02EC}"/>
              </a:ext>
            </a:extLst>
          </p:cNvPr>
          <p:cNvSpPr txBox="1">
            <a:spLocks noChangeArrowheads="1"/>
          </p:cNvSpPr>
          <p:nvPr/>
        </p:nvSpPr>
        <p:spPr bwMode="auto">
          <a:xfrm>
            <a:off x="11218426" y="662710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
        <p:nvSpPr>
          <p:cNvPr id="17" name="Date Placeholder 4">
            <a:extLst>
              <a:ext uri="{FF2B5EF4-FFF2-40B4-BE49-F238E27FC236}">
                <a16:creationId xmlns:a16="http://schemas.microsoft.com/office/drawing/2014/main" id="{876090B8-EB33-44F6-B805-AE75858FA42D}"/>
              </a:ext>
            </a:extLst>
          </p:cNvPr>
          <p:cNvSpPr>
            <a:spLocks noGrp="1"/>
          </p:cNvSpPr>
          <p:nvPr>
            <p:ph type="dt" sz="half" idx="2"/>
          </p:nvPr>
        </p:nvSpPr>
        <p:spPr>
          <a:xfrm>
            <a:off x="8842515" y="6653150"/>
            <a:ext cx="2761673" cy="137160"/>
          </a:xfrm>
          <a:prstGeom prst="rect">
            <a:avLst/>
          </a:prstGeom>
        </p:spPr>
        <p:txBody>
          <a:bodyPr anchor="ctr"/>
          <a:lstStyle>
            <a:lvl1pPr algn="r">
              <a:defRPr sz="900">
                <a:solidFill>
                  <a:schemeClr val="bg2">
                    <a:lumMod val="75000"/>
                  </a:schemeClr>
                </a:solidFill>
              </a:defRPr>
            </a:lvl1pPr>
          </a:lstStyle>
          <a:p>
            <a:endParaRPr lang="en-US" dirty="0"/>
          </a:p>
        </p:txBody>
      </p:sp>
      <p:sp>
        <p:nvSpPr>
          <p:cNvPr id="18" name="Footer Placeholder 3">
            <a:extLst>
              <a:ext uri="{FF2B5EF4-FFF2-40B4-BE49-F238E27FC236}">
                <a16:creationId xmlns:a16="http://schemas.microsoft.com/office/drawing/2014/main" id="{2F8A329A-59C1-4D23-B5E6-03FA1C182A0A}"/>
              </a:ext>
            </a:extLst>
          </p:cNvPr>
          <p:cNvSpPr>
            <a:spLocks noGrp="1"/>
          </p:cNvSpPr>
          <p:nvPr>
            <p:ph type="ftr" sz="quarter" idx="3"/>
          </p:nvPr>
        </p:nvSpPr>
        <p:spPr>
          <a:xfrm>
            <a:off x="266700" y="6653150"/>
            <a:ext cx="2901373" cy="137160"/>
          </a:xfrm>
          <a:prstGeom prst="rect">
            <a:avLst/>
          </a:prstGeom>
        </p:spPr>
        <p:txBody>
          <a:bodyPr anchor="ctr"/>
          <a:lstStyle>
            <a:lvl1pPr>
              <a:defRPr sz="900">
                <a:solidFill>
                  <a:schemeClr val="bg2">
                    <a:lumMod val="75000"/>
                  </a:schemeClr>
                </a:solidFill>
              </a:defRPr>
            </a:lvl1pPr>
          </a:lstStyle>
          <a:p>
            <a:endParaRPr lang="en-US" dirty="0"/>
          </a:p>
        </p:txBody>
      </p:sp>
      <p:sp>
        <p:nvSpPr>
          <p:cNvPr id="2" name="Title Placeholder 1">
            <a:extLst>
              <a:ext uri="{FF2B5EF4-FFF2-40B4-BE49-F238E27FC236}">
                <a16:creationId xmlns:a16="http://schemas.microsoft.com/office/drawing/2014/main" id="{CA18FFB5-1B4A-8A37-78CC-AC1A7AE08575}"/>
              </a:ext>
            </a:extLst>
          </p:cNvPr>
          <p:cNvSpPr>
            <a:spLocks noGrp="1"/>
          </p:cNvSpPr>
          <p:nvPr>
            <p:ph type="title"/>
          </p:nvPr>
        </p:nvSpPr>
        <p:spPr bwMode="auto">
          <a:xfrm>
            <a:off x="266699" y="128981"/>
            <a:ext cx="11658599" cy="83292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Tree>
    <p:extLst>
      <p:ext uri="{BB962C8B-B14F-4D97-AF65-F5344CB8AC3E}">
        <p14:creationId xmlns:p14="http://schemas.microsoft.com/office/powerpoint/2010/main" val="3039864455"/>
      </p:ext>
    </p:extLst>
  </p:cSld>
  <p:clrMap bg1="lt1" tx1="dk1" bg2="lt2" tx2="dk2" accent1="accent1" accent2="accent2" accent3="accent3" accent4="accent4" accent5="accent5" accent6="accent6" hlink="hlink" folHlink="folHlink"/>
  <p:sldLayoutIdLst>
    <p:sldLayoutId id="2147484056" r:id="rId1"/>
    <p:sldLayoutId id="2147484057" r:id="rId2"/>
  </p:sldLayoutIdLst>
  <p:hf hdr="0" dt="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90000"/>
              <a:lumOff val="10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CD537-EDF2-4080-9663-F40EA838389C}"/>
              </a:ext>
            </a:extLst>
          </p:cNvPr>
          <p:cNvSpPr>
            <a:spLocks noGrp="1"/>
          </p:cNvSpPr>
          <p:nvPr>
            <p:ph type="title"/>
          </p:nvPr>
        </p:nvSpPr>
        <p:spPr/>
        <p:txBody>
          <a:bodyPr/>
          <a:lstStyle/>
          <a:p>
            <a:r>
              <a:rPr lang="en-US" dirty="0"/>
              <a:t>HEC-ResSim Scripting Class</a:t>
            </a:r>
          </a:p>
        </p:txBody>
      </p:sp>
      <p:pic>
        <p:nvPicPr>
          <p:cNvPr id="9" name="Picture Placeholder 8">
            <a:extLst>
              <a:ext uri="{FF2B5EF4-FFF2-40B4-BE49-F238E27FC236}">
                <a16:creationId xmlns:a16="http://schemas.microsoft.com/office/drawing/2014/main" id="{791194A2-2579-46C3-AA5F-FB33D2F712B1}"/>
              </a:ext>
            </a:extLst>
          </p:cNvPr>
          <p:cNvPicPr>
            <a:picLocks noGrp="1" noChangeAspect="1"/>
          </p:cNvPicPr>
          <p:nvPr>
            <p:ph type="pic" sz="quarter" idx="13"/>
          </p:nvPr>
        </p:nvPicPr>
        <p:blipFill rotWithShape="1">
          <a:blip r:embed="rId2"/>
          <a:srcRect t="9705" b="9705"/>
          <a:stretch/>
        </p:blipFill>
        <p:spPr/>
      </p:pic>
      <p:pic>
        <p:nvPicPr>
          <p:cNvPr id="11" name="Picture Placeholder 10">
            <a:extLst>
              <a:ext uri="{FF2B5EF4-FFF2-40B4-BE49-F238E27FC236}">
                <a16:creationId xmlns:a16="http://schemas.microsoft.com/office/drawing/2014/main" id="{93F41A6E-7948-4583-AE9D-0A8410A9C138}"/>
              </a:ext>
            </a:extLst>
          </p:cNvPr>
          <p:cNvPicPr>
            <a:picLocks noGrp="1" noChangeAspect="1"/>
          </p:cNvPicPr>
          <p:nvPr>
            <p:ph type="pic" sz="quarter" idx="14"/>
          </p:nvPr>
        </p:nvPicPr>
        <p:blipFill rotWithShape="1">
          <a:blip r:embed="rId3"/>
          <a:srcRect t="854" b="854"/>
          <a:stretch/>
        </p:blipFill>
        <p:spPr/>
      </p:pic>
      <p:sp>
        <p:nvSpPr>
          <p:cNvPr id="5" name="Text Placeholder 4">
            <a:extLst>
              <a:ext uri="{FF2B5EF4-FFF2-40B4-BE49-F238E27FC236}">
                <a16:creationId xmlns:a16="http://schemas.microsoft.com/office/drawing/2014/main" id="{38881793-F9B0-4589-A735-95389FB83852}"/>
              </a:ext>
            </a:extLst>
          </p:cNvPr>
          <p:cNvSpPr>
            <a:spLocks noGrp="1"/>
          </p:cNvSpPr>
          <p:nvPr>
            <p:ph type="body" sz="quarter" idx="15"/>
          </p:nvPr>
        </p:nvSpPr>
        <p:spPr/>
        <p:txBody>
          <a:bodyPr/>
          <a:lstStyle/>
          <a:p>
            <a:r>
              <a:rPr lang="en-US" sz="2800" dirty="0"/>
              <a:t>Troubleshooting Broken Scripts</a:t>
            </a:r>
          </a:p>
        </p:txBody>
      </p:sp>
    </p:spTree>
    <p:extLst>
      <p:ext uri="{BB962C8B-B14F-4D97-AF65-F5344CB8AC3E}">
        <p14:creationId xmlns:p14="http://schemas.microsoft.com/office/powerpoint/2010/main" val="182605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69F4AAC-D33F-4B51-B03F-6B718908E364}"/>
              </a:ext>
            </a:extLst>
          </p:cNvPr>
          <p:cNvSpPr>
            <a:spLocks noGrp="1"/>
          </p:cNvSpPr>
          <p:nvPr>
            <p:ph sz="quarter" idx="15"/>
          </p:nvPr>
        </p:nvSpPr>
        <p:spPr/>
        <p:txBody>
          <a:bodyPr/>
          <a:lstStyle/>
          <a:p>
            <a:pPr marL="457200" indent="-457200">
              <a:buFont typeface="Arial" panose="020B0604020202020204" pitchFamily="34" charset="0"/>
              <a:buChar char="•"/>
            </a:pPr>
            <a:r>
              <a:rPr lang="en-US" sz="2800" dirty="0"/>
              <a:t>Print statements are a great way to track the progress of a script and calculations</a:t>
            </a:r>
          </a:p>
          <a:p>
            <a:pPr marL="457200" indent="-457200">
              <a:buFont typeface="Arial" panose="020B0604020202020204" pitchFamily="34" charset="0"/>
              <a:buChar char="•"/>
            </a:pPr>
            <a:endParaRPr lang="en-US" sz="2800" dirty="0"/>
          </a:p>
          <a:p>
            <a:r>
              <a:rPr lang="en-US" sz="2800" dirty="0"/>
              <a:t>print ‘This will print to the log file’</a:t>
            </a:r>
          </a:p>
          <a:p>
            <a:r>
              <a:rPr lang="en-US" sz="2800" dirty="0"/>
              <a:t>print ‘%s’ % ‘This does too’</a:t>
            </a:r>
          </a:p>
          <a:p>
            <a:endParaRPr lang="en-US" sz="2800" dirty="0"/>
          </a:p>
          <a:p>
            <a:pPr marL="457200" indent="-457200">
              <a:buFont typeface="Arial" panose="020B0604020202020204" pitchFamily="34" charset="0"/>
              <a:buChar char="•"/>
            </a:pPr>
            <a:r>
              <a:rPr lang="en-US" sz="2800" dirty="0"/>
              <a:t>Filling your script with print statements will slow your compute down</a:t>
            </a:r>
          </a:p>
        </p:txBody>
      </p:sp>
      <p:sp>
        <p:nvSpPr>
          <p:cNvPr id="5" name="Content Placeholder 4">
            <a:extLst>
              <a:ext uri="{FF2B5EF4-FFF2-40B4-BE49-F238E27FC236}">
                <a16:creationId xmlns:a16="http://schemas.microsoft.com/office/drawing/2014/main" id="{F66CD760-DFC3-423A-8D6B-6966BC75CF3D}"/>
              </a:ext>
            </a:extLst>
          </p:cNvPr>
          <p:cNvSpPr>
            <a:spLocks noGrp="1"/>
          </p:cNvSpPr>
          <p:nvPr>
            <p:ph sz="quarter" idx="19"/>
          </p:nvPr>
        </p:nvSpPr>
        <p:spPr/>
        <p:txBody>
          <a:bodyPr/>
          <a:lstStyle/>
          <a:p>
            <a:pPr marL="457200" indent="-457200">
              <a:buFont typeface="Arial" panose="020B0604020202020204" pitchFamily="34" charset="0"/>
              <a:buChar char="•"/>
            </a:pPr>
            <a:r>
              <a:rPr lang="en-US" sz="2800" dirty="0"/>
              <a:t>Using a debug function allows you to create print statements that can quickly be turned on or off.</a:t>
            </a:r>
          </a:p>
        </p:txBody>
      </p:sp>
      <p:sp>
        <p:nvSpPr>
          <p:cNvPr id="2" name="Title 1">
            <a:extLst>
              <a:ext uri="{FF2B5EF4-FFF2-40B4-BE49-F238E27FC236}">
                <a16:creationId xmlns:a16="http://schemas.microsoft.com/office/drawing/2014/main" id="{6E13FBB1-B0B7-4FF8-AEDD-AFF87013574D}"/>
              </a:ext>
            </a:extLst>
          </p:cNvPr>
          <p:cNvSpPr>
            <a:spLocks noGrp="1"/>
          </p:cNvSpPr>
          <p:nvPr>
            <p:ph type="title"/>
          </p:nvPr>
        </p:nvSpPr>
        <p:spPr/>
        <p:txBody>
          <a:bodyPr/>
          <a:lstStyle/>
          <a:p>
            <a:r>
              <a:rPr lang="en-US" dirty="0"/>
              <a:t>Print Statements</a:t>
            </a:r>
          </a:p>
        </p:txBody>
      </p:sp>
    </p:spTree>
    <p:extLst>
      <p:ext uri="{BB962C8B-B14F-4D97-AF65-F5344CB8AC3E}">
        <p14:creationId xmlns:p14="http://schemas.microsoft.com/office/powerpoint/2010/main" val="2178962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545B9BB-7DED-4B86-BEBB-681218A449DB}"/>
              </a:ext>
            </a:extLst>
          </p:cNvPr>
          <p:cNvSpPr>
            <a:spLocks noGrp="1"/>
          </p:cNvSpPr>
          <p:nvPr>
            <p:ph sz="quarter" idx="10"/>
          </p:nvPr>
        </p:nvSpPr>
        <p:spPr/>
        <p:txBody>
          <a:bodyPr/>
          <a:lstStyle/>
          <a:p>
            <a:pPr algn="l"/>
            <a:r>
              <a:rPr lang="en-US" sz="1800" dirty="0">
                <a:solidFill>
                  <a:srgbClr val="0000FF"/>
                </a:solidFill>
                <a:latin typeface="Consolas" panose="020B0609020204030204" pitchFamily="49" charset="0"/>
              </a:rPr>
              <a:t>def</a:t>
            </a:r>
            <a:r>
              <a:rPr lang="en-US" sz="1800" dirty="0">
                <a:solidFill>
                  <a:srgbClr val="000000"/>
                </a:solidFill>
                <a:latin typeface="Consolas" panose="020B0609020204030204" pitchFamily="49" charset="0"/>
              </a:rPr>
              <a:t> </a:t>
            </a:r>
            <a:r>
              <a:rPr lang="en-US" sz="1800" b="1" dirty="0" err="1">
                <a:solidFill>
                  <a:srgbClr val="000000"/>
                </a:solidFill>
                <a:latin typeface="Consolas" panose="020B0609020204030204" pitchFamily="49" charset="0"/>
              </a:rPr>
              <a:t>lineNo</a:t>
            </a:r>
            <a:r>
              <a:rPr lang="en-US" sz="1800" b="1"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return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inspect.currentframe</a:t>
            </a:r>
            <a:r>
              <a:rPr lang="en-US" sz="1800" dirty="0">
                <a:solidFill>
                  <a:srgbClr val="000000"/>
                </a:solidFill>
                <a:latin typeface="Consolas" panose="020B0609020204030204" pitchFamily="49" charset="0"/>
              </a:rPr>
              <a:t>().</a:t>
            </a:r>
            <a:r>
              <a:rPr lang="en-US" sz="1800" dirty="0" err="1">
                <a:solidFill>
                  <a:srgbClr val="000000"/>
                </a:solidFill>
                <a:latin typeface="Consolas" panose="020B0609020204030204" pitchFamily="49" charset="0"/>
              </a:rPr>
              <a:t>f_back.f_lineno</a:t>
            </a:r>
            <a:endParaRPr lang="en-US" sz="1800" dirty="0">
              <a:solidFill>
                <a:srgbClr val="000000"/>
              </a:solidFill>
              <a:latin typeface="Consolas" panose="020B0609020204030204" pitchFamily="49" charset="0"/>
            </a:endParaRPr>
          </a:p>
          <a:p>
            <a:pPr algn="l"/>
            <a:endParaRPr lang="en-US" sz="1800" dirty="0">
              <a:solidFill>
                <a:srgbClr val="000000"/>
              </a:solidFill>
              <a:latin typeface="Consolas" panose="020B0609020204030204" pitchFamily="49" charset="0"/>
            </a:endParaRPr>
          </a:p>
          <a:p>
            <a:pPr algn="l"/>
            <a:r>
              <a:rPr lang="en-US" sz="1800" dirty="0">
                <a:solidFill>
                  <a:srgbClr val="0000FF"/>
                </a:solidFill>
                <a:latin typeface="Consolas" panose="020B0609020204030204" pitchFamily="49" charset="0"/>
              </a:rPr>
              <a:t>def</a:t>
            </a:r>
            <a:r>
              <a:rPr lang="en-US" sz="1800" dirty="0">
                <a:solidFill>
                  <a:srgbClr val="000000"/>
                </a:solidFill>
                <a:latin typeface="Consolas" panose="020B0609020204030204" pitchFamily="49" charset="0"/>
              </a:rPr>
              <a:t> </a:t>
            </a:r>
            <a:r>
              <a:rPr lang="en-US" sz="1800" b="1" dirty="0" err="1">
                <a:solidFill>
                  <a:srgbClr val="000000"/>
                </a:solidFill>
                <a:latin typeface="Consolas" panose="020B0609020204030204" pitchFamily="49" charset="0"/>
              </a:rPr>
              <a:t>outputDebug</a:t>
            </a:r>
            <a:r>
              <a:rPr lang="en-US" sz="1800" b="1" dirty="0">
                <a:solidFill>
                  <a:srgbClr val="000000"/>
                </a:solidFill>
                <a:latin typeface="Consolas" panose="020B0609020204030204" pitchFamily="49" charset="0"/>
              </a:rPr>
              <a:t>(    *</a:t>
            </a:r>
            <a:r>
              <a:rPr lang="en-US" sz="1800" b="1" dirty="0" err="1">
                <a:solidFill>
                  <a:srgbClr val="000000"/>
                </a:solidFill>
                <a:latin typeface="Consolas" panose="020B0609020204030204" pitchFamily="49" charset="0"/>
              </a:rPr>
              <a:t>args</a:t>
            </a:r>
            <a:endParaRPr lang="en-US" sz="1800" b="1" dirty="0">
              <a:solidFill>
                <a:srgbClr val="000000"/>
              </a:solidFill>
              <a:latin typeface="Consolas" panose="020B0609020204030204" pitchFamily="49" charset="0"/>
            </a:endParaRPr>
          </a:p>
          <a:p>
            <a:pPr algn="l"/>
            <a:r>
              <a:rPr lang="en-US" sz="1800" dirty="0">
                <a:solidFill>
                  <a:srgbClr val="000000"/>
                </a:solidFill>
                <a:latin typeface="Consolas" panose="020B0609020204030204" pitchFamily="49" charset="0"/>
              </a:rPr>
              <a:t>                    ) :</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ArgCount</a:t>
            </a:r>
            <a:r>
              <a:rPr lang="en-US" sz="1800" dirty="0">
                <a:solidFill>
                  <a:srgbClr val="000000"/>
                </a:solidFill>
                <a:latin typeface="Consolas" panose="020B0609020204030204" pitchFamily="49" charset="0"/>
              </a:rPr>
              <a:t> = </a:t>
            </a:r>
            <a:r>
              <a:rPr lang="en-US" sz="1800" dirty="0" err="1">
                <a:solidFill>
                  <a:srgbClr val="000000"/>
                </a:solidFill>
                <a:latin typeface="Consolas" panose="020B0609020204030204" pitchFamily="49" charset="0"/>
              </a:rPr>
              <a:t>len</a:t>
            </a:r>
            <a:r>
              <a:rPr lang="en-US" sz="1800" dirty="0">
                <a:solidFill>
                  <a:srgbClr val="000000"/>
                </a:solidFill>
                <a:latin typeface="Consolas" panose="020B0609020204030204" pitchFamily="49" charset="0"/>
              </a:rPr>
              <a:t>(</a:t>
            </a:r>
            <a:r>
              <a:rPr lang="en-US" sz="1800" dirty="0" err="1">
                <a:solidFill>
                  <a:srgbClr val="000000"/>
                </a:solidFill>
                <a:latin typeface="Consolas" panose="020B0609020204030204" pitchFamily="49" charset="0"/>
              </a:rPr>
              <a:t>args</a:t>
            </a:r>
            <a:r>
              <a:rPr lang="en-US" sz="1800"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ArgCount</a:t>
            </a:r>
            <a:r>
              <a:rPr lang="en-US" sz="1800" dirty="0">
                <a:solidFill>
                  <a:srgbClr val="000000"/>
                </a:solidFill>
                <a:latin typeface="Consolas" panose="020B0609020204030204" pitchFamily="49" charset="0"/>
              </a:rPr>
              <a:t> &lt; </a:t>
            </a:r>
            <a:r>
              <a:rPr lang="en-US" sz="1800" dirty="0">
                <a:solidFill>
                  <a:srgbClr val="800000"/>
                </a:solidFill>
                <a:latin typeface="Consolas" panose="020B0609020204030204" pitchFamily="49" charset="0"/>
              </a:rPr>
              <a:t>2</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raise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ValueError</a:t>
            </a:r>
            <a:r>
              <a:rPr lang="en-US" sz="1800" dirty="0">
                <a:solidFill>
                  <a:srgbClr val="000000"/>
                </a:solidFill>
                <a:latin typeface="Consolas" panose="020B0609020204030204" pitchFamily="49" charset="0"/>
              </a:rPr>
              <a:t>(</a:t>
            </a:r>
            <a:r>
              <a:rPr lang="en-US" sz="1800" i="1" dirty="0">
                <a:solidFill>
                  <a:srgbClr val="00AA00"/>
                </a:solidFill>
                <a:latin typeface="Consolas" panose="020B0609020204030204" pitchFamily="49" charset="0"/>
              </a:rPr>
              <a:t>'Expected at least 2 arguments, got %d'</a:t>
            </a:r>
            <a:r>
              <a:rPr lang="en-US" sz="1800" i="1" dirty="0">
                <a:solidFill>
                  <a:srgbClr val="000000"/>
                </a:solidFill>
                <a:latin typeface="Consolas" panose="020B0609020204030204" pitchFamily="49" charset="0"/>
              </a:rPr>
              <a:t> % </a:t>
            </a:r>
            <a:r>
              <a:rPr lang="en-US" sz="1800" i="1" dirty="0" err="1">
                <a:solidFill>
                  <a:srgbClr val="000000"/>
                </a:solidFill>
                <a:latin typeface="Consolas" panose="020B0609020204030204" pitchFamily="49" charset="0"/>
              </a:rPr>
              <a:t>argCount</a:t>
            </a:r>
            <a:r>
              <a:rPr lang="en-US" sz="1800" i="1"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type(</a:t>
            </a:r>
            <a:r>
              <a:rPr lang="en-US" sz="1800" dirty="0" err="1">
                <a:solidFill>
                  <a:srgbClr val="000000"/>
                </a:solidFill>
                <a:latin typeface="Consolas" panose="020B0609020204030204" pitchFamily="49" charset="0"/>
              </a:rPr>
              <a:t>args</a:t>
            </a:r>
            <a:r>
              <a:rPr lang="en-US" sz="1800" dirty="0">
                <a:solidFill>
                  <a:srgbClr val="000000"/>
                </a:solidFill>
                <a:latin typeface="Consolas" panose="020B0609020204030204" pitchFamily="49" charset="0"/>
              </a:rPr>
              <a:t>[</a:t>
            </a:r>
            <a:r>
              <a:rPr lang="en-US" sz="1800" dirty="0">
                <a:solidFill>
                  <a:srgbClr val="800000"/>
                </a:solidFill>
                <a:latin typeface="Consolas" panose="020B0609020204030204" pitchFamily="49" charset="0"/>
              </a:rPr>
              <a:t>0</a:t>
            </a:r>
            <a:r>
              <a:rPr lang="en-US" sz="1800" dirty="0">
                <a:solidFill>
                  <a:srgbClr val="000000"/>
                </a:solidFill>
                <a:latin typeface="Consolas" panose="020B0609020204030204" pitchFamily="49" charset="0"/>
              </a:rPr>
              <a:t>]) != type(</a:t>
            </a:r>
            <a:r>
              <a:rPr lang="en-US" sz="1800" dirty="0">
                <a:solidFill>
                  <a:srgbClr val="0000FF"/>
                </a:solidFill>
                <a:latin typeface="Consolas" panose="020B0609020204030204" pitchFamily="49" charset="0"/>
              </a:rPr>
              <a:t>True</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raise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ValueError</a:t>
            </a:r>
            <a:r>
              <a:rPr lang="en-US" sz="1800" dirty="0">
                <a:solidFill>
                  <a:srgbClr val="000000"/>
                </a:solidFill>
                <a:latin typeface="Consolas" panose="020B0609020204030204" pitchFamily="49" charset="0"/>
              </a:rPr>
              <a:t>(</a:t>
            </a:r>
            <a:r>
              <a:rPr lang="en-US" sz="1800" i="1" dirty="0">
                <a:solidFill>
                  <a:srgbClr val="00AA00"/>
                </a:solidFill>
                <a:latin typeface="Consolas" panose="020B0609020204030204" pitchFamily="49" charset="0"/>
              </a:rPr>
              <a:t>'Expected first argument to be either True or False'</a:t>
            </a:r>
            <a:r>
              <a:rPr lang="en-US" sz="1800" i="1"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type(</a:t>
            </a:r>
            <a:r>
              <a:rPr lang="en-US" sz="1800" dirty="0" err="1">
                <a:solidFill>
                  <a:srgbClr val="000000"/>
                </a:solidFill>
                <a:latin typeface="Consolas" panose="020B0609020204030204" pitchFamily="49" charset="0"/>
              </a:rPr>
              <a:t>args</a:t>
            </a:r>
            <a:r>
              <a:rPr lang="en-US" sz="1800" dirty="0">
                <a:solidFill>
                  <a:srgbClr val="000000"/>
                </a:solidFill>
                <a:latin typeface="Consolas" panose="020B0609020204030204" pitchFamily="49" charset="0"/>
              </a:rPr>
              <a:t>[</a:t>
            </a:r>
            <a:r>
              <a:rPr lang="en-US" sz="1800" dirty="0">
                <a:solidFill>
                  <a:srgbClr val="800000"/>
                </a:solidFill>
                <a:latin typeface="Consolas" panose="020B0609020204030204" pitchFamily="49" charset="0"/>
              </a:rPr>
              <a:t>1</a:t>
            </a:r>
            <a:r>
              <a:rPr lang="en-US" sz="1800" dirty="0">
                <a:solidFill>
                  <a:srgbClr val="000000"/>
                </a:solidFill>
                <a:latin typeface="Consolas" panose="020B0609020204030204" pitchFamily="49" charset="0"/>
              </a:rPr>
              <a:t>]) != type(</a:t>
            </a:r>
            <a:r>
              <a:rPr lang="en-US" sz="1800" dirty="0">
                <a:solidFill>
                  <a:srgbClr val="800000"/>
                </a:solidFill>
                <a:latin typeface="Consolas" panose="020B0609020204030204" pitchFamily="49" charset="0"/>
              </a:rPr>
              <a:t>1</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raise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ValueError</a:t>
            </a:r>
            <a:r>
              <a:rPr lang="en-US" sz="1800" dirty="0">
                <a:solidFill>
                  <a:srgbClr val="000000"/>
                </a:solidFill>
                <a:latin typeface="Consolas" panose="020B0609020204030204" pitchFamily="49" charset="0"/>
              </a:rPr>
              <a:t>(</a:t>
            </a:r>
            <a:r>
              <a:rPr lang="en-US" sz="1800" i="1" dirty="0">
                <a:solidFill>
                  <a:srgbClr val="00AA00"/>
                </a:solidFill>
                <a:latin typeface="Consolas" panose="020B0609020204030204" pitchFamily="49" charset="0"/>
              </a:rPr>
              <a:t>'Expected second argument to be line number'</a:t>
            </a:r>
            <a:r>
              <a:rPr lang="en-US" sz="1800" i="1" dirty="0">
                <a:solidFill>
                  <a:srgbClr val="000000"/>
                </a:solidFill>
                <a:latin typeface="Consolas" panose="020B0609020204030204" pitchFamily="49" charset="0"/>
              </a:rPr>
              <a:t>)</a:t>
            </a:r>
          </a:p>
          <a:p>
            <a:pPr algn="l"/>
            <a:endParaRPr lang="en-US" sz="1800" dirty="0">
              <a:latin typeface="Consolas" panose="020B0609020204030204" pitchFamily="49" charset="0"/>
            </a:endParaRP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if</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args</a:t>
            </a:r>
            <a:r>
              <a:rPr lang="en-US" sz="1800" dirty="0">
                <a:solidFill>
                  <a:srgbClr val="000000"/>
                </a:solidFill>
                <a:latin typeface="Consolas" panose="020B0609020204030204" pitchFamily="49" charset="0"/>
              </a:rPr>
              <a:t>[</a:t>
            </a:r>
            <a:r>
              <a:rPr lang="en-US" sz="1800" dirty="0">
                <a:solidFill>
                  <a:srgbClr val="800000"/>
                </a:solidFill>
                <a:latin typeface="Consolas" panose="020B0609020204030204" pitchFamily="49" charset="0"/>
              </a:rPr>
              <a:t>0</a:t>
            </a:r>
            <a:r>
              <a:rPr lang="en-US" sz="1800" dirty="0">
                <a:solidFill>
                  <a:srgbClr val="000000"/>
                </a:solidFill>
                <a:latin typeface="Consolas" panose="020B0609020204030204" pitchFamily="49" charset="0"/>
              </a:rPr>
              <a:t>] == </a:t>
            </a:r>
            <a:r>
              <a:rPr lang="en-US" sz="1800" dirty="0">
                <a:solidFill>
                  <a:srgbClr val="0000FF"/>
                </a:solidFill>
                <a:latin typeface="Consolas" panose="020B0609020204030204" pitchFamily="49" charset="0"/>
              </a:rPr>
              <a:t>True</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DebugStatement</a:t>
            </a:r>
            <a:r>
              <a:rPr lang="en-US" sz="1800" dirty="0">
                <a:solidFill>
                  <a:srgbClr val="000000"/>
                </a:solidFill>
                <a:latin typeface="Consolas" panose="020B0609020204030204" pitchFamily="49" charset="0"/>
              </a:rPr>
              <a:t> = </a:t>
            </a:r>
            <a:r>
              <a:rPr lang="en-US" sz="1800" i="1" dirty="0">
                <a:solidFill>
                  <a:srgbClr val="00AA00"/>
                </a:solidFill>
                <a:latin typeface="Consolas" panose="020B0609020204030204" pitchFamily="49" charset="0"/>
              </a:rPr>
              <a:t>'</a:t>
            </a:r>
            <a:r>
              <a:rPr lang="en-US" sz="1800" i="1" u="sng" dirty="0">
                <a:solidFill>
                  <a:srgbClr val="000000"/>
                </a:solidFill>
                <a:latin typeface="Consolas" panose="020B0609020204030204" pitchFamily="49" charset="0"/>
              </a:rPr>
              <a:t>Debug</a:t>
            </a:r>
            <a:r>
              <a:rPr lang="en-US" sz="1800" i="1" u="sng" dirty="0">
                <a:solidFill>
                  <a:srgbClr val="00AA00"/>
                </a:solidFill>
                <a:latin typeface="Consolas" panose="020B0609020204030204" pitchFamily="49" charset="0"/>
              </a:rPr>
              <a:t> Line %d   |\t'</a:t>
            </a:r>
            <a:r>
              <a:rPr lang="en-US" sz="1800" i="1" u="sng" dirty="0">
                <a:solidFill>
                  <a:srgbClr val="000000"/>
                </a:solidFill>
                <a:latin typeface="Consolas" panose="020B0609020204030204" pitchFamily="49" charset="0"/>
              </a:rPr>
              <a:t> % </a:t>
            </a:r>
            <a:r>
              <a:rPr lang="en-US" sz="1800" i="1" u="sng" dirty="0" err="1">
                <a:solidFill>
                  <a:srgbClr val="000000"/>
                </a:solidFill>
                <a:latin typeface="Consolas" panose="020B0609020204030204" pitchFamily="49" charset="0"/>
              </a:rPr>
              <a:t>args</a:t>
            </a:r>
            <a:r>
              <a:rPr lang="en-US" sz="1800" i="1" u="sng" dirty="0">
                <a:solidFill>
                  <a:srgbClr val="000000"/>
                </a:solidFill>
                <a:latin typeface="Consolas" panose="020B0609020204030204" pitchFamily="49" charset="0"/>
              </a:rPr>
              <a:t>[</a:t>
            </a:r>
            <a:r>
              <a:rPr lang="en-US" sz="1800" i="1" u="sng" dirty="0">
                <a:solidFill>
                  <a:srgbClr val="800000"/>
                </a:solidFill>
                <a:latin typeface="Consolas" panose="020B0609020204030204" pitchFamily="49" charset="0"/>
              </a:rPr>
              <a:t>1</a:t>
            </a:r>
            <a:r>
              <a:rPr lang="en-US" sz="1800" i="1" u="sng" dirty="0">
                <a:solidFill>
                  <a:srgbClr val="000000"/>
                </a:solidFill>
                <a:latin typeface="Consolas" panose="020B0609020204030204" pitchFamily="49" charset="0"/>
              </a:rPr>
              <a:t>]</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for</a:t>
            </a:r>
            <a:r>
              <a:rPr lang="en-US" sz="1800" dirty="0">
                <a:solidFill>
                  <a:srgbClr val="000000"/>
                </a:solidFill>
                <a:latin typeface="Consolas" panose="020B0609020204030204" pitchFamily="49" charset="0"/>
              </a:rPr>
              <a:t> x </a:t>
            </a:r>
            <a:r>
              <a:rPr lang="en-US" sz="1800" dirty="0">
                <a:solidFill>
                  <a:srgbClr val="0000FF"/>
                </a:solidFill>
                <a:latin typeface="Consolas" panose="020B0609020204030204" pitchFamily="49" charset="0"/>
              </a:rPr>
              <a:t>in</a:t>
            </a:r>
            <a:r>
              <a:rPr lang="en-US" sz="1800" dirty="0">
                <a:solidFill>
                  <a:srgbClr val="000000"/>
                </a:solidFill>
                <a:latin typeface="Consolas" panose="020B0609020204030204" pitchFamily="49" charset="0"/>
              </a:rPr>
              <a:t> range(</a:t>
            </a:r>
            <a:r>
              <a:rPr lang="en-US" sz="1800" dirty="0">
                <a:solidFill>
                  <a:srgbClr val="800000"/>
                </a:solidFill>
                <a:latin typeface="Consolas" panose="020B0609020204030204" pitchFamily="49" charset="0"/>
              </a:rPr>
              <a:t>2</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ArgCount</a:t>
            </a:r>
            <a:r>
              <a:rPr lang="en-US" sz="1800" dirty="0">
                <a:solidFill>
                  <a:srgbClr val="000000"/>
                </a:solidFill>
                <a:latin typeface="Consolas" panose="020B0609020204030204" pitchFamily="49" charset="0"/>
              </a:rPr>
              <a:t>, </a:t>
            </a:r>
            <a:r>
              <a:rPr lang="en-US" sz="1800" dirty="0">
                <a:solidFill>
                  <a:srgbClr val="800000"/>
                </a:solidFill>
                <a:latin typeface="Consolas" panose="020B0609020204030204" pitchFamily="49" charset="0"/>
              </a:rPr>
              <a:t>1</a:t>
            </a:r>
            <a:r>
              <a:rPr lang="en-US" sz="1800" dirty="0">
                <a:solidFill>
                  <a:srgbClr val="000000"/>
                </a:solidFill>
                <a:latin typeface="Consolas" panose="020B0609020204030204" pitchFamily="49" charset="0"/>
              </a:rPr>
              <a:t>) :</a:t>
            </a:r>
          </a:p>
          <a:p>
            <a:pPr algn="l"/>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DebugStatement</a:t>
            </a:r>
            <a:r>
              <a:rPr lang="en-US" sz="1800" dirty="0">
                <a:solidFill>
                  <a:srgbClr val="000000"/>
                </a:solidFill>
                <a:latin typeface="Consolas" panose="020B0609020204030204" pitchFamily="49" charset="0"/>
              </a:rPr>
              <a:t> += str(</a:t>
            </a:r>
            <a:r>
              <a:rPr lang="en-US" sz="1800" dirty="0" err="1">
                <a:solidFill>
                  <a:srgbClr val="000000"/>
                </a:solidFill>
                <a:latin typeface="Consolas" panose="020B0609020204030204" pitchFamily="49" charset="0"/>
              </a:rPr>
              <a:t>args</a:t>
            </a:r>
            <a:r>
              <a:rPr lang="en-US" sz="1800" dirty="0">
                <a:solidFill>
                  <a:srgbClr val="000000"/>
                </a:solidFill>
                <a:latin typeface="Consolas" panose="020B0609020204030204" pitchFamily="49" charset="0"/>
              </a:rPr>
              <a:t>[x])</a:t>
            </a:r>
          </a:p>
          <a:p>
            <a:pPr algn="l"/>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print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DebugStatement</a:t>
            </a:r>
            <a:endParaRPr lang="en-US" sz="1100" dirty="0"/>
          </a:p>
        </p:txBody>
      </p:sp>
      <p:sp>
        <p:nvSpPr>
          <p:cNvPr id="3" name="Title 2">
            <a:extLst>
              <a:ext uri="{FF2B5EF4-FFF2-40B4-BE49-F238E27FC236}">
                <a16:creationId xmlns:a16="http://schemas.microsoft.com/office/drawing/2014/main" id="{A775F745-7BCF-448E-826F-CF186B301418}"/>
              </a:ext>
            </a:extLst>
          </p:cNvPr>
          <p:cNvSpPr>
            <a:spLocks noGrp="1"/>
          </p:cNvSpPr>
          <p:nvPr>
            <p:ph type="title"/>
          </p:nvPr>
        </p:nvSpPr>
        <p:spPr/>
        <p:txBody>
          <a:bodyPr/>
          <a:lstStyle/>
          <a:p>
            <a:r>
              <a:rPr lang="en-US" dirty="0"/>
              <a:t>Debugging Function</a:t>
            </a:r>
          </a:p>
        </p:txBody>
      </p:sp>
    </p:spTree>
    <p:extLst>
      <p:ext uri="{BB962C8B-B14F-4D97-AF65-F5344CB8AC3E}">
        <p14:creationId xmlns:p14="http://schemas.microsoft.com/office/powerpoint/2010/main" val="21600818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C752C9D-A0AE-43FD-9F9C-94C5529F19F2}"/>
              </a:ext>
            </a:extLst>
          </p:cNvPr>
          <p:cNvSpPr>
            <a:spLocks noGrp="1"/>
          </p:cNvSpPr>
          <p:nvPr>
            <p:ph sz="quarter" idx="10"/>
          </p:nvPr>
        </p:nvSpPr>
        <p:spPr/>
        <p:txBody>
          <a:bodyPr/>
          <a:lstStyle/>
          <a:p>
            <a:r>
              <a:rPr lang="en-US" sz="1800" dirty="0">
                <a:solidFill>
                  <a:srgbClr val="000000"/>
                </a:solidFill>
                <a:latin typeface="Consolas" panose="020B0609020204030204" pitchFamily="49" charset="0"/>
              </a:rPr>
              <a:t>debug = True</a:t>
            </a:r>
          </a:p>
          <a:p>
            <a:endParaRPr lang="en-US" sz="1800" dirty="0">
              <a:solidFill>
                <a:srgbClr val="000000"/>
              </a:solidFill>
              <a:latin typeface="Consolas" panose="020B0609020204030204" pitchFamily="49" charset="0"/>
            </a:endParaRPr>
          </a:p>
          <a:p>
            <a:r>
              <a:rPr lang="en-US" sz="1800" dirty="0" err="1">
                <a:solidFill>
                  <a:srgbClr val="000000"/>
                </a:solidFill>
                <a:latin typeface="Consolas" panose="020B0609020204030204" pitchFamily="49" charset="0"/>
              </a:rPr>
              <a:t>outputDebug</a:t>
            </a:r>
            <a:r>
              <a:rPr lang="en-US" sz="1800" dirty="0">
                <a:solidFill>
                  <a:srgbClr val="000000"/>
                </a:solidFill>
                <a:latin typeface="Consolas" panose="020B0609020204030204" pitchFamily="49" charset="0"/>
              </a:rPr>
              <a:t>(debug, </a:t>
            </a:r>
            <a:r>
              <a:rPr lang="en-US" sz="1800" dirty="0" err="1">
                <a:solidFill>
                  <a:srgbClr val="000000"/>
                </a:solidFill>
                <a:latin typeface="Consolas" panose="020B0609020204030204" pitchFamily="49" charset="0"/>
              </a:rPr>
              <a:t>lineNo</a:t>
            </a:r>
            <a:r>
              <a:rPr lang="en-US" sz="1800"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'Pass Number = %d    %s |    Current Rule: %s'</a:t>
            </a:r>
            <a:r>
              <a:rPr lang="en-US" sz="1800" i="1" dirty="0">
                <a:solidFill>
                  <a:srgbClr val="000000"/>
                </a:solidFill>
                <a:latin typeface="Consolas" panose="020B0609020204030204" pitchFamily="49" charset="0"/>
              </a:rPr>
              <a:t> % (</a:t>
            </a:r>
            <a:r>
              <a:rPr lang="en-US" sz="1800" i="1" dirty="0" err="1">
                <a:solidFill>
                  <a:srgbClr val="000000"/>
                </a:solidFill>
                <a:latin typeface="Consolas" panose="020B0609020204030204" pitchFamily="49" charset="0"/>
              </a:rPr>
              <a:t>PassNumber</a:t>
            </a:r>
            <a:r>
              <a:rPr lang="en-US" sz="1800" i="1" dirty="0">
                <a:solidFill>
                  <a:srgbClr val="000000"/>
                </a:solidFill>
                <a:latin typeface="Consolas" panose="020B0609020204030204" pitchFamily="49" charset="0"/>
              </a:rPr>
              <a:t>, </a:t>
            </a:r>
            <a:r>
              <a:rPr lang="en-US" sz="1800" i="1" dirty="0" err="1">
                <a:solidFill>
                  <a:srgbClr val="000000"/>
                </a:solidFill>
                <a:latin typeface="Consolas" panose="020B0609020204030204" pitchFamily="49" charset="0"/>
              </a:rPr>
              <a:t>CurrentHecTime.dateAndTime</a:t>
            </a:r>
            <a:r>
              <a:rPr lang="en-US" sz="1800" i="1" dirty="0">
                <a:solidFill>
                  <a:srgbClr val="000000"/>
                </a:solidFill>
                <a:latin typeface="Consolas" panose="020B0609020204030204" pitchFamily="49" charset="0"/>
              </a:rPr>
              <a:t>(</a:t>
            </a:r>
            <a:r>
              <a:rPr lang="en-US" sz="1800" i="1" dirty="0">
                <a:solidFill>
                  <a:srgbClr val="800000"/>
                </a:solidFill>
                <a:latin typeface="Consolas" panose="020B0609020204030204" pitchFamily="49" charset="0"/>
              </a:rPr>
              <a:t>4</a:t>
            </a:r>
            <a:r>
              <a:rPr lang="en-US" sz="1800" i="1" dirty="0">
                <a:solidFill>
                  <a:srgbClr val="000000"/>
                </a:solidFill>
                <a:latin typeface="Consolas" panose="020B0609020204030204" pitchFamily="49" charset="0"/>
              </a:rPr>
              <a:t>), </a:t>
            </a:r>
            <a:r>
              <a:rPr lang="en-US" sz="1800" i="1" dirty="0" err="1">
                <a:solidFill>
                  <a:srgbClr val="000000"/>
                </a:solidFill>
                <a:latin typeface="Consolas" panose="020B0609020204030204" pitchFamily="49" charset="0"/>
              </a:rPr>
              <a:t>currentRule</a:t>
            </a:r>
            <a:r>
              <a:rPr lang="en-US" sz="1800" i="1" dirty="0">
                <a:solidFill>
                  <a:srgbClr val="000000"/>
                </a:solidFill>
                <a:latin typeface="Consolas" panose="020B0609020204030204" pitchFamily="49" charset="0"/>
              </a:rPr>
              <a:t>))</a:t>
            </a:r>
          </a:p>
          <a:p>
            <a:endParaRPr lang="en-US" sz="1800" i="1" dirty="0">
              <a:solidFill>
                <a:srgbClr val="000000"/>
              </a:solidFill>
              <a:latin typeface="Consolas" panose="020B0609020204030204" pitchFamily="49" charset="0"/>
            </a:endParaRPr>
          </a:p>
          <a:p>
            <a:pPr algn="l"/>
            <a:r>
              <a:rPr lang="en-US" sz="1800" dirty="0" err="1">
                <a:solidFill>
                  <a:srgbClr val="000000"/>
                </a:solidFill>
                <a:latin typeface="Consolas" panose="020B0609020204030204" pitchFamily="49" charset="0"/>
              </a:rPr>
              <a:t>outputDebug</a:t>
            </a:r>
            <a:r>
              <a:rPr lang="en-US" sz="1800" dirty="0">
                <a:solidFill>
                  <a:srgbClr val="000000"/>
                </a:solidFill>
                <a:latin typeface="Consolas" panose="020B0609020204030204" pitchFamily="49" charset="0"/>
              </a:rPr>
              <a:t>(debug, </a:t>
            </a:r>
            <a:r>
              <a:rPr lang="en-US" sz="1800" dirty="0" err="1">
                <a:solidFill>
                  <a:srgbClr val="000000"/>
                </a:solidFill>
                <a:latin typeface="Consolas" panose="020B0609020204030204" pitchFamily="49" charset="0"/>
              </a:rPr>
              <a:t>lineNo</a:t>
            </a:r>
            <a:r>
              <a:rPr lang="en-US" sz="1800"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a:t>
            </a:r>
            <a:r>
              <a:rPr lang="en-US" sz="1800" i="1" dirty="0" err="1">
                <a:solidFill>
                  <a:srgbClr val="00AA00"/>
                </a:solidFill>
                <a:latin typeface="Consolas" panose="020B0609020204030204" pitchFamily="49" charset="0"/>
              </a:rPr>
              <a:t>PrevGaptEshAcres</a:t>
            </a:r>
            <a:r>
              <a:rPr lang="en-US" sz="1800" i="1" dirty="0">
                <a:solidFill>
                  <a:srgbClr val="00AA00"/>
                </a:solidFill>
                <a:latin typeface="Consolas" panose="020B0609020204030204" pitchFamily="49" charset="0"/>
              </a:rPr>
              <a:t> = '</a:t>
            </a:r>
            <a:r>
              <a:rPr lang="en-US" sz="1800" i="1" dirty="0">
                <a:solidFill>
                  <a:srgbClr val="000000"/>
                </a:solidFill>
                <a:latin typeface="Consolas" panose="020B0609020204030204" pitchFamily="49" charset="0"/>
              </a:rPr>
              <a:t>, </a:t>
            </a:r>
            <a:r>
              <a:rPr lang="en-US" sz="1800" i="1" dirty="0" err="1">
                <a:solidFill>
                  <a:srgbClr val="000000"/>
                </a:solidFill>
                <a:latin typeface="Consolas" panose="020B0609020204030204" pitchFamily="49" charset="0"/>
              </a:rPr>
              <a:t>PrevGaptEshAcres</a:t>
            </a:r>
            <a:r>
              <a:rPr lang="en-US" sz="1800" i="1"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'\n\t\</a:t>
            </a:r>
            <a:r>
              <a:rPr lang="en-US" sz="1800" i="1" dirty="0" err="1">
                <a:solidFill>
                  <a:srgbClr val="00AA00"/>
                </a:solidFill>
                <a:latin typeface="Consolas" panose="020B0609020204030204" pitchFamily="49" charset="0"/>
              </a:rPr>
              <a:t>tPrevGarrEshAcres</a:t>
            </a:r>
            <a:r>
              <a:rPr lang="en-US" sz="1800" i="1" dirty="0">
                <a:solidFill>
                  <a:srgbClr val="00AA00"/>
                </a:solidFill>
                <a:latin typeface="Consolas" panose="020B0609020204030204" pitchFamily="49" charset="0"/>
              </a:rPr>
              <a:t> = '</a:t>
            </a:r>
            <a:r>
              <a:rPr lang="en-US" sz="1800" i="1" dirty="0">
                <a:solidFill>
                  <a:srgbClr val="000000"/>
                </a:solidFill>
                <a:latin typeface="Consolas" panose="020B0609020204030204" pitchFamily="49" charset="0"/>
              </a:rPr>
              <a:t>, </a:t>
            </a:r>
            <a:r>
              <a:rPr lang="en-US" sz="1800" i="1" dirty="0" err="1">
                <a:solidFill>
                  <a:srgbClr val="000000"/>
                </a:solidFill>
                <a:latin typeface="Consolas" panose="020B0609020204030204" pitchFamily="49" charset="0"/>
              </a:rPr>
              <a:t>PrevGarrEshAcres</a:t>
            </a:r>
            <a:r>
              <a:rPr lang="en-US" sz="1800" i="1" dirty="0">
                <a:solidFill>
                  <a:srgbClr val="000000"/>
                </a:solidFill>
                <a:latin typeface="Consolas" panose="020B0609020204030204" pitchFamily="49" charset="0"/>
              </a:rPr>
              <a:t>, </a:t>
            </a:r>
            <a:r>
              <a:rPr lang="en-US" sz="1800" i="1" dirty="0">
                <a:solidFill>
                  <a:srgbClr val="00AA00"/>
                </a:solidFill>
                <a:latin typeface="Consolas" panose="020B0609020204030204" pitchFamily="49" charset="0"/>
              </a:rPr>
              <a:t>'\n\t\</a:t>
            </a:r>
            <a:r>
              <a:rPr lang="en-US" sz="1800" i="1" dirty="0" err="1">
                <a:solidFill>
                  <a:srgbClr val="00AA00"/>
                </a:solidFill>
                <a:latin typeface="Consolas" panose="020B0609020204030204" pitchFamily="49" charset="0"/>
              </a:rPr>
              <a:t>tGapt</a:t>
            </a:r>
            <a:r>
              <a:rPr lang="en-US" sz="1800" i="1" dirty="0">
                <a:solidFill>
                  <a:srgbClr val="00AA00"/>
                </a:solidFill>
                <a:latin typeface="Consolas" panose="020B0609020204030204" pitchFamily="49" charset="0"/>
              </a:rPr>
              <a:t> 30 Days = '</a:t>
            </a:r>
            <a:r>
              <a:rPr lang="en-US" sz="1800" i="1" dirty="0">
                <a:solidFill>
                  <a:srgbClr val="000000"/>
                </a:solidFill>
                <a:latin typeface="Consolas" panose="020B0609020204030204" pitchFamily="49" charset="0"/>
              </a:rPr>
              <a:t>, PrevGaptFlowOut30dayAve, </a:t>
            </a:r>
            <a:r>
              <a:rPr lang="en-US" sz="1800" i="1" dirty="0">
                <a:solidFill>
                  <a:srgbClr val="00AA00"/>
                </a:solidFill>
                <a:latin typeface="Consolas" panose="020B0609020204030204" pitchFamily="49" charset="0"/>
              </a:rPr>
              <a:t>' </a:t>
            </a:r>
            <a:r>
              <a:rPr lang="en-US" sz="1800" i="1" u="sng" dirty="0" err="1">
                <a:solidFill>
                  <a:srgbClr val="00AA00"/>
                </a:solidFill>
                <a:latin typeface="Consolas" panose="020B0609020204030204" pitchFamily="49" charset="0"/>
              </a:rPr>
              <a:t>len</a:t>
            </a:r>
            <a:r>
              <a:rPr lang="en-US" sz="1800" i="1" u="sng" dirty="0">
                <a:solidFill>
                  <a:srgbClr val="00AA00"/>
                </a:solidFill>
                <a:latin typeface="Consolas" panose="020B0609020204030204" pitchFamily="49" charset="0"/>
              </a:rPr>
              <a:t> = '</a:t>
            </a:r>
            <a:r>
              <a:rPr lang="en-US" sz="1800" i="1" u="sng" dirty="0">
                <a:solidFill>
                  <a:srgbClr val="000000"/>
                </a:solidFill>
                <a:latin typeface="Consolas" panose="020B0609020204030204" pitchFamily="49" charset="0"/>
              </a:rPr>
              <a:t>, PrevGaptFlowOut30dayAveNew)</a:t>
            </a:r>
            <a:endParaRPr lang="en-US" dirty="0"/>
          </a:p>
        </p:txBody>
      </p:sp>
      <p:sp>
        <p:nvSpPr>
          <p:cNvPr id="2" name="Title 1">
            <a:extLst>
              <a:ext uri="{FF2B5EF4-FFF2-40B4-BE49-F238E27FC236}">
                <a16:creationId xmlns:a16="http://schemas.microsoft.com/office/drawing/2014/main" id="{6BDD220B-4766-4122-9EEF-055FE5BDD1CC}"/>
              </a:ext>
            </a:extLst>
          </p:cNvPr>
          <p:cNvSpPr>
            <a:spLocks noGrp="1"/>
          </p:cNvSpPr>
          <p:nvPr>
            <p:ph type="title"/>
          </p:nvPr>
        </p:nvSpPr>
        <p:spPr/>
        <p:txBody>
          <a:bodyPr/>
          <a:lstStyle/>
          <a:p>
            <a:r>
              <a:rPr lang="en-US" dirty="0"/>
              <a:t>Debug Statement</a:t>
            </a:r>
          </a:p>
        </p:txBody>
      </p:sp>
      <p:pic>
        <p:nvPicPr>
          <p:cNvPr id="5" name="Picture 4">
            <a:extLst>
              <a:ext uri="{FF2B5EF4-FFF2-40B4-BE49-F238E27FC236}">
                <a16:creationId xmlns:a16="http://schemas.microsoft.com/office/drawing/2014/main" id="{9B05F3FA-8100-402E-8420-007D88413244}"/>
              </a:ext>
            </a:extLst>
          </p:cNvPr>
          <p:cNvPicPr>
            <a:picLocks noChangeAspect="1"/>
          </p:cNvPicPr>
          <p:nvPr/>
        </p:nvPicPr>
        <p:blipFill>
          <a:blip r:embed="rId2"/>
          <a:stretch>
            <a:fillRect/>
          </a:stretch>
        </p:blipFill>
        <p:spPr>
          <a:xfrm>
            <a:off x="2147813" y="3829050"/>
            <a:ext cx="7001852" cy="2010056"/>
          </a:xfrm>
          <a:prstGeom prst="rect">
            <a:avLst/>
          </a:prstGeom>
        </p:spPr>
      </p:pic>
    </p:spTree>
    <p:extLst>
      <p:ext uri="{BB962C8B-B14F-4D97-AF65-F5344CB8AC3E}">
        <p14:creationId xmlns:p14="http://schemas.microsoft.com/office/powerpoint/2010/main" val="3644868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18E28F-2CD4-8CE2-3D74-30FF742CAD3E}"/>
              </a:ext>
            </a:extLst>
          </p:cNvPr>
          <p:cNvSpPr>
            <a:spLocks noGrp="1"/>
          </p:cNvSpPr>
          <p:nvPr>
            <p:ph sz="quarter" idx="10"/>
          </p:nvPr>
        </p:nvSpPr>
        <p:spPr/>
        <p:txBody>
          <a:bodyPr anchor="ctr"/>
          <a:lstStyle/>
          <a:p>
            <a:pPr algn="ctr"/>
            <a:r>
              <a:rPr lang="en-US" sz="19900" dirty="0"/>
              <a:t>?</a:t>
            </a:r>
          </a:p>
        </p:txBody>
      </p:sp>
      <p:sp>
        <p:nvSpPr>
          <p:cNvPr id="3" name="Footer Placeholder 2">
            <a:extLst>
              <a:ext uri="{FF2B5EF4-FFF2-40B4-BE49-F238E27FC236}">
                <a16:creationId xmlns:a16="http://schemas.microsoft.com/office/drawing/2014/main" id="{2FB88924-1B26-E58F-773C-6986F3E6BE6A}"/>
              </a:ext>
            </a:extLst>
          </p:cNvPr>
          <p:cNvSpPr>
            <a:spLocks noGrp="1"/>
          </p:cNvSpPr>
          <p:nvPr>
            <p:ph type="ftr" sz="quarter" idx="12"/>
          </p:nvPr>
        </p:nvSpPr>
        <p:spPr/>
        <p:txBody>
          <a:bodyPr/>
          <a:lstStyle/>
          <a:p>
            <a:endParaRPr lang="en-US" dirty="0"/>
          </a:p>
        </p:txBody>
      </p:sp>
      <p:sp>
        <p:nvSpPr>
          <p:cNvPr id="4" name="Title 3">
            <a:extLst>
              <a:ext uri="{FF2B5EF4-FFF2-40B4-BE49-F238E27FC236}">
                <a16:creationId xmlns:a16="http://schemas.microsoft.com/office/drawing/2014/main" id="{12645040-E1CD-BCE8-D6B2-BA983F079E0F}"/>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2470616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E60CB76-75C9-482C-8C60-9D5A6DAB4B2C}"/>
              </a:ext>
            </a:extLst>
          </p:cNvPr>
          <p:cNvSpPr>
            <a:spLocks noGrp="1"/>
          </p:cNvSpPr>
          <p:nvPr>
            <p:ph sz="quarter" idx="10"/>
          </p:nvPr>
        </p:nvSpPr>
        <p:spPr/>
        <p:txBody>
          <a:bodyPr/>
          <a:lstStyle/>
          <a:p>
            <a:pPr marL="342900" indent="-342900">
              <a:buFont typeface="Arial" panose="020B0604020202020204" pitchFamily="34" charset="0"/>
              <a:buChar char="•"/>
            </a:pPr>
            <a:r>
              <a:rPr lang="en-US" sz="3200" dirty="0"/>
              <a:t>Error Traceback</a:t>
            </a:r>
          </a:p>
          <a:p>
            <a:pPr marL="569913" lvl="1" indent="-342900">
              <a:buFont typeface="Arial" panose="020B0604020202020204" pitchFamily="34" charset="0"/>
              <a:buChar char="•"/>
            </a:pPr>
            <a:r>
              <a:rPr lang="en-US" sz="3200" dirty="0"/>
              <a:t>What is traceback?</a:t>
            </a:r>
          </a:p>
          <a:p>
            <a:pPr marL="569913" lvl="1" indent="-342900">
              <a:buFont typeface="Arial" panose="020B0604020202020204" pitchFamily="34" charset="0"/>
              <a:buChar char="•"/>
            </a:pPr>
            <a:r>
              <a:rPr lang="en-US" sz="3200" dirty="0"/>
              <a:t>Where to Find Error Traceback</a:t>
            </a:r>
          </a:p>
          <a:p>
            <a:pPr marL="804863" lvl="2" indent="-342900"/>
            <a:r>
              <a:rPr lang="en-US" sz="2800" dirty="0"/>
              <a:t>Compute Window</a:t>
            </a:r>
          </a:p>
          <a:p>
            <a:pPr marL="804863" lvl="2" indent="-342900"/>
            <a:r>
              <a:rPr lang="en-US" sz="2800" dirty="0"/>
              <a:t>Console Log</a:t>
            </a:r>
          </a:p>
          <a:p>
            <a:pPr marL="342900" indent="-342900">
              <a:buFont typeface="Arial" panose="020B0604020202020204" pitchFamily="34" charset="0"/>
              <a:buChar char="•"/>
            </a:pPr>
            <a:r>
              <a:rPr lang="en-US" sz="3200" dirty="0"/>
              <a:t>Deciphering Traceback</a:t>
            </a:r>
          </a:p>
          <a:p>
            <a:pPr marL="342900" indent="-342900">
              <a:buFont typeface="Arial" panose="020B0604020202020204" pitchFamily="34" charset="0"/>
              <a:buChar char="•"/>
            </a:pPr>
            <a:r>
              <a:rPr lang="en-US" sz="3200" dirty="0"/>
              <a:t>Error Types</a:t>
            </a:r>
          </a:p>
          <a:p>
            <a:pPr marL="342900" indent="-342900">
              <a:buFont typeface="Arial" panose="020B0604020202020204" pitchFamily="34" charset="0"/>
              <a:buChar char="•"/>
            </a:pPr>
            <a:r>
              <a:rPr lang="en-US" sz="3200" dirty="0"/>
              <a:t>Understanding ResSim Compute Sequence</a:t>
            </a:r>
          </a:p>
          <a:p>
            <a:pPr marL="342900" indent="-342900">
              <a:buFont typeface="Arial" panose="020B0604020202020204" pitchFamily="34" charset="0"/>
              <a:buChar char="•"/>
            </a:pPr>
            <a:r>
              <a:rPr lang="en-US" sz="3200" dirty="0"/>
              <a:t>Print It Out</a:t>
            </a:r>
          </a:p>
        </p:txBody>
      </p:sp>
      <p:sp>
        <p:nvSpPr>
          <p:cNvPr id="2" name="Title 1">
            <a:extLst>
              <a:ext uri="{FF2B5EF4-FFF2-40B4-BE49-F238E27FC236}">
                <a16:creationId xmlns:a16="http://schemas.microsoft.com/office/drawing/2014/main" id="{40B7E615-79C0-495D-B340-A6614CA4336B}"/>
              </a:ext>
            </a:extLst>
          </p:cNvPr>
          <p:cNvSpPr>
            <a:spLocks noGrp="1"/>
          </p:cNvSpPr>
          <p:nvPr>
            <p:ph type="title"/>
          </p:nvPr>
        </p:nvSpPr>
        <p:spPr/>
        <p:txBody>
          <a:bodyPr/>
          <a:lstStyle/>
          <a:p>
            <a:r>
              <a:rPr lang="en-US" dirty="0"/>
              <a:t>Overview</a:t>
            </a:r>
          </a:p>
        </p:txBody>
      </p:sp>
    </p:spTree>
    <p:extLst>
      <p:ext uri="{BB962C8B-B14F-4D97-AF65-F5344CB8AC3E}">
        <p14:creationId xmlns:p14="http://schemas.microsoft.com/office/powerpoint/2010/main" val="3969501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21BC403-F77B-4AEB-B53A-2D95D8B8A48D}"/>
              </a:ext>
            </a:extLst>
          </p:cNvPr>
          <p:cNvSpPr>
            <a:spLocks noGrp="1"/>
          </p:cNvSpPr>
          <p:nvPr>
            <p:ph sz="quarter" idx="10"/>
          </p:nvPr>
        </p:nvSpPr>
        <p:spPr/>
        <p:txBody>
          <a:bodyPr/>
          <a:lstStyle/>
          <a:p>
            <a:pPr marL="342900" indent="-342900">
              <a:buFont typeface="Arial" panose="020B0604020202020204" pitchFamily="34" charset="0"/>
              <a:buChar char="•"/>
            </a:pPr>
            <a:r>
              <a:rPr lang="en-US" sz="3200" dirty="0"/>
              <a:t>When </a:t>
            </a:r>
            <a:r>
              <a:rPr lang="en-US" sz="3200" dirty="0" err="1"/>
              <a:t>Jython</a:t>
            </a:r>
            <a:r>
              <a:rPr lang="en-US" sz="3200" dirty="0"/>
              <a:t> encounters an error in compiling or executing a script it prints an exception trace (aka Traceback) that includes:</a:t>
            </a:r>
          </a:p>
          <a:p>
            <a:pPr lvl="2"/>
            <a:r>
              <a:rPr lang="en-US" sz="2400" dirty="0"/>
              <a:t>A call stack </a:t>
            </a:r>
          </a:p>
          <a:p>
            <a:pPr lvl="3"/>
            <a:r>
              <a:rPr lang="en-US" sz="2400" dirty="0"/>
              <a:t>represents the state of the script when the error occurred</a:t>
            </a:r>
          </a:p>
          <a:p>
            <a:pPr lvl="3"/>
            <a:r>
              <a:rPr lang="en-US" sz="2400" dirty="0"/>
              <a:t>hierarchy of module entries and function calls, including file names and line numbers</a:t>
            </a:r>
          </a:p>
          <a:p>
            <a:pPr lvl="3"/>
            <a:r>
              <a:rPr lang="en-US" sz="2400" dirty="0"/>
              <a:t>bottom line is the actual location of the error</a:t>
            </a:r>
          </a:p>
          <a:p>
            <a:pPr lvl="2"/>
            <a:r>
              <a:rPr lang="en-US" sz="2600" dirty="0"/>
              <a:t>The error type</a:t>
            </a:r>
          </a:p>
          <a:p>
            <a:pPr lvl="2"/>
            <a:r>
              <a:rPr lang="en-US" sz="2600" dirty="0"/>
              <a:t>Any available error information</a:t>
            </a:r>
          </a:p>
          <a:p>
            <a:endParaRPr lang="en-US" sz="3200" dirty="0"/>
          </a:p>
        </p:txBody>
      </p:sp>
      <p:sp>
        <p:nvSpPr>
          <p:cNvPr id="2" name="Title 1">
            <a:extLst>
              <a:ext uri="{FF2B5EF4-FFF2-40B4-BE49-F238E27FC236}">
                <a16:creationId xmlns:a16="http://schemas.microsoft.com/office/drawing/2014/main" id="{DD6A47BF-A017-4BBD-A5C0-EADF6F34CFD3}"/>
              </a:ext>
            </a:extLst>
          </p:cNvPr>
          <p:cNvSpPr>
            <a:spLocks noGrp="1"/>
          </p:cNvSpPr>
          <p:nvPr>
            <p:ph type="title"/>
          </p:nvPr>
        </p:nvSpPr>
        <p:spPr/>
        <p:txBody>
          <a:bodyPr/>
          <a:lstStyle/>
          <a:p>
            <a:r>
              <a:rPr lang="en-US" dirty="0" err="1"/>
              <a:t>ErroR</a:t>
            </a:r>
            <a:r>
              <a:rPr lang="en-US" dirty="0"/>
              <a:t> Traceback</a:t>
            </a:r>
          </a:p>
        </p:txBody>
      </p:sp>
    </p:spTree>
    <p:extLst>
      <p:ext uri="{BB962C8B-B14F-4D97-AF65-F5344CB8AC3E}">
        <p14:creationId xmlns:p14="http://schemas.microsoft.com/office/powerpoint/2010/main" val="2316712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0BB4364D-304E-45F0-B032-2EC646740634}"/>
              </a:ext>
            </a:extLst>
          </p:cNvPr>
          <p:cNvPicPr>
            <a:picLocks noGrp="1" noChangeAspect="1"/>
          </p:cNvPicPr>
          <p:nvPr>
            <p:ph sz="quarter" idx="10"/>
          </p:nvPr>
        </p:nvPicPr>
        <p:blipFill>
          <a:blip r:embed="rId2"/>
          <a:stretch>
            <a:fillRect/>
          </a:stretch>
        </p:blipFill>
        <p:spPr>
          <a:xfrm>
            <a:off x="1202635" y="826722"/>
            <a:ext cx="9700591" cy="5951805"/>
          </a:xfrm>
        </p:spPr>
      </p:pic>
      <p:sp>
        <p:nvSpPr>
          <p:cNvPr id="2" name="Title 1">
            <a:extLst>
              <a:ext uri="{FF2B5EF4-FFF2-40B4-BE49-F238E27FC236}">
                <a16:creationId xmlns:a16="http://schemas.microsoft.com/office/drawing/2014/main" id="{7DED2450-F1D3-476E-93C6-2ED39278AF1C}"/>
              </a:ext>
            </a:extLst>
          </p:cNvPr>
          <p:cNvSpPr>
            <a:spLocks noGrp="1"/>
          </p:cNvSpPr>
          <p:nvPr>
            <p:ph type="title"/>
          </p:nvPr>
        </p:nvSpPr>
        <p:spPr/>
        <p:txBody>
          <a:bodyPr/>
          <a:lstStyle/>
          <a:p>
            <a:r>
              <a:rPr lang="en-US" dirty="0"/>
              <a:t>ResSim Traceback</a:t>
            </a:r>
          </a:p>
        </p:txBody>
      </p:sp>
      <p:grpSp>
        <p:nvGrpSpPr>
          <p:cNvPr id="16" name="Group 15">
            <a:extLst>
              <a:ext uri="{FF2B5EF4-FFF2-40B4-BE49-F238E27FC236}">
                <a16:creationId xmlns:a16="http://schemas.microsoft.com/office/drawing/2014/main" id="{42C3CBF3-8C0D-405A-9591-81C902096954}"/>
              </a:ext>
            </a:extLst>
          </p:cNvPr>
          <p:cNvGrpSpPr/>
          <p:nvPr/>
        </p:nvGrpSpPr>
        <p:grpSpPr>
          <a:xfrm>
            <a:off x="134189" y="1034411"/>
            <a:ext cx="10769037" cy="5779225"/>
            <a:chOff x="134189" y="1034411"/>
            <a:chExt cx="10769037" cy="5779225"/>
          </a:xfrm>
        </p:grpSpPr>
        <p:pic>
          <p:nvPicPr>
            <p:cNvPr id="10" name="Picture 9">
              <a:extLst>
                <a:ext uri="{FF2B5EF4-FFF2-40B4-BE49-F238E27FC236}">
                  <a16:creationId xmlns:a16="http://schemas.microsoft.com/office/drawing/2014/main" id="{0656D57F-D61B-400D-A7B3-5E7E3BF30F88}"/>
                </a:ext>
              </a:extLst>
            </p:cNvPr>
            <p:cNvPicPr>
              <a:picLocks noChangeAspect="1"/>
            </p:cNvPicPr>
            <p:nvPr/>
          </p:nvPicPr>
          <p:blipFill>
            <a:blip r:embed="rId3"/>
            <a:stretch>
              <a:fillRect/>
            </a:stretch>
          </p:blipFill>
          <p:spPr>
            <a:xfrm>
              <a:off x="6787852" y="2135516"/>
              <a:ext cx="4115374" cy="3334215"/>
            </a:xfrm>
            <a:prstGeom prst="rect">
              <a:avLst/>
            </a:prstGeom>
          </p:spPr>
        </p:pic>
        <p:pic>
          <p:nvPicPr>
            <p:cNvPr id="15" name="Picture 14">
              <a:extLst>
                <a:ext uri="{FF2B5EF4-FFF2-40B4-BE49-F238E27FC236}">
                  <a16:creationId xmlns:a16="http://schemas.microsoft.com/office/drawing/2014/main" id="{A1E30E31-0299-41FA-9664-21C5CFC7AE1D}"/>
                </a:ext>
              </a:extLst>
            </p:cNvPr>
            <p:cNvPicPr>
              <a:picLocks noChangeAspect="1"/>
            </p:cNvPicPr>
            <p:nvPr/>
          </p:nvPicPr>
          <p:blipFill>
            <a:blip r:embed="rId4"/>
            <a:stretch>
              <a:fillRect/>
            </a:stretch>
          </p:blipFill>
          <p:spPr>
            <a:xfrm>
              <a:off x="134189" y="1034411"/>
              <a:ext cx="5983123" cy="5779225"/>
            </a:xfrm>
            <a:prstGeom prst="rect">
              <a:avLst/>
            </a:prstGeom>
          </p:spPr>
        </p:pic>
      </p:grpSp>
    </p:spTree>
    <p:extLst>
      <p:ext uri="{BB962C8B-B14F-4D97-AF65-F5344CB8AC3E}">
        <p14:creationId xmlns:p14="http://schemas.microsoft.com/office/powerpoint/2010/main" val="4255653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CC7F6E-15B7-4DE5-91C7-BDA2BC74FDA3}"/>
              </a:ext>
            </a:extLst>
          </p:cNvPr>
          <p:cNvSpPr>
            <a:spLocks noGrp="1"/>
          </p:cNvSpPr>
          <p:nvPr>
            <p:ph sz="quarter" idx="15"/>
          </p:nvPr>
        </p:nvSpPr>
        <p:spPr/>
        <p:txBody>
          <a:bodyPr/>
          <a:lstStyle/>
          <a:p>
            <a:pPr marL="171450" indent="-171450">
              <a:buFont typeface="Arial" panose="020B0604020202020204" pitchFamily="34" charset="0"/>
              <a:buChar char="•"/>
            </a:pPr>
            <a:r>
              <a:rPr lang="en-US" sz="2800" dirty="0"/>
              <a:t>Finding Errors in Console Log</a:t>
            </a:r>
          </a:p>
          <a:p>
            <a:pPr marL="398463" lvl="1" indent="-171450">
              <a:buFont typeface="Arial" panose="020B0604020202020204" pitchFamily="34" charset="0"/>
              <a:buChar char="•"/>
            </a:pPr>
            <a:r>
              <a:rPr lang="en-US" sz="2800" dirty="0"/>
              <a:t>Click within the Console Log window</a:t>
            </a:r>
          </a:p>
          <a:p>
            <a:pPr marL="398463" lvl="1" indent="-171450">
              <a:buFont typeface="Arial" panose="020B0604020202020204" pitchFamily="34" charset="0"/>
              <a:buChar char="•"/>
            </a:pPr>
            <a:r>
              <a:rPr lang="en-US" sz="2800" dirty="0"/>
              <a:t>Ctrl + End (moves cursor to bottom of log)</a:t>
            </a:r>
          </a:p>
          <a:p>
            <a:pPr marL="398463" lvl="1" indent="-171450">
              <a:buFont typeface="Arial" panose="020B0604020202020204" pitchFamily="34" charset="0"/>
              <a:buChar char="•"/>
            </a:pPr>
            <a:r>
              <a:rPr lang="en-US" sz="2800" dirty="0"/>
              <a:t>Scroll up to find “</a:t>
            </a:r>
            <a:r>
              <a:rPr lang="en-US" sz="2800" dirty="0" err="1"/>
              <a:t>ERROR:Exception</a:t>
            </a:r>
            <a:r>
              <a:rPr lang="en-US" sz="2800" dirty="0"/>
              <a:t> running…”</a:t>
            </a:r>
          </a:p>
        </p:txBody>
      </p:sp>
      <p:sp>
        <p:nvSpPr>
          <p:cNvPr id="4" name="Content Placeholder 3">
            <a:extLst>
              <a:ext uri="{FF2B5EF4-FFF2-40B4-BE49-F238E27FC236}">
                <a16:creationId xmlns:a16="http://schemas.microsoft.com/office/drawing/2014/main" id="{6601D645-D8BC-42F8-93FD-40F436903F54}"/>
              </a:ext>
            </a:extLst>
          </p:cNvPr>
          <p:cNvSpPr>
            <a:spLocks noGrp="1"/>
          </p:cNvSpPr>
          <p:nvPr>
            <p:ph sz="quarter" idx="19"/>
          </p:nvPr>
        </p:nvSpPr>
        <p:spPr/>
        <p:txBody>
          <a:bodyPr/>
          <a:lstStyle/>
          <a:p>
            <a:pPr marL="457200" indent="-457200">
              <a:buFont typeface="Arial" panose="020B0604020202020204" pitchFamily="34" charset="0"/>
              <a:buChar char="•"/>
            </a:pPr>
            <a:r>
              <a:rPr lang="en-US" sz="2800" dirty="0"/>
              <a:t>Similar information found in Compute Window</a:t>
            </a:r>
          </a:p>
          <a:p>
            <a:pPr marL="457200" indent="-457200">
              <a:buFont typeface="Arial" panose="020B0604020202020204" pitchFamily="34" charset="0"/>
              <a:buChar char="•"/>
            </a:pPr>
            <a:r>
              <a:rPr lang="en-US" sz="2800" dirty="0"/>
              <a:t>Depending on error, can show less information than Console Log</a:t>
            </a:r>
          </a:p>
        </p:txBody>
      </p:sp>
      <p:sp>
        <p:nvSpPr>
          <p:cNvPr id="3" name="Title 2">
            <a:extLst>
              <a:ext uri="{FF2B5EF4-FFF2-40B4-BE49-F238E27FC236}">
                <a16:creationId xmlns:a16="http://schemas.microsoft.com/office/drawing/2014/main" id="{FE844650-0ADF-498A-9FFE-2B45539ACAD7}"/>
              </a:ext>
            </a:extLst>
          </p:cNvPr>
          <p:cNvSpPr>
            <a:spLocks noGrp="1"/>
          </p:cNvSpPr>
          <p:nvPr>
            <p:ph type="title"/>
          </p:nvPr>
        </p:nvSpPr>
        <p:spPr/>
        <p:txBody>
          <a:bodyPr/>
          <a:lstStyle/>
          <a:p>
            <a:r>
              <a:rPr lang="en-US" dirty="0"/>
              <a:t>ResSim Traceback</a:t>
            </a:r>
          </a:p>
        </p:txBody>
      </p:sp>
    </p:spTree>
    <p:extLst>
      <p:ext uri="{BB962C8B-B14F-4D97-AF65-F5344CB8AC3E}">
        <p14:creationId xmlns:p14="http://schemas.microsoft.com/office/powerpoint/2010/main" val="44383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A8A6CD62-CD31-4C2E-A81C-37263F7AD937}"/>
              </a:ext>
            </a:extLst>
          </p:cNvPr>
          <p:cNvPicPr>
            <a:picLocks noGrp="1" noChangeAspect="1"/>
          </p:cNvPicPr>
          <p:nvPr>
            <p:ph sz="quarter" idx="10"/>
          </p:nvPr>
        </p:nvPicPr>
        <p:blipFill>
          <a:blip r:embed="rId2"/>
          <a:stretch>
            <a:fillRect/>
          </a:stretch>
        </p:blipFill>
        <p:spPr>
          <a:xfrm>
            <a:off x="337938" y="2196548"/>
            <a:ext cx="10217820" cy="1011989"/>
          </a:xfrm>
        </p:spPr>
      </p:pic>
      <p:sp>
        <p:nvSpPr>
          <p:cNvPr id="2" name="Title 1">
            <a:extLst>
              <a:ext uri="{FF2B5EF4-FFF2-40B4-BE49-F238E27FC236}">
                <a16:creationId xmlns:a16="http://schemas.microsoft.com/office/drawing/2014/main" id="{586CCCC1-480C-40EC-87DF-A39395A69C51}"/>
              </a:ext>
            </a:extLst>
          </p:cNvPr>
          <p:cNvSpPr>
            <a:spLocks noGrp="1"/>
          </p:cNvSpPr>
          <p:nvPr>
            <p:ph type="title"/>
          </p:nvPr>
        </p:nvSpPr>
        <p:spPr/>
        <p:txBody>
          <a:bodyPr/>
          <a:lstStyle/>
          <a:p>
            <a:r>
              <a:rPr lang="en-US" dirty="0"/>
              <a:t>Deciphering Traceback</a:t>
            </a:r>
          </a:p>
        </p:txBody>
      </p:sp>
      <p:sp>
        <p:nvSpPr>
          <p:cNvPr id="10" name="Rectangle 9">
            <a:extLst>
              <a:ext uri="{FF2B5EF4-FFF2-40B4-BE49-F238E27FC236}">
                <a16:creationId xmlns:a16="http://schemas.microsoft.com/office/drawing/2014/main" id="{2DA3E62C-F459-467A-91F0-3BDB84CB85D8}"/>
              </a:ext>
            </a:extLst>
          </p:cNvPr>
          <p:cNvSpPr/>
          <p:nvPr/>
        </p:nvSpPr>
        <p:spPr>
          <a:xfrm>
            <a:off x="327991" y="2176670"/>
            <a:ext cx="10257183" cy="715617"/>
          </a:xfrm>
          <a:prstGeom prst="rect">
            <a:avLst/>
          </a:prstGeom>
          <a:noFill/>
          <a:ln w="381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832AB748-FD4B-4C6F-897F-7C98BE127728}"/>
              </a:ext>
            </a:extLst>
          </p:cNvPr>
          <p:cNvSpPr txBox="1"/>
          <p:nvPr/>
        </p:nvSpPr>
        <p:spPr>
          <a:xfrm>
            <a:off x="3796191" y="1146926"/>
            <a:ext cx="3717792" cy="646331"/>
          </a:xfrm>
          <a:prstGeom prst="rect">
            <a:avLst/>
          </a:prstGeom>
          <a:noFill/>
          <a:ln w="38100">
            <a:solidFill>
              <a:schemeClr val="accent6"/>
            </a:solidFill>
          </a:ln>
        </p:spPr>
        <p:txBody>
          <a:bodyPr wrap="square" rtlCol="0">
            <a:spAutoFit/>
          </a:bodyPr>
          <a:lstStyle/>
          <a:p>
            <a:r>
              <a:rPr lang="en-US" dirty="0"/>
              <a:t>Call Stack:</a:t>
            </a:r>
          </a:p>
          <a:p>
            <a:r>
              <a:rPr lang="en-US" dirty="0"/>
              <a:t>File, Line Number, Function, etc.</a:t>
            </a:r>
          </a:p>
        </p:txBody>
      </p:sp>
      <p:cxnSp>
        <p:nvCxnSpPr>
          <p:cNvPr id="13" name="Straight Arrow Connector 12">
            <a:extLst>
              <a:ext uri="{FF2B5EF4-FFF2-40B4-BE49-F238E27FC236}">
                <a16:creationId xmlns:a16="http://schemas.microsoft.com/office/drawing/2014/main" id="{BD9B5876-8EAE-4370-A278-083199356F18}"/>
              </a:ext>
            </a:extLst>
          </p:cNvPr>
          <p:cNvCxnSpPr>
            <a:stCxn id="10" idx="0"/>
            <a:endCxn id="11" idx="2"/>
          </p:cNvCxnSpPr>
          <p:nvPr/>
        </p:nvCxnSpPr>
        <p:spPr>
          <a:xfrm flipV="1">
            <a:off x="5456583" y="1793257"/>
            <a:ext cx="198504" cy="383413"/>
          </a:xfrm>
          <a:prstGeom prst="straightConnector1">
            <a:avLst/>
          </a:prstGeom>
          <a:ln w="158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4" name="Left Brace 13">
            <a:extLst>
              <a:ext uri="{FF2B5EF4-FFF2-40B4-BE49-F238E27FC236}">
                <a16:creationId xmlns:a16="http://schemas.microsoft.com/office/drawing/2014/main" id="{99537C91-ABA1-49B3-A9D6-DEE17AA271F5}"/>
              </a:ext>
            </a:extLst>
          </p:cNvPr>
          <p:cNvSpPr/>
          <p:nvPr/>
        </p:nvSpPr>
        <p:spPr>
          <a:xfrm rot="16200000">
            <a:off x="579283" y="3040468"/>
            <a:ext cx="487017" cy="914400"/>
          </a:xfrm>
          <a:prstGeom prst="leftBrace">
            <a:avLst/>
          </a:prstGeom>
          <a:ln w="127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Left Brace 14">
            <a:extLst>
              <a:ext uri="{FF2B5EF4-FFF2-40B4-BE49-F238E27FC236}">
                <a16:creationId xmlns:a16="http://schemas.microsoft.com/office/drawing/2014/main" id="{CDA9A19B-774E-47D5-A975-628014F89FC7}"/>
              </a:ext>
            </a:extLst>
          </p:cNvPr>
          <p:cNvSpPr/>
          <p:nvPr/>
        </p:nvSpPr>
        <p:spPr>
          <a:xfrm rot="16200000">
            <a:off x="2242937" y="2406024"/>
            <a:ext cx="487017" cy="2183288"/>
          </a:xfrm>
          <a:prstGeom prst="leftBrace">
            <a:avLst/>
          </a:prstGeom>
          <a:ln w="127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A3CA4A80-A516-42F8-9F06-434624E4863D}"/>
              </a:ext>
            </a:extLst>
          </p:cNvPr>
          <p:cNvSpPr txBox="1"/>
          <p:nvPr/>
        </p:nvSpPr>
        <p:spPr>
          <a:xfrm>
            <a:off x="251234" y="3813918"/>
            <a:ext cx="1507992" cy="369332"/>
          </a:xfrm>
          <a:prstGeom prst="rect">
            <a:avLst/>
          </a:prstGeom>
          <a:noFill/>
          <a:ln w="12700">
            <a:solidFill>
              <a:schemeClr val="accent6"/>
            </a:solidFill>
          </a:ln>
        </p:spPr>
        <p:txBody>
          <a:bodyPr wrap="square" rtlCol="0">
            <a:spAutoFit/>
          </a:bodyPr>
          <a:lstStyle/>
          <a:p>
            <a:r>
              <a:rPr lang="en-US" dirty="0"/>
              <a:t>Error Type</a:t>
            </a:r>
          </a:p>
        </p:txBody>
      </p:sp>
      <p:sp>
        <p:nvSpPr>
          <p:cNvPr id="17" name="TextBox 16">
            <a:extLst>
              <a:ext uri="{FF2B5EF4-FFF2-40B4-BE49-F238E27FC236}">
                <a16:creationId xmlns:a16="http://schemas.microsoft.com/office/drawing/2014/main" id="{1B5B670F-CA11-4892-9C72-96CD0F915730}"/>
              </a:ext>
            </a:extLst>
          </p:cNvPr>
          <p:cNvSpPr txBox="1"/>
          <p:nvPr/>
        </p:nvSpPr>
        <p:spPr>
          <a:xfrm>
            <a:off x="2212555" y="3813918"/>
            <a:ext cx="1942001" cy="369332"/>
          </a:xfrm>
          <a:prstGeom prst="rect">
            <a:avLst/>
          </a:prstGeom>
          <a:noFill/>
          <a:ln w="12700">
            <a:solidFill>
              <a:schemeClr val="accent6"/>
            </a:solidFill>
          </a:ln>
        </p:spPr>
        <p:txBody>
          <a:bodyPr wrap="square" rtlCol="0">
            <a:spAutoFit/>
          </a:bodyPr>
          <a:lstStyle/>
          <a:p>
            <a:r>
              <a:rPr lang="en-US" dirty="0"/>
              <a:t>Error Information</a:t>
            </a:r>
          </a:p>
        </p:txBody>
      </p:sp>
      <p:pic>
        <p:nvPicPr>
          <p:cNvPr id="19" name="Picture 18">
            <a:extLst>
              <a:ext uri="{FF2B5EF4-FFF2-40B4-BE49-F238E27FC236}">
                <a16:creationId xmlns:a16="http://schemas.microsoft.com/office/drawing/2014/main" id="{F0C8A900-3604-48D2-8DA4-591A9FC077E5}"/>
              </a:ext>
            </a:extLst>
          </p:cNvPr>
          <p:cNvPicPr>
            <a:picLocks noChangeAspect="1"/>
          </p:cNvPicPr>
          <p:nvPr/>
        </p:nvPicPr>
        <p:blipFill>
          <a:blip r:embed="rId3"/>
          <a:stretch>
            <a:fillRect/>
          </a:stretch>
        </p:blipFill>
        <p:spPr>
          <a:xfrm>
            <a:off x="3356575" y="2136913"/>
            <a:ext cx="8497486" cy="4467849"/>
          </a:xfrm>
          <a:prstGeom prst="rect">
            <a:avLst/>
          </a:prstGeom>
        </p:spPr>
      </p:pic>
    </p:spTree>
    <p:extLst>
      <p:ext uri="{BB962C8B-B14F-4D97-AF65-F5344CB8AC3E}">
        <p14:creationId xmlns:p14="http://schemas.microsoft.com/office/powerpoint/2010/main" val="152472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53864BC-1C6E-4D41-9704-EB80347B8057}"/>
              </a:ext>
            </a:extLst>
          </p:cNvPr>
          <p:cNvPicPr>
            <a:picLocks noGrp="1" noChangeAspect="1"/>
          </p:cNvPicPr>
          <p:nvPr>
            <p:ph sz="quarter" idx="10"/>
          </p:nvPr>
        </p:nvPicPr>
        <p:blipFill>
          <a:blip r:embed="rId2"/>
          <a:stretch>
            <a:fillRect/>
          </a:stretch>
        </p:blipFill>
        <p:spPr>
          <a:xfrm>
            <a:off x="278119" y="1282148"/>
            <a:ext cx="11516103" cy="1003852"/>
          </a:xfrm>
        </p:spPr>
      </p:pic>
      <p:sp>
        <p:nvSpPr>
          <p:cNvPr id="2" name="Title 1">
            <a:extLst>
              <a:ext uri="{FF2B5EF4-FFF2-40B4-BE49-F238E27FC236}">
                <a16:creationId xmlns:a16="http://schemas.microsoft.com/office/drawing/2014/main" id="{4AE005CA-EFF0-4F05-AD07-42674FE7B734}"/>
              </a:ext>
            </a:extLst>
          </p:cNvPr>
          <p:cNvSpPr>
            <a:spLocks noGrp="1"/>
          </p:cNvSpPr>
          <p:nvPr>
            <p:ph type="title"/>
          </p:nvPr>
        </p:nvSpPr>
        <p:spPr/>
        <p:txBody>
          <a:bodyPr/>
          <a:lstStyle/>
          <a:p>
            <a:r>
              <a:rPr lang="en-US" dirty="0"/>
              <a:t>Deciphering Traceback</a:t>
            </a:r>
          </a:p>
        </p:txBody>
      </p:sp>
      <p:pic>
        <p:nvPicPr>
          <p:cNvPr id="9" name="Picture 8">
            <a:extLst>
              <a:ext uri="{FF2B5EF4-FFF2-40B4-BE49-F238E27FC236}">
                <a16:creationId xmlns:a16="http://schemas.microsoft.com/office/drawing/2014/main" id="{FA6636C2-9461-4D0C-8821-424A23639588}"/>
              </a:ext>
            </a:extLst>
          </p:cNvPr>
          <p:cNvPicPr>
            <a:picLocks noChangeAspect="1"/>
          </p:cNvPicPr>
          <p:nvPr/>
        </p:nvPicPr>
        <p:blipFill>
          <a:blip r:embed="rId3"/>
          <a:stretch>
            <a:fillRect/>
          </a:stretch>
        </p:blipFill>
        <p:spPr>
          <a:xfrm>
            <a:off x="464672" y="2484939"/>
            <a:ext cx="2715004" cy="3677163"/>
          </a:xfrm>
          <a:prstGeom prst="rect">
            <a:avLst/>
          </a:prstGeom>
        </p:spPr>
      </p:pic>
      <p:pic>
        <p:nvPicPr>
          <p:cNvPr id="11" name="Picture 10">
            <a:extLst>
              <a:ext uri="{FF2B5EF4-FFF2-40B4-BE49-F238E27FC236}">
                <a16:creationId xmlns:a16="http://schemas.microsoft.com/office/drawing/2014/main" id="{E23AD62B-A771-465D-99CF-C181A017DC75}"/>
              </a:ext>
            </a:extLst>
          </p:cNvPr>
          <p:cNvPicPr>
            <a:picLocks noChangeAspect="1"/>
          </p:cNvPicPr>
          <p:nvPr/>
        </p:nvPicPr>
        <p:blipFill>
          <a:blip r:embed="rId4"/>
          <a:stretch>
            <a:fillRect/>
          </a:stretch>
        </p:blipFill>
        <p:spPr>
          <a:xfrm>
            <a:off x="4012464" y="2484939"/>
            <a:ext cx="6592220" cy="3658111"/>
          </a:xfrm>
          <a:prstGeom prst="rect">
            <a:avLst/>
          </a:prstGeom>
        </p:spPr>
      </p:pic>
    </p:spTree>
    <p:extLst>
      <p:ext uri="{BB962C8B-B14F-4D97-AF65-F5344CB8AC3E}">
        <p14:creationId xmlns:p14="http://schemas.microsoft.com/office/powerpoint/2010/main" val="3087497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0323D2F9-E234-4591-A58F-2BF1A7C96D3F}"/>
              </a:ext>
            </a:extLst>
          </p:cNvPr>
          <p:cNvGraphicFramePr>
            <a:graphicFrameLocks noGrp="1"/>
          </p:cNvGraphicFramePr>
          <p:nvPr>
            <p:ph sz="quarter" idx="10"/>
            <p:extLst>
              <p:ext uri="{D42A27DB-BD31-4B8C-83A1-F6EECF244321}">
                <p14:modId xmlns:p14="http://schemas.microsoft.com/office/powerpoint/2010/main" val="1222406193"/>
              </p:ext>
            </p:extLst>
          </p:nvPr>
        </p:nvGraphicFramePr>
        <p:xfrm>
          <a:off x="266700" y="1545535"/>
          <a:ext cx="11658600" cy="4358640"/>
        </p:xfrm>
        <a:graphic>
          <a:graphicData uri="http://schemas.openxmlformats.org/drawingml/2006/table">
            <a:tbl>
              <a:tblPr firstRow="1" bandRow="1">
                <a:tableStyleId>{775DCB02-9BB8-47FD-8907-85C794F793BA}</a:tableStyleId>
              </a:tblPr>
              <a:tblGrid>
                <a:gridCol w="2605709">
                  <a:extLst>
                    <a:ext uri="{9D8B030D-6E8A-4147-A177-3AD203B41FA5}">
                      <a16:colId xmlns:a16="http://schemas.microsoft.com/office/drawing/2014/main" val="4250363233"/>
                    </a:ext>
                  </a:extLst>
                </a:gridCol>
                <a:gridCol w="9052891">
                  <a:extLst>
                    <a:ext uri="{9D8B030D-6E8A-4147-A177-3AD203B41FA5}">
                      <a16:colId xmlns:a16="http://schemas.microsoft.com/office/drawing/2014/main" val="2899747889"/>
                    </a:ext>
                  </a:extLst>
                </a:gridCol>
              </a:tblGrid>
              <a:tr h="370840">
                <a:tc>
                  <a:txBody>
                    <a:bodyPr/>
                    <a:lstStyle/>
                    <a:p>
                      <a:pPr marL="466344" marR="0" indent="-466344" algn="l" rtl="0" eaLnBrk="0" fontAlgn="b" latinLnBrk="0" hangingPunct="0">
                        <a:spcBef>
                          <a:spcPts val="0"/>
                        </a:spcBef>
                        <a:spcAft>
                          <a:spcPts val="0"/>
                        </a:spcAft>
                      </a:pPr>
                      <a:r>
                        <a:rPr lang="en-US" sz="2000" b="1" u="none" strike="noStrike" kern="1200" baseline="0" dirty="0">
                          <a:ln>
                            <a:noFill/>
                          </a:ln>
                          <a:solidFill>
                            <a:srgbClr val="000000"/>
                          </a:solidFill>
                          <a:effectLst/>
                        </a:rPr>
                        <a:t>Error Type</a:t>
                      </a:r>
                      <a:endParaRPr lang="en-US" sz="2800" b="0" i="0" u="none" strike="noStrike" dirty="0">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1" u="none" strike="noStrike" kern="1200" baseline="0">
                          <a:ln>
                            <a:noFill/>
                          </a:ln>
                          <a:solidFill>
                            <a:srgbClr val="000000"/>
                          </a:solidFill>
                          <a:effectLst/>
                        </a:rPr>
                        <a:t>Reason for Error</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1251094352"/>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AttributeError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Tried to access a non-existent item in a module or class.</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2237337640"/>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IOError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Error opening, creating, reading, or writing a file.</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547146251"/>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ImportError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Cannot find the specified module for importing.</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498243612"/>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IndexError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Sequence subscript is out of range.</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881587630"/>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NameError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dirty="0">
                          <a:ln>
                            <a:noFill/>
                          </a:ln>
                          <a:solidFill>
                            <a:srgbClr val="000000"/>
                          </a:solidFill>
                          <a:effectLst/>
                        </a:rPr>
                        <a:t>Tried to access a non-existent variable.</a:t>
                      </a:r>
                      <a:endParaRPr lang="en-US" sz="2800" b="0" i="0" u="none" strike="noStrike" dirty="0">
                        <a:effectLst/>
                        <a:latin typeface="Arial" panose="020B0604020202020204" pitchFamily="34" charset="0"/>
                      </a:endParaRPr>
                    </a:p>
                  </a:txBody>
                  <a:tcPr anchor="b"/>
                </a:tc>
                <a:extLst>
                  <a:ext uri="{0D108BD9-81ED-4DB2-BD59-A6C34878D82A}">
                    <a16:rowId xmlns:a16="http://schemas.microsoft.com/office/drawing/2014/main" val="56821385"/>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SyntaxError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Invalid Jython code.  The error is often on the line before the one indicated.</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4010003868"/>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TypeError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Attempted operation using invalid data type.</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741121584"/>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UnboundLocalError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dirty="0">
                          <a:ln>
                            <a:noFill/>
                          </a:ln>
                          <a:solidFill>
                            <a:srgbClr val="000000"/>
                          </a:solidFill>
                          <a:effectLst/>
                        </a:rPr>
                        <a:t>Tried to access an undefined variable.</a:t>
                      </a:r>
                      <a:endParaRPr lang="en-US" sz="2800" b="0" i="0" u="none" strike="noStrike" dirty="0">
                        <a:effectLst/>
                        <a:latin typeface="Arial" panose="020B0604020202020204" pitchFamily="34" charset="0"/>
                      </a:endParaRPr>
                    </a:p>
                  </a:txBody>
                  <a:tcPr anchor="b"/>
                </a:tc>
                <a:extLst>
                  <a:ext uri="{0D108BD9-81ED-4DB2-BD59-A6C34878D82A}">
                    <a16:rowId xmlns:a16="http://schemas.microsoft.com/office/drawing/2014/main" val="2688730498"/>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ValueError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Attempted operation using correct data type, but invalid value.</a:t>
                      </a:r>
                      <a:endParaRPr lang="en-US" sz="2800" b="0" i="0" u="none" strike="noStrike">
                        <a:effectLst/>
                        <a:latin typeface="Arial" panose="020B0604020202020204" pitchFamily="34" charset="0"/>
                      </a:endParaRPr>
                    </a:p>
                  </a:txBody>
                  <a:tcPr anchor="b"/>
                </a:tc>
                <a:extLst>
                  <a:ext uri="{0D108BD9-81ED-4DB2-BD59-A6C34878D82A}">
                    <a16:rowId xmlns:a16="http://schemas.microsoft.com/office/drawing/2014/main" val="2531933651"/>
                  </a:ext>
                </a:extLst>
              </a:tr>
              <a:tr h="370840">
                <a:tc>
                  <a:txBody>
                    <a:bodyPr/>
                    <a:lstStyle/>
                    <a:p>
                      <a:pPr marL="466344" marR="0" indent="-466344" algn="l" rtl="0" eaLnBrk="0" fontAlgn="b" latinLnBrk="0" hangingPunct="0">
                        <a:spcBef>
                          <a:spcPts val="0"/>
                        </a:spcBef>
                        <a:spcAft>
                          <a:spcPts val="0"/>
                        </a:spcAft>
                      </a:pPr>
                      <a:r>
                        <a:rPr lang="en-US" sz="2000" b="0" u="none" strike="noStrike" kern="1200" baseline="0">
                          <a:ln>
                            <a:noFill/>
                          </a:ln>
                          <a:solidFill>
                            <a:srgbClr val="000000"/>
                          </a:solidFill>
                          <a:effectLst/>
                        </a:rPr>
                        <a:t>ZeroDivisionError</a:t>
                      </a:r>
                      <a:endParaRPr lang="en-US" sz="2800" b="0" i="0" u="none" strike="noStrike">
                        <a:effectLst/>
                        <a:latin typeface="Arial" panose="020B0604020202020204" pitchFamily="34" charset="0"/>
                      </a:endParaRPr>
                    </a:p>
                  </a:txBody>
                  <a:tcPr anchor="b"/>
                </a:tc>
                <a:tc>
                  <a:txBody>
                    <a:bodyPr/>
                    <a:lstStyle/>
                    <a:p>
                      <a:pPr marL="466344" marR="0" indent="-466344" algn="l" rtl="0" eaLnBrk="0" fontAlgn="b" latinLnBrk="0" hangingPunct="0">
                        <a:spcBef>
                          <a:spcPts val="0"/>
                        </a:spcBef>
                        <a:spcAft>
                          <a:spcPts val="0"/>
                        </a:spcAft>
                      </a:pPr>
                      <a:r>
                        <a:rPr lang="en-US" sz="2000" b="0" u="none" strike="noStrike" kern="1200" baseline="0" dirty="0">
                          <a:ln>
                            <a:noFill/>
                          </a:ln>
                          <a:solidFill>
                            <a:srgbClr val="000000"/>
                          </a:solidFill>
                          <a:effectLst/>
                        </a:rPr>
                        <a:t>Attempted to divide by zero or perform modulo zero.</a:t>
                      </a:r>
                      <a:endParaRPr lang="en-US" sz="2800" b="0" i="0" u="none" strike="noStrike" dirty="0">
                        <a:effectLst/>
                        <a:latin typeface="Arial" panose="020B0604020202020204" pitchFamily="34" charset="0"/>
                      </a:endParaRPr>
                    </a:p>
                  </a:txBody>
                  <a:tcPr anchor="b"/>
                </a:tc>
                <a:extLst>
                  <a:ext uri="{0D108BD9-81ED-4DB2-BD59-A6C34878D82A}">
                    <a16:rowId xmlns:a16="http://schemas.microsoft.com/office/drawing/2014/main" val="1082410545"/>
                  </a:ext>
                </a:extLst>
              </a:tr>
            </a:tbl>
          </a:graphicData>
        </a:graphic>
      </p:graphicFrame>
      <p:sp>
        <p:nvSpPr>
          <p:cNvPr id="2" name="Title 1">
            <a:extLst>
              <a:ext uri="{FF2B5EF4-FFF2-40B4-BE49-F238E27FC236}">
                <a16:creationId xmlns:a16="http://schemas.microsoft.com/office/drawing/2014/main" id="{5EBFE23B-5042-47BE-B5C1-87C91DB0CC9D}"/>
              </a:ext>
            </a:extLst>
          </p:cNvPr>
          <p:cNvSpPr>
            <a:spLocks noGrp="1"/>
          </p:cNvSpPr>
          <p:nvPr>
            <p:ph type="title"/>
          </p:nvPr>
        </p:nvSpPr>
        <p:spPr/>
        <p:txBody>
          <a:bodyPr/>
          <a:lstStyle/>
          <a:p>
            <a:r>
              <a:rPr lang="en-US" dirty="0"/>
              <a:t>Error Types</a:t>
            </a:r>
          </a:p>
        </p:txBody>
      </p:sp>
    </p:spTree>
    <p:extLst>
      <p:ext uri="{BB962C8B-B14F-4D97-AF65-F5344CB8AC3E}">
        <p14:creationId xmlns:p14="http://schemas.microsoft.com/office/powerpoint/2010/main" val="891959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21">
            <a:extLst>
              <a:ext uri="{FF2B5EF4-FFF2-40B4-BE49-F238E27FC236}">
                <a16:creationId xmlns:a16="http://schemas.microsoft.com/office/drawing/2014/main" id="{F04BE073-BEA1-4638-BF50-A48B119F3112}"/>
              </a:ext>
            </a:extLst>
          </p:cNvPr>
          <p:cNvPicPr>
            <a:picLocks noGrp="1" noChangeAspect="1"/>
          </p:cNvPicPr>
          <p:nvPr>
            <p:ph sz="quarter" idx="22"/>
          </p:nvPr>
        </p:nvPicPr>
        <p:blipFill>
          <a:blip r:embed="rId2"/>
          <a:stretch>
            <a:fillRect/>
          </a:stretch>
        </p:blipFill>
        <p:spPr>
          <a:xfrm>
            <a:off x="4384439" y="3856038"/>
            <a:ext cx="3423121" cy="2773362"/>
          </a:xfrm>
        </p:spPr>
      </p:pic>
      <p:pic>
        <p:nvPicPr>
          <p:cNvPr id="12" name="Content Placeholder 11">
            <a:extLst>
              <a:ext uri="{FF2B5EF4-FFF2-40B4-BE49-F238E27FC236}">
                <a16:creationId xmlns:a16="http://schemas.microsoft.com/office/drawing/2014/main" id="{4219BA17-C727-4EB7-9F9B-5ECAB6ACA6B9}"/>
              </a:ext>
            </a:extLst>
          </p:cNvPr>
          <p:cNvPicPr>
            <a:picLocks noGrp="1" noChangeAspect="1"/>
          </p:cNvPicPr>
          <p:nvPr>
            <p:ph sz="quarter" idx="23"/>
          </p:nvPr>
        </p:nvPicPr>
        <p:blipFill>
          <a:blip r:embed="rId3"/>
          <a:stretch>
            <a:fillRect/>
          </a:stretch>
        </p:blipFill>
        <p:spPr>
          <a:xfrm>
            <a:off x="7402830" y="1028700"/>
            <a:ext cx="3291840" cy="2667000"/>
          </a:xfrm>
        </p:spPr>
      </p:pic>
      <p:pic>
        <p:nvPicPr>
          <p:cNvPr id="14" name="Content Placeholder 13">
            <a:extLst>
              <a:ext uri="{FF2B5EF4-FFF2-40B4-BE49-F238E27FC236}">
                <a16:creationId xmlns:a16="http://schemas.microsoft.com/office/drawing/2014/main" id="{4B0674D6-0EE8-4551-92B2-8A19843301FD}"/>
              </a:ext>
            </a:extLst>
          </p:cNvPr>
          <p:cNvPicPr>
            <a:picLocks noGrp="1" noChangeAspect="1"/>
          </p:cNvPicPr>
          <p:nvPr>
            <p:ph sz="quarter" idx="15"/>
          </p:nvPr>
        </p:nvPicPr>
        <p:blipFill>
          <a:blip r:embed="rId4"/>
          <a:stretch>
            <a:fillRect/>
          </a:stretch>
        </p:blipFill>
        <p:spPr>
          <a:xfrm>
            <a:off x="1497330" y="1028700"/>
            <a:ext cx="3291840" cy="2667000"/>
          </a:xfrm>
        </p:spPr>
      </p:pic>
      <p:sp>
        <p:nvSpPr>
          <p:cNvPr id="2" name="Title 1">
            <a:extLst>
              <a:ext uri="{FF2B5EF4-FFF2-40B4-BE49-F238E27FC236}">
                <a16:creationId xmlns:a16="http://schemas.microsoft.com/office/drawing/2014/main" id="{06365031-636A-4D52-9EE3-9421F083D30F}"/>
              </a:ext>
            </a:extLst>
          </p:cNvPr>
          <p:cNvSpPr>
            <a:spLocks noGrp="1"/>
          </p:cNvSpPr>
          <p:nvPr>
            <p:ph type="title"/>
          </p:nvPr>
        </p:nvSpPr>
        <p:spPr/>
        <p:txBody>
          <a:bodyPr/>
          <a:lstStyle/>
          <a:p>
            <a:r>
              <a:rPr lang="en-US" dirty="0"/>
              <a:t>ResSim Compute Sequence</a:t>
            </a:r>
          </a:p>
        </p:txBody>
      </p:sp>
      <p:sp>
        <p:nvSpPr>
          <p:cNvPr id="16" name="TextBox 15">
            <a:extLst>
              <a:ext uri="{FF2B5EF4-FFF2-40B4-BE49-F238E27FC236}">
                <a16:creationId xmlns:a16="http://schemas.microsoft.com/office/drawing/2014/main" id="{6879B247-5CD5-4C43-8148-A3B3C25EAA1F}"/>
              </a:ext>
            </a:extLst>
          </p:cNvPr>
          <p:cNvSpPr txBox="1"/>
          <p:nvPr/>
        </p:nvSpPr>
        <p:spPr>
          <a:xfrm>
            <a:off x="1781877" y="683696"/>
            <a:ext cx="2564296" cy="369332"/>
          </a:xfrm>
          <a:prstGeom prst="rect">
            <a:avLst/>
          </a:prstGeom>
          <a:noFill/>
        </p:spPr>
        <p:txBody>
          <a:bodyPr wrap="square" rtlCol="0">
            <a:spAutoFit/>
          </a:bodyPr>
          <a:lstStyle/>
          <a:p>
            <a:pPr algn="ctr"/>
            <a:r>
              <a:rPr lang="en-US" dirty="0"/>
              <a:t>Initialization</a:t>
            </a:r>
          </a:p>
        </p:txBody>
      </p:sp>
      <p:sp>
        <p:nvSpPr>
          <p:cNvPr id="17" name="TextBox 16">
            <a:extLst>
              <a:ext uri="{FF2B5EF4-FFF2-40B4-BE49-F238E27FC236}">
                <a16:creationId xmlns:a16="http://schemas.microsoft.com/office/drawing/2014/main" id="{DF115550-547D-46E5-910A-CC622A4F2647}"/>
              </a:ext>
            </a:extLst>
          </p:cNvPr>
          <p:cNvSpPr txBox="1"/>
          <p:nvPr/>
        </p:nvSpPr>
        <p:spPr>
          <a:xfrm>
            <a:off x="6492431" y="683696"/>
            <a:ext cx="5468450" cy="369332"/>
          </a:xfrm>
          <a:prstGeom prst="rect">
            <a:avLst/>
          </a:prstGeom>
          <a:noFill/>
        </p:spPr>
        <p:txBody>
          <a:bodyPr wrap="square" rtlCol="0">
            <a:spAutoFit/>
          </a:bodyPr>
          <a:lstStyle/>
          <a:p>
            <a:pPr algn="ctr"/>
            <a:r>
              <a:rPr lang="en-US" dirty="0" err="1"/>
              <a:t>RunRule</a:t>
            </a:r>
            <a:r>
              <a:rPr lang="en-US" dirty="0"/>
              <a:t> (Scripted Rules) / Main (State Variables)</a:t>
            </a:r>
          </a:p>
        </p:txBody>
      </p:sp>
      <p:sp>
        <p:nvSpPr>
          <p:cNvPr id="18" name="TextBox 17">
            <a:extLst>
              <a:ext uri="{FF2B5EF4-FFF2-40B4-BE49-F238E27FC236}">
                <a16:creationId xmlns:a16="http://schemas.microsoft.com/office/drawing/2014/main" id="{947F02E2-D76D-4F23-9502-78D029E24D1D}"/>
              </a:ext>
            </a:extLst>
          </p:cNvPr>
          <p:cNvSpPr txBox="1"/>
          <p:nvPr/>
        </p:nvSpPr>
        <p:spPr>
          <a:xfrm>
            <a:off x="4765256" y="3511034"/>
            <a:ext cx="2564296" cy="369332"/>
          </a:xfrm>
          <a:prstGeom prst="rect">
            <a:avLst/>
          </a:prstGeom>
          <a:noFill/>
        </p:spPr>
        <p:txBody>
          <a:bodyPr wrap="square" rtlCol="0">
            <a:spAutoFit/>
          </a:bodyPr>
          <a:lstStyle/>
          <a:p>
            <a:pPr algn="ctr"/>
            <a:r>
              <a:rPr lang="en-US" dirty="0"/>
              <a:t>Clean Up</a:t>
            </a:r>
          </a:p>
        </p:txBody>
      </p:sp>
    </p:spTree>
    <p:extLst>
      <p:ext uri="{BB962C8B-B14F-4D97-AF65-F5344CB8AC3E}">
        <p14:creationId xmlns:p14="http://schemas.microsoft.com/office/powerpoint/2010/main" val="1418179823"/>
      </p:ext>
    </p:extLst>
  </p:cSld>
  <p:clrMapOvr>
    <a:masterClrMapping/>
  </p:clrMapOvr>
</p:sld>
</file>

<file path=ppt/theme/theme1.xml><?xml version="1.0" encoding="utf-8"?>
<a:theme xmlns:a="http://schemas.openxmlformats.org/drawingml/2006/main" name="Upper left castle template public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CUI Upper left Castle template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traditional templat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Traditional templat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5.xml><?xml version="1.0" encoding="utf-8"?>
<a:theme xmlns:a="http://schemas.openxmlformats.org/drawingml/2006/main" name="2_Upper Left Star and Castle NON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6.xml><?xml version="1.0" encoding="utf-8"?>
<a:theme xmlns:a="http://schemas.openxmlformats.org/drawingml/2006/main" name="Upper Left Star and Castle CUI 2023">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7.xml><?xml version="1.0" encoding="utf-8"?>
<a:theme xmlns:a="http://schemas.openxmlformats.org/drawingml/2006/main" name="Chart Color Templates 2023">
  <a:themeElements>
    <a:clrScheme name="Charts">
      <a:dk1>
        <a:srgbClr val="221F20"/>
      </a:dk1>
      <a:lt1>
        <a:srgbClr val="565557"/>
      </a:lt1>
      <a:dk2>
        <a:srgbClr val="FFFFFF"/>
      </a:dk2>
      <a:lt2>
        <a:srgbClr val="D5D5D7"/>
      </a:lt2>
      <a:accent1>
        <a:srgbClr val="F16521"/>
      </a:accent1>
      <a:accent2>
        <a:srgbClr val="2DAA27"/>
      </a:accent2>
      <a:accent3>
        <a:srgbClr val="CF0000"/>
      </a:accent3>
      <a:accent4>
        <a:srgbClr val="FFCC01"/>
      </a:accent4>
      <a:accent5>
        <a:srgbClr val="00308F"/>
      </a:accent5>
      <a:accent6>
        <a:srgbClr val="532476"/>
      </a:accent6>
      <a:hlink>
        <a:srgbClr val="4D7EA1"/>
      </a:hlink>
      <a:folHlink>
        <a:srgbClr val="CF000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7A4F02DA-9F69-4CE8-8688-F5382440A1E1}"/>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4B4A67BFCBE74189DC48ACE226CA4D" ma:contentTypeVersion="2" ma:contentTypeDescription="Create a new document." ma:contentTypeScope="" ma:versionID="c2e59450d76215933ba36b0b4c5e4a10">
  <xsd:schema xmlns:xsd="http://www.w3.org/2001/XMLSchema" xmlns:xs="http://www.w3.org/2001/XMLSchema" xmlns:p="http://schemas.microsoft.com/office/2006/metadata/properties" xmlns:ns2="adbc12b4-5620-4d0d-b62a-4f14fb8e3bdb" targetNamespace="http://schemas.microsoft.com/office/2006/metadata/properties" ma:root="true" ma:fieldsID="6a741d807635f18170570c260338f512" ns2:_="">
    <xsd:import namespace="adbc12b4-5620-4d0d-b62a-4f14fb8e3bd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dbc12b4-5620-4d0d-b62a-4f14fb8e3bd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purl.org/dc/terms/"/>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3ad6b00a-4d00-4ffc-95af-add50846d9ba"/>
    <ds:schemaRef ds:uri="http://purl.org/dc/elements/1.1/"/>
    <ds:schemaRef ds:uri="http://schemas.microsoft.com/office/2006/metadata/properties"/>
    <ds:schemaRef ds:uri="http://purl.org/dc/dcmitype/"/>
  </ds:schemaRefs>
</ds:datastoreItem>
</file>

<file path=customXml/itemProps2.xml><?xml version="1.0" encoding="utf-8"?>
<ds:datastoreItem xmlns:ds="http://schemas.openxmlformats.org/officeDocument/2006/customXml" ds:itemID="{993FDE77-70BA-47AC-8488-62DA1E717763}"/>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10281</TotalTime>
  <Words>611</Words>
  <Application>Microsoft Office PowerPoint</Application>
  <PresentationFormat>Widescreen</PresentationFormat>
  <Paragraphs>96</Paragraphs>
  <Slides>13</Slides>
  <Notes>0</Notes>
  <HiddenSlides>0</HiddenSlides>
  <MMClips>0</MMClips>
  <ScaleCrop>false</ScaleCrop>
  <HeadingPairs>
    <vt:vector size="6" baseType="variant">
      <vt:variant>
        <vt:lpstr>Fonts Used</vt:lpstr>
      </vt:variant>
      <vt:variant>
        <vt:i4>3</vt:i4>
      </vt:variant>
      <vt:variant>
        <vt:lpstr>Theme</vt:lpstr>
      </vt:variant>
      <vt:variant>
        <vt:i4>7</vt:i4>
      </vt:variant>
      <vt:variant>
        <vt:lpstr>Slide Titles</vt:lpstr>
      </vt:variant>
      <vt:variant>
        <vt:i4>13</vt:i4>
      </vt:variant>
    </vt:vector>
  </HeadingPairs>
  <TitlesOfParts>
    <vt:vector size="23" baseType="lpstr">
      <vt:lpstr>Arial</vt:lpstr>
      <vt:lpstr>Calibri</vt:lpstr>
      <vt:lpstr>Consolas</vt:lpstr>
      <vt:lpstr>Upper left castle template public 2023</vt:lpstr>
      <vt:lpstr>CUI Upper left Castle template 2023</vt:lpstr>
      <vt:lpstr>traditional template NON CUI 2023</vt:lpstr>
      <vt:lpstr>Traditional template CUI 2023</vt:lpstr>
      <vt:lpstr>2_Upper Left Star and Castle NON CUI 2023</vt:lpstr>
      <vt:lpstr>Upper Left Star and Castle CUI 2023</vt:lpstr>
      <vt:lpstr>Chart Color Templates 2023</vt:lpstr>
      <vt:lpstr>HEC-ResSim Scripting Class</vt:lpstr>
      <vt:lpstr>Overview</vt:lpstr>
      <vt:lpstr>ErroR Traceback</vt:lpstr>
      <vt:lpstr>ResSim Traceback</vt:lpstr>
      <vt:lpstr>ResSim Traceback</vt:lpstr>
      <vt:lpstr>Deciphering Traceback</vt:lpstr>
      <vt:lpstr>Deciphering Traceback</vt:lpstr>
      <vt:lpstr>Error Types</vt:lpstr>
      <vt:lpstr>ResSim Compute Sequence</vt:lpstr>
      <vt:lpstr>Print Statements</vt:lpstr>
      <vt:lpstr>Debugging Function</vt:lpstr>
      <vt:lpstr>Debug Statement</vt:lpstr>
      <vt:lpstr>Questions?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16x9 USACE PowerPoint Template</dc:title>
  <dc:creator>ELW</dc:creator>
  <cp:lastModifiedBy>Larsen, Ryan J CIV USARMY CENWD (USA)</cp:lastModifiedBy>
  <cp:revision>489</cp:revision>
  <dcterms:created xsi:type="dcterms:W3CDTF">2017-02-20T05:10:01Z</dcterms:created>
  <dcterms:modified xsi:type="dcterms:W3CDTF">2023-08-01T13:00:08Z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0x0101004F4B4A67BFCBE74189DC48ACE226CA4D</vt:lpwstr>
  </property>
  <property fmtid="{D5CDD505-2E9C-101B-9397-08002B2CF9AE}" pid="3" name="Order">
    <vt:r8>2800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