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2.xml" ContentType="application/vnd.openxmlformats-officedocument.theme+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theme/theme3.xml" ContentType="application/vnd.openxmlformats-officedocument.theme+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theme/theme4.xml" ContentType="application/vnd.openxmlformats-officedocument.theme+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theme/theme5.xml" ContentType="application/vnd.openxmlformats-officedocument.theme+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142" r:id="rId4"/>
    <p:sldMasterId id="2147484051" r:id="rId5"/>
    <p:sldMasterId id="2147484081" r:id="rId6"/>
    <p:sldMasterId id="2147484110" r:id="rId7"/>
    <p:sldMasterId id="2147484170" r:id="rId8"/>
    <p:sldMasterId id="2147483723" r:id="rId9"/>
  </p:sldMasterIdLst>
  <p:notesMasterIdLst>
    <p:notesMasterId r:id="rId33"/>
  </p:notesMasterIdLst>
  <p:handoutMasterIdLst>
    <p:handoutMasterId r:id="rId34"/>
  </p:handoutMasterIdLst>
  <p:sldIdLst>
    <p:sldId id="256" r:id="rId10"/>
    <p:sldId id="257" r:id="rId11"/>
    <p:sldId id="268" r:id="rId12"/>
    <p:sldId id="258" r:id="rId13"/>
    <p:sldId id="266" r:id="rId14"/>
    <p:sldId id="267" r:id="rId15"/>
    <p:sldId id="285" r:id="rId16"/>
    <p:sldId id="261" r:id="rId17"/>
    <p:sldId id="262" r:id="rId18"/>
    <p:sldId id="276" r:id="rId19"/>
    <p:sldId id="269" r:id="rId20"/>
    <p:sldId id="271" r:id="rId21"/>
    <p:sldId id="272" r:id="rId22"/>
    <p:sldId id="273" r:id="rId23"/>
    <p:sldId id="274" r:id="rId24"/>
    <p:sldId id="281" r:id="rId25"/>
    <p:sldId id="284" r:id="rId26"/>
    <p:sldId id="277" r:id="rId27"/>
    <p:sldId id="278" r:id="rId28"/>
    <p:sldId id="279" r:id="rId29"/>
    <p:sldId id="283" r:id="rId30"/>
    <p:sldId id="286" r:id="rId31"/>
    <p:sldId id="265" r:id="rId3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E4E4E4"/>
    <a:srgbClr val="4D4D4D"/>
    <a:srgbClr val="DEDEDE"/>
    <a:srgbClr val="A29A92"/>
    <a:srgbClr val="00863D"/>
    <a:srgbClr val="00B050"/>
    <a:srgbClr val="C8C8C8"/>
    <a:srgbClr val="FF6600"/>
    <a:srgbClr val="D9D9D9"/>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227" autoAdjust="0"/>
    <p:restoredTop sz="84029" autoAdjust="0"/>
  </p:normalViewPr>
  <p:slideViewPr>
    <p:cSldViewPr snapToGrid="0">
      <p:cViewPr varScale="1">
        <p:scale>
          <a:sx n="66" d="100"/>
          <a:sy n="66" d="100"/>
        </p:scale>
        <p:origin x="605" y="58"/>
      </p:cViewPr>
      <p:guideLst/>
    </p:cSldViewPr>
  </p:slideViewPr>
  <p:notesTextViewPr>
    <p:cViewPr>
      <p:scale>
        <a:sx n="1" d="1"/>
        <a:sy n="1" d="1"/>
      </p:scale>
      <p:origin x="0" y="0"/>
    </p:cViewPr>
  </p:notesTextViewPr>
  <p:notesViewPr>
    <p:cSldViewPr snapToGrid="0" showGuides="1">
      <p:cViewPr varScale="1">
        <p:scale>
          <a:sx n="98" d="100"/>
          <a:sy n="98" d="100"/>
        </p:scale>
        <p:origin x="3516" y="7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21" Type="http://schemas.openxmlformats.org/officeDocument/2006/relationships/slide" Target="slides/slide12.xml"/><Relationship Id="rId34" Type="http://schemas.openxmlformats.org/officeDocument/2006/relationships/handoutMaster" Target="handoutMasters/handoutMaster1.xml"/><Relationship Id="rId7" Type="http://schemas.openxmlformats.org/officeDocument/2006/relationships/slideMaster" Target="slideMasters/slideMaster4.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slide" Target="slides/slide20.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viewProps" Target="viewProps.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slide" Target="slides/slide22.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presProps" Target="presProps.xml"/><Relationship Id="rId8" Type="http://schemas.openxmlformats.org/officeDocument/2006/relationships/slideMaster" Target="slideMasters/slideMaster5.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2CF3383-DF08-4C90-8557-22EF3027DD43}" type="datetimeFigureOut">
              <a:rPr lang="en-US" smtClean="0"/>
              <a:t>8/23/2023</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Tree>
    <p:extLst>
      <p:ext uri="{BB962C8B-B14F-4D97-AF65-F5344CB8AC3E}">
        <p14:creationId xmlns:p14="http://schemas.microsoft.com/office/powerpoint/2010/main" val="1793050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D16557-6E8E-4D95-8DF3-2DE1590C714A}" type="datetimeFigureOut">
              <a:rPr lang="en-US" smtClean="0"/>
              <a:t>8/23/2023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3A86D8-1D95-4DFF-A26B-8F86AC3AC58E}" type="slidenum">
              <a:rPr lang="en-US" smtClean="0"/>
              <a:t>‹#›</a:t>
            </a:fld>
            <a:endParaRPr lang="en-US"/>
          </a:p>
        </p:txBody>
      </p:sp>
    </p:spTree>
    <p:extLst>
      <p:ext uri="{BB962C8B-B14F-4D97-AF65-F5344CB8AC3E}">
        <p14:creationId xmlns:p14="http://schemas.microsoft.com/office/powerpoint/2010/main" val="15381302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Command line interface</a:t>
            </a:r>
          </a:p>
          <a:p>
            <a:pPr marL="171450" indent="-171450">
              <a:buFontTx/>
              <a:buChar char="-"/>
            </a:pPr>
            <a:r>
              <a:rPr lang="en-US" dirty="0"/>
              <a:t>“git bash” from windows context menu</a:t>
            </a:r>
          </a:p>
          <a:p>
            <a:pPr marL="171450" indent="-171450">
              <a:buFontTx/>
              <a:buChar char="-"/>
            </a:pPr>
            <a:r>
              <a:rPr lang="en-US" dirty="0"/>
              <a:t>Any other command line on a system with git installed</a:t>
            </a:r>
          </a:p>
          <a:p>
            <a:pPr marL="171450" indent="-171450">
              <a:buFontTx/>
              <a:buChar char="-"/>
            </a:pPr>
            <a:r>
              <a:rPr lang="en-US" dirty="0"/>
              <a:t>“git &lt;command&gt; &lt;options&gt;</a:t>
            </a:r>
          </a:p>
          <a:p>
            <a:pPr marL="171450" indent="-171450">
              <a:buFontTx/>
              <a:buChar cha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Also has the “git GUI”</a:t>
            </a:r>
          </a:p>
          <a:p>
            <a:pPr marL="0" indent="0">
              <a:buFontTx/>
              <a:buNone/>
            </a:pPr>
            <a:endParaRPr lang="en-US" dirty="0"/>
          </a:p>
          <a:p>
            <a:pPr marL="0" indent="0">
              <a:buFontTx/>
              <a:buNone/>
            </a:pPr>
            <a:r>
              <a:rPr lang="en-US" dirty="0"/>
              <a:t>Git in IntelliJ</a:t>
            </a:r>
          </a:p>
          <a:p>
            <a:pPr marL="0" indent="0">
              <a:buFontTx/>
              <a:buNone/>
            </a:pPr>
            <a:endParaRPr lang="en-US" dirty="0"/>
          </a:p>
          <a:p>
            <a:pPr marL="0" indent="0">
              <a:buFontTx/>
              <a:buNone/>
            </a:pPr>
            <a:r>
              <a:rPr lang="en-US" dirty="0" err="1"/>
              <a:t>BitBucket</a:t>
            </a:r>
            <a:r>
              <a:rPr lang="en-US" dirty="0"/>
              <a:t> UI</a:t>
            </a:r>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4</a:t>
            </a:fld>
            <a:endParaRPr lang="en-US"/>
          </a:p>
        </p:txBody>
      </p:sp>
    </p:spTree>
    <p:extLst>
      <p:ext uri="{BB962C8B-B14F-4D97-AF65-F5344CB8AC3E}">
        <p14:creationId xmlns:p14="http://schemas.microsoft.com/office/powerpoint/2010/main" val="36282766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Command line interface</a:t>
            </a:r>
          </a:p>
          <a:p>
            <a:pPr marL="171450" indent="-171450">
              <a:buFontTx/>
              <a:buChar char="-"/>
            </a:pPr>
            <a:r>
              <a:rPr lang="en-US" dirty="0"/>
              <a:t>“git bash” from windows context menu</a:t>
            </a:r>
          </a:p>
          <a:p>
            <a:pPr marL="171450" indent="-171450">
              <a:buFontTx/>
              <a:buChar char="-"/>
            </a:pPr>
            <a:r>
              <a:rPr lang="en-US" dirty="0"/>
              <a:t>Any other command line on a system with git installed</a:t>
            </a:r>
          </a:p>
          <a:p>
            <a:pPr marL="171450" indent="-171450">
              <a:buFontTx/>
              <a:buChar char="-"/>
            </a:pPr>
            <a:r>
              <a:rPr lang="en-US" dirty="0"/>
              <a:t>“git &lt;command&gt; &lt;options&gt;</a:t>
            </a:r>
          </a:p>
          <a:p>
            <a:pPr marL="171450" indent="-171450">
              <a:buFontTx/>
              <a:buChar cha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Also has the “git GUI”</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err="1"/>
              <a:t>Github</a:t>
            </a:r>
            <a:r>
              <a:rPr lang="en-US" dirty="0"/>
              <a:t> has a GUI</a:t>
            </a:r>
          </a:p>
          <a:p>
            <a:pPr marL="0" indent="0">
              <a:buFontTx/>
              <a:buNone/>
            </a:pPr>
            <a:endParaRPr lang="en-US" dirty="0"/>
          </a:p>
          <a:p>
            <a:pPr marL="0" indent="0">
              <a:buFontTx/>
              <a:buNone/>
            </a:pPr>
            <a:r>
              <a:rPr lang="en-US" dirty="0"/>
              <a:t>Git in IntelliJ or other IDEs</a:t>
            </a:r>
          </a:p>
          <a:p>
            <a:pPr marL="0" indent="0">
              <a:buFontTx/>
              <a:buNone/>
            </a:pPr>
            <a:endParaRPr lang="en-US" dirty="0"/>
          </a:p>
          <a:p>
            <a:pPr marL="0" indent="0">
              <a:buFontTx/>
              <a:buNone/>
            </a:pPr>
            <a:r>
              <a:rPr lang="en-US" dirty="0" err="1"/>
              <a:t>BitBucket</a:t>
            </a:r>
            <a:r>
              <a:rPr lang="en-US" dirty="0"/>
              <a:t> UI</a:t>
            </a:r>
          </a:p>
        </p:txBody>
      </p:sp>
      <p:sp>
        <p:nvSpPr>
          <p:cNvPr id="4" name="Slide Number Placeholder 3"/>
          <p:cNvSpPr>
            <a:spLocks noGrp="1"/>
          </p:cNvSpPr>
          <p:nvPr>
            <p:ph type="sldNum" sz="quarter" idx="5"/>
          </p:nvPr>
        </p:nvSpPr>
        <p:spPr/>
        <p:txBody>
          <a:bodyPr/>
          <a:lstStyle/>
          <a:p>
            <a:fld id="{BC3A86D8-1D95-4DFF-A26B-8F86AC3AC58E}" type="slidenum">
              <a:rPr lang="en-US" smtClean="0"/>
              <a:t>8</a:t>
            </a:fld>
            <a:endParaRPr lang="en-US"/>
          </a:p>
        </p:txBody>
      </p:sp>
    </p:spTree>
    <p:extLst>
      <p:ext uri="{BB962C8B-B14F-4D97-AF65-F5344CB8AC3E}">
        <p14:creationId xmlns:p14="http://schemas.microsoft.com/office/powerpoint/2010/main" val="28891441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Merging ‘</a:t>
            </a:r>
            <a:r>
              <a:rPr lang="en-US" dirty="0" err="1"/>
              <a:t>dumbidea</a:t>
            </a:r>
            <a:r>
              <a:rPr lang="en-US" dirty="0"/>
              <a:t>’ and ‘iss91’ gets us to a cleaner tree</a:t>
            </a:r>
          </a:p>
        </p:txBody>
      </p:sp>
      <p:sp>
        <p:nvSpPr>
          <p:cNvPr id="4" name="Slide Number Placeholder 3"/>
          <p:cNvSpPr>
            <a:spLocks noGrp="1"/>
          </p:cNvSpPr>
          <p:nvPr>
            <p:ph type="sldNum" sz="quarter" idx="5"/>
          </p:nvPr>
        </p:nvSpPr>
        <p:spPr/>
        <p:txBody>
          <a:bodyPr/>
          <a:lstStyle/>
          <a:p>
            <a:fld id="{BC3A86D8-1D95-4DFF-A26B-8F86AC3AC58E}" type="slidenum">
              <a:rPr lang="en-US" smtClean="0"/>
              <a:t>17</a:t>
            </a:fld>
            <a:endParaRPr lang="en-US"/>
          </a:p>
        </p:txBody>
      </p:sp>
    </p:spTree>
    <p:extLst>
      <p:ext uri="{BB962C8B-B14F-4D97-AF65-F5344CB8AC3E}">
        <p14:creationId xmlns:p14="http://schemas.microsoft.com/office/powerpoint/2010/main" val="2094046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Git pull is “fetch + merge”</a:t>
            </a:r>
          </a:p>
          <a:p>
            <a:endParaRPr lang="en-US" dirty="0"/>
          </a:p>
          <a:p>
            <a:r>
              <a:rPr lang="en-US" dirty="0"/>
              <a:t>Reverse of this doesn’t work – why?</a:t>
            </a:r>
          </a:p>
          <a:p>
            <a:pPr marL="171450" indent="-171450">
              <a:buFontTx/>
              <a:buChar char="-"/>
            </a:pPr>
            <a:r>
              <a:rPr lang="en-US" dirty="0"/>
              <a:t>Origin master has different commits on it than local master</a:t>
            </a:r>
          </a:p>
          <a:p>
            <a:pPr marL="171450" indent="-171450">
              <a:buFontTx/>
              <a:buChar char="-"/>
            </a:pPr>
            <a:endParaRPr lang="en-US" dirty="0"/>
          </a:p>
          <a:p>
            <a:endParaRPr lang="en-US" dirty="0"/>
          </a:p>
          <a:p>
            <a:r>
              <a:rPr lang="en-US" dirty="0"/>
              <a:t>Git push moves the changes in the local database back to the server, usually for a single branch</a:t>
            </a:r>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20</a:t>
            </a:fld>
            <a:endParaRPr lang="en-US"/>
          </a:p>
        </p:txBody>
      </p:sp>
    </p:spTree>
    <p:extLst>
      <p:ext uri="{BB962C8B-B14F-4D97-AF65-F5344CB8AC3E}">
        <p14:creationId xmlns:p14="http://schemas.microsoft.com/office/powerpoint/2010/main" val="12958354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request to do a merge on a remote server from a branch to another</a:t>
            </a:r>
          </a:p>
          <a:p>
            <a:r>
              <a:rPr lang="en-US" dirty="0"/>
              <a:t>Offers opportunity to review</a:t>
            </a:r>
          </a:p>
          <a:p>
            <a:r>
              <a:rPr lang="en-US" dirty="0"/>
              <a:t>Implemented on server software, not a local thing – need to log into view and approve</a:t>
            </a:r>
          </a:p>
          <a:p>
            <a:endParaRPr lang="en-US" dirty="0"/>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21</a:t>
            </a:fld>
            <a:endParaRPr lang="en-US"/>
          </a:p>
        </p:txBody>
      </p:sp>
    </p:spTree>
    <p:extLst>
      <p:ext uri="{BB962C8B-B14F-4D97-AF65-F5344CB8AC3E}">
        <p14:creationId xmlns:p14="http://schemas.microsoft.com/office/powerpoint/2010/main" val="7683825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0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0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3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3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3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3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6.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2970837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693227270"/>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3657638817"/>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352995160"/>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95901129"/>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175092640"/>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504254406"/>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300267976"/>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753160821"/>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572105366"/>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121855244"/>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6453110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51635970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47287019"/>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768909655"/>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3473168259"/>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433027956"/>
      </p:ext>
    </p:extLst>
  </p:cSld>
  <p:clrMapOvr>
    <a:masterClrMapping/>
  </p:clrMapOvr>
  <p:extLst>
    <p:ext uri="{DCECCB84-F9BA-43D5-87BE-67443E8EF086}">
      <p15:sldGuideLst xmlns:p15="http://schemas.microsoft.com/office/powerpoint/2012/main"/>
    </p:ext>
  </p:extLst>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4011075717"/>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Tree>
    <p:extLst>
      <p:ext uri="{BB962C8B-B14F-4D97-AF65-F5344CB8AC3E}">
        <p14:creationId xmlns:p14="http://schemas.microsoft.com/office/powerpoint/2010/main" val="3840043144"/>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1974793662"/>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185071832"/>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643622679"/>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113828859"/>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81979367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347343970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77931852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080901948"/>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40696103"/>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00394575"/>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288037867"/>
      </p:ext>
    </p:extLst>
  </p:cSld>
  <p:clrMapOvr>
    <a:masterClrMapping/>
  </p:clrMapOvr>
  <p:hf hdr="0" dt="0"/>
</p:sldLayout>
</file>

<file path=ppt/slideLayouts/slideLayout126.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597040928"/>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117613438"/>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1314141392"/>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069256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53843547"/>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450727101"/>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11203052"/>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86776657"/>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88156897"/>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082985024"/>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29640608"/>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601289768"/>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Chart Color Layout">
    <p:spTree>
      <p:nvGrpSpPr>
        <p:cNvPr id="1" name=""/>
        <p:cNvGrpSpPr/>
        <p:nvPr/>
      </p:nvGrpSpPr>
      <p:grpSpPr>
        <a:xfrm>
          <a:off x="0" y="0"/>
          <a:ext cx="0" cy="0"/>
          <a:chOff x="0" y="0"/>
          <a:chExt cx="0" cy="0"/>
        </a:xfrm>
      </p:grpSpPr>
      <p:sp>
        <p:nvSpPr>
          <p:cNvPr id="10" name="Chart Placeholder 9"/>
          <p:cNvSpPr>
            <a:spLocks noGrp="1"/>
          </p:cNvSpPr>
          <p:nvPr>
            <p:ph type="chart" sz="quarter" idx="12"/>
          </p:nvPr>
        </p:nvSpPr>
        <p:spPr>
          <a:xfrm>
            <a:off x="266700" y="1028700"/>
            <a:ext cx="11658599" cy="5600700"/>
          </a:xfrm>
        </p:spPr>
        <p:txBody>
          <a:bodyPr/>
          <a:lstStyle/>
          <a:p>
            <a:endParaRPr lang="en-US" dirty="0"/>
          </a:p>
        </p:txBody>
      </p:sp>
      <p:sp>
        <p:nvSpPr>
          <p:cNvPr id="3" name="Date Placeholder 2">
            <a:extLst>
              <a:ext uri="{FF2B5EF4-FFF2-40B4-BE49-F238E27FC236}">
                <a16:creationId xmlns:a16="http://schemas.microsoft.com/office/drawing/2014/main" id="{A3619AFA-4A38-490D-A5F0-BADCBB95D733}"/>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64AB4267-87B5-4161-84B6-F192661295C3}"/>
              </a:ext>
            </a:extLst>
          </p:cNvPr>
          <p:cNvSpPr>
            <a:spLocks noGrp="1"/>
          </p:cNvSpPr>
          <p:nvPr>
            <p:ph type="ftr" sz="quarter" idx="14"/>
          </p:nvPr>
        </p:nvSpPr>
        <p:spPr/>
        <p:txBody>
          <a:bodyPr/>
          <a:lstStyle/>
          <a:p>
            <a:endParaRPr lang="en-US" dirty="0"/>
          </a:p>
        </p:txBody>
      </p:sp>
      <p:sp>
        <p:nvSpPr>
          <p:cNvPr id="6" name="Title 5">
            <a:extLst>
              <a:ext uri="{FF2B5EF4-FFF2-40B4-BE49-F238E27FC236}">
                <a16:creationId xmlns:a16="http://schemas.microsoft.com/office/drawing/2014/main" id="{1FDFC77C-D990-FC23-7F32-24231C7AF06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984115466"/>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showMasterSp="0" preserve="1" userDrawn="1">
  <p:cSld name="Reference ONLY">
    <p:bg>
      <p:bgPr>
        <a:solidFill>
          <a:schemeClr val="tx2"/>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4510689-FF1B-863B-E08A-0D6B1DD61503}"/>
              </a:ext>
            </a:extLst>
          </p:cNvPr>
          <p:cNvPicPr>
            <a:picLocks noChangeAspect="1"/>
          </p:cNvPicPr>
          <p:nvPr userDrawn="1"/>
        </p:nvPicPr>
        <p:blipFill>
          <a:blip r:embed="rId2"/>
          <a:stretch>
            <a:fillRect/>
          </a:stretch>
        </p:blipFill>
        <p:spPr>
          <a:xfrm>
            <a:off x="934316" y="10952"/>
            <a:ext cx="10286134" cy="6847048"/>
          </a:xfrm>
          <a:prstGeom prst="rect">
            <a:avLst/>
          </a:prstGeom>
        </p:spPr>
      </p:pic>
    </p:spTree>
    <p:extLst>
      <p:ext uri="{BB962C8B-B14F-4D97-AF65-F5344CB8AC3E}">
        <p14:creationId xmlns:p14="http://schemas.microsoft.com/office/powerpoint/2010/main" val="39811075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6461439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0"/>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7615947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2556249665"/>
      </p:ext>
    </p:extLst>
  </p:cSld>
  <p:clrMapOvr>
    <a:masterClrMapping/>
  </p:clrMapOvr>
  <p:hf hdr="0" dt="0"/>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73734091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249764614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20197952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155209665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77220610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69728047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01072787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51873353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5993111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38392777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57816786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48030604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B8F7E44F-C564-AFF5-D73D-599A8EB64DC8}"/>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95659145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
        <p:nvSpPr>
          <p:cNvPr id="3" name="Title 2">
            <a:extLst>
              <a:ext uri="{FF2B5EF4-FFF2-40B4-BE49-F238E27FC236}">
                <a16:creationId xmlns:a16="http://schemas.microsoft.com/office/drawing/2014/main" id="{AEDBE4B2-ED26-DF20-EB88-9102132A1C0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449469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07262527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74074E2E-ED81-F3EC-B678-0FDCBC64206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2317972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
        <p:nvSpPr>
          <p:cNvPr id="5" name="Title 4">
            <a:extLst>
              <a:ext uri="{FF2B5EF4-FFF2-40B4-BE49-F238E27FC236}">
                <a16:creationId xmlns:a16="http://schemas.microsoft.com/office/drawing/2014/main" id="{AB808ED8-8426-A0C0-9763-B7D4C153D10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340544361"/>
      </p:ext>
    </p:extLst>
  </p:cSld>
  <p:clrMapOvr>
    <a:masterClrMapping/>
  </p:clrMapOvr>
  <p:extLst>
    <p:ext uri="{DCECCB84-F9BA-43D5-87BE-67443E8EF086}">
      <p15:sldGuideLst xmlns:p15="http://schemas.microsoft.com/office/powerpoint/2012/main"/>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62C6ABDE-E95A-0F3C-098E-3AB6CD8A719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40781991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DFDE0C51-EABF-8EEF-D372-6195FADF385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7024721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1FA45842-A577-D012-E0A0-40AA7BE0D29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9888920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
        <p:nvSpPr>
          <p:cNvPr id="3" name="Title 2">
            <a:extLst>
              <a:ext uri="{FF2B5EF4-FFF2-40B4-BE49-F238E27FC236}">
                <a16:creationId xmlns:a16="http://schemas.microsoft.com/office/drawing/2014/main" id="{B93C48AD-9F55-0046-00A1-CC510D30C60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4427488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
        <p:nvSpPr>
          <p:cNvPr id="5" name="Title 4">
            <a:extLst>
              <a:ext uri="{FF2B5EF4-FFF2-40B4-BE49-F238E27FC236}">
                <a16:creationId xmlns:a16="http://schemas.microsoft.com/office/drawing/2014/main" id="{44FB5578-DA9B-BD0B-5613-AEFB9E68B6F8}"/>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9802577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
        <p:nvSpPr>
          <p:cNvPr id="7" name="Title 6">
            <a:extLst>
              <a:ext uri="{FF2B5EF4-FFF2-40B4-BE49-F238E27FC236}">
                <a16:creationId xmlns:a16="http://schemas.microsoft.com/office/drawing/2014/main" id="{929DC40A-BB92-C526-3CD0-189C3429C4D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13898774"/>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
        <p:nvSpPr>
          <p:cNvPr id="6" name="Title 5">
            <a:extLst>
              <a:ext uri="{FF2B5EF4-FFF2-40B4-BE49-F238E27FC236}">
                <a16:creationId xmlns:a16="http://schemas.microsoft.com/office/drawing/2014/main" id="{481C1557-2F36-FF70-9AEB-DF21DD5067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701852820"/>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
        <p:nvSpPr>
          <p:cNvPr id="6" name="Title 5">
            <a:extLst>
              <a:ext uri="{FF2B5EF4-FFF2-40B4-BE49-F238E27FC236}">
                <a16:creationId xmlns:a16="http://schemas.microsoft.com/office/drawing/2014/main" id="{F2E409FF-5585-8E4A-14AA-59DBC4EAF93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1688008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2103966943"/>
      </p:ext>
    </p:extLst>
  </p:cSld>
  <p:clrMapOvr>
    <a:masterClrMapping/>
  </p:clrMapOvr>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B02F4169-3E26-AB53-54FC-47BE477B905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6277569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411051466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DACA2C3D-12FE-63E8-E6E7-2094824214F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79146526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290452761"/>
      </p:ext>
    </p:extLst>
  </p:cSld>
  <p:clrMapOvr>
    <a:masterClrMapping/>
  </p:clrMapOvr>
  <p:hf hdr="0" dt="0"/>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47190998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7981640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420945057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3883221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57199595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91516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4717807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97445919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5186247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27105447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7991514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79741628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3B3BB445-F4B7-CADC-0D0E-2F77E6D29A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6034605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
        <p:nvSpPr>
          <p:cNvPr id="3" name="Title 2">
            <a:extLst>
              <a:ext uri="{FF2B5EF4-FFF2-40B4-BE49-F238E27FC236}">
                <a16:creationId xmlns:a16="http://schemas.microsoft.com/office/drawing/2014/main" id="{3F0C188E-247B-9C3F-A9A1-C83CFE759AA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3782153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7202369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dirty="0"/>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683895260"/>
      </p:ext>
    </p:extLst>
  </p:cSld>
  <p:clrMapOvr>
    <a:masterClrMapping/>
  </p:clrMapOvr>
  <p:extLst>
    <p:ext uri="{DCECCB84-F9BA-43D5-87BE-67443E8EF086}">
      <p15:sldGuideLst xmlns:p15="http://schemas.microsoft.com/office/powerpoint/2012/main"/>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34320889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3626410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0D83DA01-DEF9-54DE-5B29-4ACD3FE63AA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92486089"/>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7C0718C4-6A68-5C9A-D51B-6E4A148DA30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7768353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
        <p:nvSpPr>
          <p:cNvPr id="3" name="Title 2">
            <a:extLst>
              <a:ext uri="{FF2B5EF4-FFF2-40B4-BE49-F238E27FC236}">
                <a16:creationId xmlns:a16="http://schemas.microsoft.com/office/drawing/2014/main" id="{D7BCB16E-0E8E-5157-7B5A-C68F6A9B78A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00103598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88629777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787658590"/>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94306714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31934036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C36767D0-41E3-FB81-AF9C-B23748A500E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66629248"/>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902094995"/>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906D055C-0506-0861-DE5F-4C6932D6751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732432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46556150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
        <p:nvSpPr>
          <p:cNvPr id="3" name="TextBox 2">
            <a:extLst>
              <a:ext uri="{FF2B5EF4-FFF2-40B4-BE49-F238E27FC236}">
                <a16:creationId xmlns:a16="http://schemas.microsoft.com/office/drawing/2014/main" id="{C369F6EA-5BBB-736F-8B43-C8414A1A7110}"/>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5" name="TextBox 4">
            <a:extLst>
              <a:ext uri="{FF2B5EF4-FFF2-40B4-BE49-F238E27FC236}">
                <a16:creationId xmlns:a16="http://schemas.microsoft.com/office/drawing/2014/main" id="{A49041E3-ECCE-7D4E-3D0F-271435F717AB}"/>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118713353"/>
      </p:ext>
    </p:extLst>
  </p:cSld>
  <p:clrMapOvr>
    <a:masterClrMapping/>
  </p:clrMapOvr>
  <p:hf hdr="0" dt="0"/>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bg2">
                    <a:lumMod val="50000"/>
                  </a:schemeClr>
                </a:solidFill>
              </a:rPr>
              <a:pPr algn="r">
                <a:spcBef>
                  <a:spcPct val="50000"/>
                </a:spcBef>
                <a:defRPr/>
              </a:pPr>
              <a:t>‹#›</a:t>
            </a:fld>
            <a:endParaRPr lang="en-US" sz="1100" b="0" baseline="0" dirty="0">
              <a:solidFill>
                <a:schemeClr val="bg2">
                  <a:lumMod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
        <p:nvSpPr>
          <p:cNvPr id="3" name="TextBox 2">
            <a:extLst>
              <a:ext uri="{FF2B5EF4-FFF2-40B4-BE49-F238E27FC236}">
                <a16:creationId xmlns:a16="http://schemas.microsoft.com/office/drawing/2014/main" id="{D9F0C27E-08F8-B2DC-3FBC-DBF8758A6EB4}"/>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D1BF6447-1438-9DC9-A4D0-DA7BD956CC6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806018184"/>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
        <p:nvSpPr>
          <p:cNvPr id="3" name="TextBox 2">
            <a:extLst>
              <a:ext uri="{FF2B5EF4-FFF2-40B4-BE49-F238E27FC236}">
                <a16:creationId xmlns:a16="http://schemas.microsoft.com/office/drawing/2014/main" id="{36CCC378-15A8-6972-3896-FF69DB1A86EF}"/>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B4753ADC-3CDC-8585-1B64-FC71910FE39F}"/>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266434333"/>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
        <p:nvSpPr>
          <p:cNvPr id="3" name="TextBox 2">
            <a:extLst>
              <a:ext uri="{FF2B5EF4-FFF2-40B4-BE49-F238E27FC236}">
                <a16:creationId xmlns:a16="http://schemas.microsoft.com/office/drawing/2014/main" id="{2BA9C1D8-06A5-3CF2-8FFF-D157FCBDA838}"/>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27DC6927-6328-54A3-652D-C2A424EB7FFA}"/>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385246901"/>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4" name="TextBox 3">
            <a:extLst>
              <a:ext uri="{FF2B5EF4-FFF2-40B4-BE49-F238E27FC236}">
                <a16:creationId xmlns:a16="http://schemas.microsoft.com/office/drawing/2014/main" id="{630BD048-B218-74A4-3C87-05F3F4A8C071}"/>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5" name="TextBox 4">
            <a:extLst>
              <a:ext uri="{FF2B5EF4-FFF2-40B4-BE49-F238E27FC236}">
                <a16:creationId xmlns:a16="http://schemas.microsoft.com/office/drawing/2014/main" id="{3DB49293-9868-09DD-39EF-161AEFC6379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183580852"/>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2" name="TextBox 1">
            <a:extLst>
              <a:ext uri="{FF2B5EF4-FFF2-40B4-BE49-F238E27FC236}">
                <a16:creationId xmlns:a16="http://schemas.microsoft.com/office/drawing/2014/main" id="{C4E397FB-1BD3-B604-0055-B801B36980F1}"/>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F89B0BD2-2241-1984-EDA5-DF47FC1C5535}"/>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897725979"/>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TextBox 6">
            <a:extLst>
              <a:ext uri="{FF2B5EF4-FFF2-40B4-BE49-F238E27FC236}">
                <a16:creationId xmlns:a16="http://schemas.microsoft.com/office/drawing/2014/main" id="{6B1A8707-5D07-168E-A660-71E24684D34A}"/>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Box 7">
            <a:extLst>
              <a:ext uri="{FF2B5EF4-FFF2-40B4-BE49-F238E27FC236}">
                <a16:creationId xmlns:a16="http://schemas.microsoft.com/office/drawing/2014/main" id="{226D763A-45F5-16E1-3837-E3A03BFB0CE1}"/>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4145102711"/>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3" name="TextBox 2">
            <a:extLst>
              <a:ext uri="{FF2B5EF4-FFF2-40B4-BE49-F238E27FC236}">
                <a16:creationId xmlns:a16="http://schemas.microsoft.com/office/drawing/2014/main" id="{69DD5BFE-D25D-8741-ADAE-C79A9ECF903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2118CA89-9EB2-83A5-C690-ED0F196E89C9}"/>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 Placeholder 3">
            <a:extLst>
              <a:ext uri="{FF2B5EF4-FFF2-40B4-BE49-F238E27FC236}">
                <a16:creationId xmlns:a16="http://schemas.microsoft.com/office/drawing/2014/main" id="{DF92E724-FB8E-DBF9-9C01-321A41DCF83B}"/>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50879453"/>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2" name="TextBox 1">
            <a:extLst>
              <a:ext uri="{FF2B5EF4-FFF2-40B4-BE49-F238E27FC236}">
                <a16:creationId xmlns:a16="http://schemas.microsoft.com/office/drawing/2014/main" id="{D65A919C-BB57-C85E-D512-91C2F36D8E3C}"/>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9F43E06D-00DD-5633-AC95-2BB934291B1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 Placeholder 3">
            <a:extLst>
              <a:ext uri="{FF2B5EF4-FFF2-40B4-BE49-F238E27FC236}">
                <a16:creationId xmlns:a16="http://schemas.microsoft.com/office/drawing/2014/main" id="{178FC1A7-865F-04A4-DEDA-753B0AAD0B77}"/>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06442050"/>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2" name="TextBox 1">
            <a:extLst>
              <a:ext uri="{FF2B5EF4-FFF2-40B4-BE49-F238E27FC236}">
                <a16:creationId xmlns:a16="http://schemas.microsoft.com/office/drawing/2014/main" id="{6601B32B-620F-5F12-C780-5B24254CA8D4}"/>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D4C974F1-8C7E-A3AA-CFB8-4D1931322188}"/>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 Placeholder 3">
            <a:extLst>
              <a:ext uri="{FF2B5EF4-FFF2-40B4-BE49-F238E27FC236}">
                <a16:creationId xmlns:a16="http://schemas.microsoft.com/office/drawing/2014/main" id="{4F1F7A21-0DBA-C465-E0AA-72DD009C817B}"/>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10413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649818685"/>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3" name="TextBox 2">
            <a:extLst>
              <a:ext uri="{FF2B5EF4-FFF2-40B4-BE49-F238E27FC236}">
                <a16:creationId xmlns:a16="http://schemas.microsoft.com/office/drawing/2014/main" id="{DC078E2E-5692-69A7-3932-C9B95BFB1455}"/>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Box 6">
            <a:extLst>
              <a:ext uri="{FF2B5EF4-FFF2-40B4-BE49-F238E27FC236}">
                <a16:creationId xmlns:a16="http://schemas.microsoft.com/office/drawing/2014/main" id="{34ACF833-FF07-52A0-1A00-9B26C0517ACC}"/>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 Placeholder 3">
            <a:extLst>
              <a:ext uri="{FF2B5EF4-FFF2-40B4-BE49-F238E27FC236}">
                <a16:creationId xmlns:a16="http://schemas.microsoft.com/office/drawing/2014/main" id="{150C02F4-0DF1-F443-5C88-4EA1D8A61E60}"/>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95702940"/>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5" name="TextBox 4">
            <a:extLst>
              <a:ext uri="{FF2B5EF4-FFF2-40B4-BE49-F238E27FC236}">
                <a16:creationId xmlns:a16="http://schemas.microsoft.com/office/drawing/2014/main" id="{F607A8A6-FDF1-80E7-F46D-BC408816EE42}"/>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E4982A8D-99E5-0832-4DAF-99DAD01113E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9" name="Text Placeholder 3">
            <a:extLst>
              <a:ext uri="{FF2B5EF4-FFF2-40B4-BE49-F238E27FC236}">
                <a16:creationId xmlns:a16="http://schemas.microsoft.com/office/drawing/2014/main" id="{F679BBB8-117C-A6C5-51B9-0962CFEA68C3}"/>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636804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picTx" preserve="1">
  <p:cSld name="1_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23093E-F997-9C1A-6F41-94195AEDCE3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D6622E9-B548-9861-17FE-B80B6A60E33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552F3AF-A319-231F-545F-18799EF83E0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32B70C4-3999-81B3-9B74-C670362B9650}"/>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5EF19D12-2F54-317E-96F3-9AAA761DFA05}"/>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404025056"/>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36757078"/>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368177934"/>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1508437404"/>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439278527"/>
      </p:ext>
    </p:extLst>
  </p:cSld>
  <p:clrMapOvr>
    <a:masterClrMapping/>
  </p:clrMapOvr>
  <p:extLst>
    <p:ext uri="{DCECCB84-F9BA-43D5-87BE-67443E8EF086}">
      <p15:sldGuideLst xmlns:p15="http://schemas.microsoft.com/office/powerpoint/2012/main"/>
    </p:ext>
  </p:extLst>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2998738387"/>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Tree>
    <p:extLst>
      <p:ext uri="{BB962C8B-B14F-4D97-AF65-F5344CB8AC3E}">
        <p14:creationId xmlns:p14="http://schemas.microsoft.com/office/powerpoint/2010/main" val="524119381"/>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3317166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97790407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624684873"/>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02421255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1978226686"/>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04953975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387711022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314992884"/>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587537154"/>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51643150"/>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097512708"/>
      </p:ext>
    </p:extLst>
  </p:cSld>
  <p:clrMapOvr>
    <a:masterClrMapping/>
  </p:clrMapOvr>
  <p:hf hdr="0" dt="0"/>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6792052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slideLayout" Target="../slideLayouts/slideLayout40.xml"/><Relationship Id="rId18" Type="http://schemas.openxmlformats.org/officeDocument/2006/relationships/slideLayout" Target="../slideLayouts/slideLayout45.xml"/><Relationship Id="rId26" Type="http://schemas.openxmlformats.org/officeDocument/2006/relationships/slideLayout" Target="../slideLayouts/slideLayout53.xml"/><Relationship Id="rId3" Type="http://schemas.openxmlformats.org/officeDocument/2006/relationships/slideLayout" Target="../slideLayouts/slideLayout30.xml"/><Relationship Id="rId21" Type="http://schemas.openxmlformats.org/officeDocument/2006/relationships/slideLayout" Target="../slideLayouts/slideLayout48.xml"/><Relationship Id="rId7" Type="http://schemas.openxmlformats.org/officeDocument/2006/relationships/slideLayout" Target="../slideLayouts/slideLayout34.xml"/><Relationship Id="rId12" Type="http://schemas.openxmlformats.org/officeDocument/2006/relationships/slideLayout" Target="../slideLayouts/slideLayout39.xml"/><Relationship Id="rId17" Type="http://schemas.openxmlformats.org/officeDocument/2006/relationships/slideLayout" Target="../slideLayouts/slideLayout44.xml"/><Relationship Id="rId25" Type="http://schemas.openxmlformats.org/officeDocument/2006/relationships/slideLayout" Target="../slideLayouts/slideLayout52.xml"/><Relationship Id="rId2" Type="http://schemas.openxmlformats.org/officeDocument/2006/relationships/slideLayout" Target="../slideLayouts/slideLayout29.xml"/><Relationship Id="rId16" Type="http://schemas.openxmlformats.org/officeDocument/2006/relationships/slideLayout" Target="../slideLayouts/slideLayout43.xml"/><Relationship Id="rId20" Type="http://schemas.openxmlformats.org/officeDocument/2006/relationships/slideLayout" Target="../slideLayouts/slideLayout47.xml"/><Relationship Id="rId29" Type="http://schemas.openxmlformats.org/officeDocument/2006/relationships/image" Target="../media/image1.png"/><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24" Type="http://schemas.openxmlformats.org/officeDocument/2006/relationships/slideLayout" Target="../slideLayouts/slideLayout51.xml"/><Relationship Id="rId5" Type="http://schemas.openxmlformats.org/officeDocument/2006/relationships/slideLayout" Target="../slideLayouts/slideLayout32.xml"/><Relationship Id="rId15" Type="http://schemas.openxmlformats.org/officeDocument/2006/relationships/slideLayout" Target="../slideLayouts/slideLayout42.xml"/><Relationship Id="rId23" Type="http://schemas.openxmlformats.org/officeDocument/2006/relationships/slideLayout" Target="../slideLayouts/slideLayout50.xml"/><Relationship Id="rId28" Type="http://schemas.openxmlformats.org/officeDocument/2006/relationships/theme" Target="../theme/theme2.xml"/><Relationship Id="rId10" Type="http://schemas.openxmlformats.org/officeDocument/2006/relationships/slideLayout" Target="../slideLayouts/slideLayout37.xml"/><Relationship Id="rId19" Type="http://schemas.openxmlformats.org/officeDocument/2006/relationships/slideLayout" Target="../slideLayouts/slideLayout46.xml"/><Relationship Id="rId31" Type="http://schemas.openxmlformats.org/officeDocument/2006/relationships/image" Target="../media/image5.png"/><Relationship Id="rId4" Type="http://schemas.openxmlformats.org/officeDocument/2006/relationships/slideLayout" Target="../slideLayouts/slideLayout31.xml"/><Relationship Id="rId9" Type="http://schemas.openxmlformats.org/officeDocument/2006/relationships/slideLayout" Target="../slideLayouts/slideLayout36.xml"/><Relationship Id="rId14" Type="http://schemas.openxmlformats.org/officeDocument/2006/relationships/slideLayout" Target="../slideLayouts/slideLayout41.xml"/><Relationship Id="rId22" Type="http://schemas.openxmlformats.org/officeDocument/2006/relationships/slideLayout" Target="../slideLayouts/slideLayout49.xml"/><Relationship Id="rId27" Type="http://schemas.openxmlformats.org/officeDocument/2006/relationships/slideLayout" Target="../slideLayouts/slideLayout54.xml"/><Relationship Id="rId30"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62.xml"/><Relationship Id="rId13" Type="http://schemas.openxmlformats.org/officeDocument/2006/relationships/slideLayout" Target="../slideLayouts/slideLayout67.xml"/><Relationship Id="rId18" Type="http://schemas.openxmlformats.org/officeDocument/2006/relationships/slideLayout" Target="../slideLayouts/slideLayout72.xml"/><Relationship Id="rId26" Type="http://schemas.openxmlformats.org/officeDocument/2006/relationships/slideLayout" Target="../slideLayouts/slideLayout80.xml"/><Relationship Id="rId3" Type="http://schemas.openxmlformats.org/officeDocument/2006/relationships/slideLayout" Target="../slideLayouts/slideLayout57.xml"/><Relationship Id="rId21" Type="http://schemas.openxmlformats.org/officeDocument/2006/relationships/slideLayout" Target="../slideLayouts/slideLayout75.xml"/><Relationship Id="rId7" Type="http://schemas.openxmlformats.org/officeDocument/2006/relationships/slideLayout" Target="../slideLayouts/slideLayout61.xml"/><Relationship Id="rId12" Type="http://schemas.openxmlformats.org/officeDocument/2006/relationships/slideLayout" Target="../slideLayouts/slideLayout66.xml"/><Relationship Id="rId17" Type="http://schemas.openxmlformats.org/officeDocument/2006/relationships/slideLayout" Target="../slideLayouts/slideLayout71.xml"/><Relationship Id="rId25" Type="http://schemas.openxmlformats.org/officeDocument/2006/relationships/slideLayout" Target="../slideLayouts/slideLayout79.xml"/><Relationship Id="rId2" Type="http://schemas.openxmlformats.org/officeDocument/2006/relationships/slideLayout" Target="../slideLayouts/slideLayout56.xml"/><Relationship Id="rId16" Type="http://schemas.openxmlformats.org/officeDocument/2006/relationships/slideLayout" Target="../slideLayouts/slideLayout70.xml"/><Relationship Id="rId20" Type="http://schemas.openxmlformats.org/officeDocument/2006/relationships/slideLayout" Target="../slideLayouts/slideLayout74.xml"/><Relationship Id="rId29" Type="http://schemas.openxmlformats.org/officeDocument/2006/relationships/theme" Target="../theme/theme3.xml"/><Relationship Id="rId1" Type="http://schemas.openxmlformats.org/officeDocument/2006/relationships/slideLayout" Target="../slideLayouts/slideLayout55.xml"/><Relationship Id="rId6" Type="http://schemas.openxmlformats.org/officeDocument/2006/relationships/slideLayout" Target="../slideLayouts/slideLayout60.xml"/><Relationship Id="rId11" Type="http://schemas.openxmlformats.org/officeDocument/2006/relationships/slideLayout" Target="../slideLayouts/slideLayout65.xml"/><Relationship Id="rId24" Type="http://schemas.openxmlformats.org/officeDocument/2006/relationships/slideLayout" Target="../slideLayouts/slideLayout78.xml"/><Relationship Id="rId5" Type="http://schemas.openxmlformats.org/officeDocument/2006/relationships/slideLayout" Target="../slideLayouts/slideLayout59.xml"/><Relationship Id="rId15" Type="http://schemas.openxmlformats.org/officeDocument/2006/relationships/slideLayout" Target="../slideLayouts/slideLayout69.xml"/><Relationship Id="rId23" Type="http://schemas.openxmlformats.org/officeDocument/2006/relationships/slideLayout" Target="../slideLayouts/slideLayout77.xml"/><Relationship Id="rId28" Type="http://schemas.openxmlformats.org/officeDocument/2006/relationships/slideLayout" Target="../slideLayouts/slideLayout82.xml"/><Relationship Id="rId10" Type="http://schemas.openxmlformats.org/officeDocument/2006/relationships/slideLayout" Target="../slideLayouts/slideLayout64.xml"/><Relationship Id="rId19" Type="http://schemas.openxmlformats.org/officeDocument/2006/relationships/slideLayout" Target="../slideLayouts/slideLayout73.xml"/><Relationship Id="rId31" Type="http://schemas.openxmlformats.org/officeDocument/2006/relationships/image" Target="../media/image5.png"/><Relationship Id="rId4" Type="http://schemas.openxmlformats.org/officeDocument/2006/relationships/slideLayout" Target="../slideLayouts/slideLayout58.xml"/><Relationship Id="rId9" Type="http://schemas.openxmlformats.org/officeDocument/2006/relationships/slideLayout" Target="../slideLayouts/slideLayout63.xml"/><Relationship Id="rId14" Type="http://schemas.openxmlformats.org/officeDocument/2006/relationships/slideLayout" Target="../slideLayouts/slideLayout68.xml"/><Relationship Id="rId22" Type="http://schemas.openxmlformats.org/officeDocument/2006/relationships/slideLayout" Target="../slideLayouts/slideLayout76.xml"/><Relationship Id="rId27" Type="http://schemas.openxmlformats.org/officeDocument/2006/relationships/slideLayout" Target="../slideLayouts/slideLayout81.xml"/><Relationship Id="rId30"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90.xml"/><Relationship Id="rId13" Type="http://schemas.openxmlformats.org/officeDocument/2006/relationships/slideLayout" Target="../slideLayouts/slideLayout95.xml"/><Relationship Id="rId18" Type="http://schemas.openxmlformats.org/officeDocument/2006/relationships/slideLayout" Target="../slideLayouts/slideLayout100.xml"/><Relationship Id="rId26" Type="http://schemas.openxmlformats.org/officeDocument/2006/relationships/slideLayout" Target="../slideLayouts/slideLayout108.xml"/><Relationship Id="rId3" Type="http://schemas.openxmlformats.org/officeDocument/2006/relationships/slideLayout" Target="../slideLayouts/slideLayout85.xml"/><Relationship Id="rId21" Type="http://schemas.openxmlformats.org/officeDocument/2006/relationships/slideLayout" Target="../slideLayouts/slideLayout103.xml"/><Relationship Id="rId7" Type="http://schemas.openxmlformats.org/officeDocument/2006/relationships/slideLayout" Target="../slideLayouts/slideLayout89.xml"/><Relationship Id="rId12" Type="http://schemas.openxmlformats.org/officeDocument/2006/relationships/slideLayout" Target="../slideLayouts/slideLayout94.xml"/><Relationship Id="rId17" Type="http://schemas.openxmlformats.org/officeDocument/2006/relationships/slideLayout" Target="../slideLayouts/slideLayout99.xml"/><Relationship Id="rId25" Type="http://schemas.openxmlformats.org/officeDocument/2006/relationships/slideLayout" Target="../slideLayouts/slideLayout107.xml"/><Relationship Id="rId2" Type="http://schemas.openxmlformats.org/officeDocument/2006/relationships/slideLayout" Target="../slideLayouts/slideLayout84.xml"/><Relationship Id="rId16" Type="http://schemas.openxmlformats.org/officeDocument/2006/relationships/slideLayout" Target="../slideLayouts/slideLayout98.xml"/><Relationship Id="rId20" Type="http://schemas.openxmlformats.org/officeDocument/2006/relationships/slideLayout" Target="../slideLayouts/slideLayout102.xml"/><Relationship Id="rId29" Type="http://schemas.openxmlformats.org/officeDocument/2006/relationships/image" Target="../media/image1.png"/><Relationship Id="rId1" Type="http://schemas.openxmlformats.org/officeDocument/2006/relationships/slideLayout" Target="../slideLayouts/slideLayout83.xml"/><Relationship Id="rId6" Type="http://schemas.openxmlformats.org/officeDocument/2006/relationships/slideLayout" Target="../slideLayouts/slideLayout88.xml"/><Relationship Id="rId11" Type="http://schemas.openxmlformats.org/officeDocument/2006/relationships/slideLayout" Target="../slideLayouts/slideLayout93.xml"/><Relationship Id="rId24" Type="http://schemas.openxmlformats.org/officeDocument/2006/relationships/slideLayout" Target="../slideLayouts/slideLayout106.xml"/><Relationship Id="rId5" Type="http://schemas.openxmlformats.org/officeDocument/2006/relationships/slideLayout" Target="../slideLayouts/slideLayout87.xml"/><Relationship Id="rId15" Type="http://schemas.openxmlformats.org/officeDocument/2006/relationships/slideLayout" Target="../slideLayouts/slideLayout97.xml"/><Relationship Id="rId23" Type="http://schemas.openxmlformats.org/officeDocument/2006/relationships/slideLayout" Target="../slideLayouts/slideLayout105.xml"/><Relationship Id="rId28" Type="http://schemas.openxmlformats.org/officeDocument/2006/relationships/theme" Target="../theme/theme4.xml"/><Relationship Id="rId10" Type="http://schemas.openxmlformats.org/officeDocument/2006/relationships/slideLayout" Target="../slideLayouts/slideLayout92.xml"/><Relationship Id="rId19" Type="http://schemas.openxmlformats.org/officeDocument/2006/relationships/slideLayout" Target="../slideLayouts/slideLayout101.xml"/><Relationship Id="rId4" Type="http://schemas.openxmlformats.org/officeDocument/2006/relationships/slideLayout" Target="../slideLayouts/slideLayout86.xml"/><Relationship Id="rId9" Type="http://schemas.openxmlformats.org/officeDocument/2006/relationships/slideLayout" Target="../slideLayouts/slideLayout91.xml"/><Relationship Id="rId14" Type="http://schemas.openxmlformats.org/officeDocument/2006/relationships/slideLayout" Target="../slideLayouts/slideLayout96.xml"/><Relationship Id="rId22" Type="http://schemas.openxmlformats.org/officeDocument/2006/relationships/slideLayout" Target="../slideLayouts/slideLayout104.xml"/><Relationship Id="rId27" Type="http://schemas.openxmlformats.org/officeDocument/2006/relationships/slideLayout" Target="../slideLayouts/slideLayout109.xml"/><Relationship Id="rId30" Type="http://schemas.openxmlformats.org/officeDocument/2006/relationships/image" Target="../media/image6.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17.xml"/><Relationship Id="rId13" Type="http://schemas.openxmlformats.org/officeDocument/2006/relationships/slideLayout" Target="../slideLayouts/slideLayout122.xml"/><Relationship Id="rId18" Type="http://schemas.openxmlformats.org/officeDocument/2006/relationships/slideLayout" Target="../slideLayouts/slideLayout127.xml"/><Relationship Id="rId26" Type="http://schemas.openxmlformats.org/officeDocument/2006/relationships/slideLayout" Target="../slideLayouts/slideLayout135.xml"/><Relationship Id="rId3" Type="http://schemas.openxmlformats.org/officeDocument/2006/relationships/slideLayout" Target="../slideLayouts/slideLayout112.xml"/><Relationship Id="rId21" Type="http://schemas.openxmlformats.org/officeDocument/2006/relationships/slideLayout" Target="../slideLayouts/slideLayout130.xml"/><Relationship Id="rId7" Type="http://schemas.openxmlformats.org/officeDocument/2006/relationships/slideLayout" Target="../slideLayouts/slideLayout116.xml"/><Relationship Id="rId12" Type="http://schemas.openxmlformats.org/officeDocument/2006/relationships/slideLayout" Target="../slideLayouts/slideLayout121.xml"/><Relationship Id="rId17" Type="http://schemas.openxmlformats.org/officeDocument/2006/relationships/slideLayout" Target="../slideLayouts/slideLayout126.xml"/><Relationship Id="rId25" Type="http://schemas.openxmlformats.org/officeDocument/2006/relationships/slideLayout" Target="../slideLayouts/slideLayout134.xml"/><Relationship Id="rId2" Type="http://schemas.openxmlformats.org/officeDocument/2006/relationships/slideLayout" Target="../slideLayouts/slideLayout111.xml"/><Relationship Id="rId16" Type="http://schemas.openxmlformats.org/officeDocument/2006/relationships/slideLayout" Target="../slideLayouts/slideLayout125.xml"/><Relationship Id="rId20" Type="http://schemas.openxmlformats.org/officeDocument/2006/relationships/slideLayout" Target="../slideLayouts/slideLayout129.xml"/><Relationship Id="rId29" Type="http://schemas.openxmlformats.org/officeDocument/2006/relationships/image" Target="../media/image1.png"/><Relationship Id="rId1" Type="http://schemas.openxmlformats.org/officeDocument/2006/relationships/slideLayout" Target="../slideLayouts/slideLayout110.xml"/><Relationship Id="rId6" Type="http://schemas.openxmlformats.org/officeDocument/2006/relationships/slideLayout" Target="../slideLayouts/slideLayout115.xml"/><Relationship Id="rId11" Type="http://schemas.openxmlformats.org/officeDocument/2006/relationships/slideLayout" Target="../slideLayouts/slideLayout120.xml"/><Relationship Id="rId24" Type="http://schemas.openxmlformats.org/officeDocument/2006/relationships/slideLayout" Target="../slideLayouts/slideLayout133.xml"/><Relationship Id="rId5" Type="http://schemas.openxmlformats.org/officeDocument/2006/relationships/slideLayout" Target="../slideLayouts/slideLayout114.xml"/><Relationship Id="rId15" Type="http://schemas.openxmlformats.org/officeDocument/2006/relationships/slideLayout" Target="../slideLayouts/slideLayout124.xml"/><Relationship Id="rId23" Type="http://schemas.openxmlformats.org/officeDocument/2006/relationships/slideLayout" Target="../slideLayouts/slideLayout132.xml"/><Relationship Id="rId28" Type="http://schemas.openxmlformats.org/officeDocument/2006/relationships/theme" Target="../theme/theme5.xml"/><Relationship Id="rId10" Type="http://schemas.openxmlformats.org/officeDocument/2006/relationships/slideLayout" Target="../slideLayouts/slideLayout119.xml"/><Relationship Id="rId19" Type="http://schemas.openxmlformats.org/officeDocument/2006/relationships/slideLayout" Target="../slideLayouts/slideLayout128.xml"/><Relationship Id="rId4" Type="http://schemas.openxmlformats.org/officeDocument/2006/relationships/slideLayout" Target="../slideLayouts/slideLayout113.xml"/><Relationship Id="rId9" Type="http://schemas.openxmlformats.org/officeDocument/2006/relationships/slideLayout" Target="../slideLayouts/slideLayout118.xml"/><Relationship Id="rId14" Type="http://schemas.openxmlformats.org/officeDocument/2006/relationships/slideLayout" Target="../slideLayouts/slideLayout123.xml"/><Relationship Id="rId22" Type="http://schemas.openxmlformats.org/officeDocument/2006/relationships/slideLayout" Target="../slideLayouts/slideLayout131.xml"/><Relationship Id="rId27" Type="http://schemas.openxmlformats.org/officeDocument/2006/relationships/slideLayout" Target="../slideLayouts/slideLayout136.xml"/><Relationship Id="rId30" Type="http://schemas.openxmlformats.org/officeDocument/2006/relationships/image" Target="../media/image6.png"/></Relationships>
</file>

<file path=ppt/slideMasters/_rels/slideMaster6.xml.rels><?xml version="1.0" encoding="UTF-8" standalone="yes"?>
<Relationships xmlns="http://schemas.openxmlformats.org/package/2006/relationships"><Relationship Id="rId3" Type="http://schemas.openxmlformats.org/officeDocument/2006/relationships/theme" Target="../theme/theme6.xml"/><Relationship Id="rId2" Type="http://schemas.openxmlformats.org/officeDocument/2006/relationships/slideLayout" Target="../slideLayouts/slideLayout138.xml"/><Relationship Id="rId1" Type="http://schemas.openxmlformats.org/officeDocument/2006/relationships/slideLayout" Target="../slideLayouts/slideLayout137.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266700" y="319470"/>
            <a:ext cx="681666" cy="451942"/>
          </a:xfrm>
          <a:prstGeom prst="rect">
            <a:avLst/>
          </a:prstGeom>
        </p:spPr>
      </p:pic>
      <p:sp>
        <p:nvSpPr>
          <p:cNvPr id="2" name="TextBox 1">
            <a:extLst>
              <a:ext uri="{FF2B5EF4-FFF2-40B4-BE49-F238E27FC236}">
                <a16:creationId xmlns:a16="http://schemas.microsoft.com/office/drawing/2014/main" id="{13C93DB8-8109-4839-4533-D52647F330B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3" name="TextBox 2">
            <a:extLst>
              <a:ext uri="{FF2B5EF4-FFF2-40B4-BE49-F238E27FC236}">
                <a16:creationId xmlns:a16="http://schemas.microsoft.com/office/drawing/2014/main" id="{D4AA7094-B510-FCCE-91B2-CBD23BFDE2C0}"/>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095872165"/>
      </p:ext>
    </p:extLst>
  </p:cSld>
  <p:clrMap bg1="lt1" tx1="dk1" bg2="lt2" tx2="dk2" accent1="accent1" accent2="accent2" accent3="accent3" accent4="accent4" accent5="accent5" accent6="accent6" hlink="hlink" folHlink="folHlink"/>
  <p:sldLayoutIdLst>
    <p:sldLayoutId id="2147484143" r:id="rId1"/>
    <p:sldLayoutId id="2147484144" r:id="rId2"/>
    <p:sldLayoutId id="2147484145" r:id="rId3"/>
    <p:sldLayoutId id="2147484146" r:id="rId4"/>
    <p:sldLayoutId id="2147484147" r:id="rId5"/>
    <p:sldLayoutId id="2147484148" r:id="rId6"/>
    <p:sldLayoutId id="2147484149" r:id="rId7"/>
    <p:sldLayoutId id="2147484150" r:id="rId8"/>
    <p:sldLayoutId id="2147484151" r:id="rId9"/>
    <p:sldLayoutId id="2147484152" r:id="rId10"/>
    <p:sldLayoutId id="2147484153" r:id="rId11"/>
    <p:sldLayoutId id="2147484154" r:id="rId12"/>
    <p:sldLayoutId id="2147484155" r:id="rId13"/>
    <p:sldLayoutId id="2147484156" r:id="rId14"/>
    <p:sldLayoutId id="2147484157" r:id="rId15"/>
    <p:sldLayoutId id="2147484158" r:id="rId16"/>
    <p:sldLayoutId id="2147484159" r:id="rId17"/>
    <p:sldLayoutId id="2147484160" r:id="rId18"/>
    <p:sldLayoutId id="2147484161" r:id="rId19"/>
    <p:sldLayoutId id="2147484162" r:id="rId20"/>
    <p:sldLayoutId id="2147484163" r:id="rId21"/>
    <p:sldLayoutId id="2147484164" r:id="rId22"/>
    <p:sldLayoutId id="2147484165" r:id="rId23"/>
    <p:sldLayoutId id="2147484166" r:id="rId24"/>
    <p:sldLayoutId id="2147484167" r:id="rId25"/>
    <p:sldLayoutId id="2147484168" r:id="rId26"/>
    <p:sldLayoutId id="2147484169"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11309075" y="319470"/>
            <a:ext cx="681666"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userDrawn="1"/>
        </p:nvPicPr>
        <p:blipFill>
          <a:blip r:embed="rId31"/>
          <a:stretch>
            <a:fillRect/>
          </a:stretch>
        </p:blipFill>
        <p:spPr>
          <a:xfrm>
            <a:off x="266700" y="113697"/>
            <a:ext cx="644814" cy="811816"/>
          </a:xfrm>
          <a:prstGeom prst="rect">
            <a:avLst/>
          </a:prstGeom>
        </p:spPr>
      </p:pic>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840725888"/>
      </p:ext>
    </p:extLst>
  </p:cSld>
  <p:clrMap bg1="lt1" tx1="dk1" bg2="lt2" tx2="dk2" accent1="accent1" accent2="accent2" accent3="accent3" accent4="accent4" accent5="accent5" accent6="accent6" hlink="hlink" folHlink="folHlink"/>
  <p:sldLayoutIdLst>
    <p:sldLayoutId id="2147484052" r:id="rId1"/>
    <p:sldLayoutId id="2147484053" r:id="rId2"/>
    <p:sldLayoutId id="2147484054" r:id="rId3"/>
    <p:sldLayoutId id="2147484055" r:id="rId4"/>
    <p:sldLayoutId id="2147484056" r:id="rId5"/>
    <p:sldLayoutId id="2147484057" r:id="rId6"/>
    <p:sldLayoutId id="2147484058" r:id="rId7"/>
    <p:sldLayoutId id="2147484059" r:id="rId8"/>
    <p:sldLayoutId id="2147484060" r:id="rId9"/>
    <p:sldLayoutId id="2147484061" r:id="rId10"/>
    <p:sldLayoutId id="2147484062" r:id="rId11"/>
    <p:sldLayoutId id="2147484063" r:id="rId12"/>
    <p:sldLayoutId id="2147484064" r:id="rId13"/>
    <p:sldLayoutId id="2147484065" r:id="rId14"/>
    <p:sldLayoutId id="2147484066" r:id="rId15"/>
    <p:sldLayoutId id="2147484067" r:id="rId16"/>
    <p:sldLayoutId id="2147484068" r:id="rId17"/>
    <p:sldLayoutId id="2147484069" r:id="rId18"/>
    <p:sldLayoutId id="2147484070" r:id="rId19"/>
    <p:sldLayoutId id="2147484071" r:id="rId20"/>
    <p:sldLayoutId id="2147484072" r:id="rId21"/>
    <p:sldLayoutId id="2147484073" r:id="rId22"/>
    <p:sldLayoutId id="2147484074" r:id="rId23"/>
    <p:sldLayoutId id="2147484075" r:id="rId24"/>
    <p:sldLayoutId id="2147484076" r:id="rId25"/>
    <p:sldLayoutId id="2147484077" r:id="rId26"/>
    <p:sldLayoutId id="2147484078"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809A6F4-437A-F5BC-A382-7E14CD1E36B7}"/>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901DB1F4-AA0B-D214-2C9A-AE809FF1F69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11309075" y="319470"/>
            <a:ext cx="681666"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userDrawn="1"/>
        </p:nvPicPr>
        <p:blipFill>
          <a:blip r:embed="rId31"/>
          <a:stretch>
            <a:fillRect/>
          </a:stretch>
        </p:blipFill>
        <p:spPr>
          <a:xfrm>
            <a:off x="266700" y="113697"/>
            <a:ext cx="644814" cy="811816"/>
          </a:xfrm>
          <a:prstGeom prst="rect">
            <a:avLst/>
          </a:prstGeom>
        </p:spPr>
      </p:pic>
      <p:sp>
        <p:nvSpPr>
          <p:cNvPr id="8" name="Rectangle 7">
            <a:extLst>
              <a:ext uri="{FF2B5EF4-FFF2-40B4-BE49-F238E27FC236}">
                <a16:creationId xmlns:a16="http://schemas.microsoft.com/office/drawing/2014/main" id="{7AD4339D-DBCA-B475-10A1-FBC7E6A007BD}"/>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8968281"/>
      </p:ext>
    </p:extLst>
  </p:cSld>
  <p:clrMap bg1="lt1" tx1="dk1" bg2="lt2" tx2="dk2" accent1="accent1" accent2="accent2" accent3="accent3" accent4="accent4" accent5="accent5" accent6="accent6" hlink="hlink" folHlink="folHlink"/>
  <p:sldLayoutIdLst>
    <p:sldLayoutId id="2147484082" r:id="rId1"/>
    <p:sldLayoutId id="2147484083" r:id="rId2"/>
    <p:sldLayoutId id="2147484084" r:id="rId3"/>
    <p:sldLayoutId id="2147484085" r:id="rId4"/>
    <p:sldLayoutId id="2147484086" r:id="rId5"/>
    <p:sldLayoutId id="2147484087" r:id="rId6"/>
    <p:sldLayoutId id="2147484088" r:id="rId7"/>
    <p:sldLayoutId id="2147484089" r:id="rId8"/>
    <p:sldLayoutId id="2147484090" r:id="rId9"/>
    <p:sldLayoutId id="2147484091" r:id="rId10"/>
    <p:sldLayoutId id="2147484092" r:id="rId11"/>
    <p:sldLayoutId id="2147484093" r:id="rId12"/>
    <p:sldLayoutId id="2147484094" r:id="rId13"/>
    <p:sldLayoutId id="2147484095" r:id="rId14"/>
    <p:sldLayoutId id="2147484096" r:id="rId15"/>
    <p:sldLayoutId id="2147484097" r:id="rId16"/>
    <p:sldLayoutId id="2147484098" r:id="rId17"/>
    <p:sldLayoutId id="2147484099" r:id="rId18"/>
    <p:sldLayoutId id="2147484139" r:id="rId19"/>
    <p:sldLayoutId id="2147484101" r:id="rId20"/>
    <p:sldLayoutId id="2147484102" r:id="rId21"/>
    <p:sldLayoutId id="2147484103" r:id="rId22"/>
    <p:sldLayoutId id="2147484104" r:id="rId23"/>
    <p:sldLayoutId id="2147484105" r:id="rId24"/>
    <p:sldLayoutId id="2147484106" r:id="rId25"/>
    <p:sldLayoutId id="2147484107" r:id="rId26"/>
    <p:sldLayoutId id="2147484108" r:id="rId27"/>
    <p:sldLayoutId id="2147484141" r:id="rId28"/>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88"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0"/>
          <a:srcRect/>
          <a:stretch/>
        </p:blipFill>
        <p:spPr>
          <a:xfrm>
            <a:off x="190500" y="86740"/>
            <a:ext cx="1970289" cy="874270"/>
          </a:xfrm>
          <a:prstGeom prst="rect">
            <a:avLst/>
          </a:prstGeom>
        </p:spPr>
      </p:pic>
    </p:spTree>
    <p:extLst>
      <p:ext uri="{BB962C8B-B14F-4D97-AF65-F5344CB8AC3E}">
        <p14:creationId xmlns:p14="http://schemas.microsoft.com/office/powerpoint/2010/main" val="2884319183"/>
      </p:ext>
    </p:extLst>
  </p:cSld>
  <p:clrMap bg1="lt1" tx1="dk1" bg2="lt2" tx2="dk2" accent1="accent1" accent2="accent2" accent3="accent3" accent4="accent4" accent5="accent5" accent6="accent6" hlink="hlink" folHlink="folHlink"/>
  <p:sldLayoutIdLst>
    <p:sldLayoutId id="2147484111" r:id="rId1"/>
    <p:sldLayoutId id="2147484112" r:id="rId2"/>
    <p:sldLayoutId id="2147484113" r:id="rId3"/>
    <p:sldLayoutId id="2147484114" r:id="rId4"/>
    <p:sldLayoutId id="2147484115" r:id="rId5"/>
    <p:sldLayoutId id="2147484116" r:id="rId6"/>
    <p:sldLayoutId id="2147484117" r:id="rId7"/>
    <p:sldLayoutId id="2147484118" r:id="rId8"/>
    <p:sldLayoutId id="2147484119" r:id="rId9"/>
    <p:sldLayoutId id="2147484120" r:id="rId10"/>
    <p:sldLayoutId id="2147484121" r:id="rId11"/>
    <p:sldLayoutId id="2147484122" r:id="rId12"/>
    <p:sldLayoutId id="2147484123" r:id="rId13"/>
    <p:sldLayoutId id="2147484124" r:id="rId14"/>
    <p:sldLayoutId id="2147484125" r:id="rId15"/>
    <p:sldLayoutId id="2147484126" r:id="rId16"/>
    <p:sldLayoutId id="2147484127" r:id="rId17"/>
    <p:sldLayoutId id="2147484128" r:id="rId18"/>
    <p:sldLayoutId id="2147484140" r:id="rId19"/>
    <p:sldLayoutId id="2147484130" r:id="rId20"/>
    <p:sldLayoutId id="2147484131" r:id="rId21"/>
    <p:sldLayoutId id="2147484132" r:id="rId22"/>
    <p:sldLayoutId id="2147484133" r:id="rId23"/>
    <p:sldLayoutId id="2147484134" r:id="rId24"/>
    <p:sldLayoutId id="2147484135" r:id="rId25"/>
    <p:sldLayoutId id="2147484136" r:id="rId26"/>
    <p:sldLayoutId id="2147484137"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88"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0"/>
          <a:srcRect/>
          <a:stretch/>
        </p:blipFill>
        <p:spPr>
          <a:xfrm>
            <a:off x="190500" y="86740"/>
            <a:ext cx="1970289" cy="874270"/>
          </a:xfrm>
          <a:prstGeom prst="rect">
            <a:avLst/>
          </a:prstGeom>
        </p:spPr>
      </p:pic>
      <p:sp>
        <p:nvSpPr>
          <p:cNvPr id="2" name="TextBox 1">
            <a:extLst>
              <a:ext uri="{FF2B5EF4-FFF2-40B4-BE49-F238E27FC236}">
                <a16:creationId xmlns:a16="http://schemas.microsoft.com/office/drawing/2014/main" id="{0319D296-3ADD-602F-6280-AF09F0C8541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Box 7">
            <a:extLst>
              <a:ext uri="{FF2B5EF4-FFF2-40B4-BE49-F238E27FC236}">
                <a16:creationId xmlns:a16="http://schemas.microsoft.com/office/drawing/2014/main" id="{3CB3D4C0-148A-1C15-E80F-A173E101EED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756410140"/>
      </p:ext>
    </p:extLst>
  </p:cSld>
  <p:clrMap bg1="lt1" tx1="dk1" bg2="lt2" tx2="dk2" accent1="accent1" accent2="accent2" accent3="accent3" accent4="accent4" accent5="accent5" accent6="accent6" hlink="hlink" folHlink="folHlink"/>
  <p:sldLayoutIdLst>
    <p:sldLayoutId id="2147484171" r:id="rId1"/>
    <p:sldLayoutId id="2147484172" r:id="rId2"/>
    <p:sldLayoutId id="2147484173" r:id="rId3"/>
    <p:sldLayoutId id="2147484174" r:id="rId4"/>
    <p:sldLayoutId id="2147484175" r:id="rId5"/>
    <p:sldLayoutId id="2147484176" r:id="rId6"/>
    <p:sldLayoutId id="2147484177" r:id="rId7"/>
    <p:sldLayoutId id="2147484178" r:id="rId8"/>
    <p:sldLayoutId id="2147484179" r:id="rId9"/>
    <p:sldLayoutId id="2147484180" r:id="rId10"/>
    <p:sldLayoutId id="2147484181" r:id="rId11"/>
    <p:sldLayoutId id="2147484182" r:id="rId12"/>
    <p:sldLayoutId id="2147484183" r:id="rId13"/>
    <p:sldLayoutId id="2147484184" r:id="rId14"/>
    <p:sldLayoutId id="2147484185" r:id="rId15"/>
    <p:sldLayoutId id="2147484186" r:id="rId16"/>
    <p:sldLayoutId id="2147484187" r:id="rId17"/>
    <p:sldLayoutId id="2147484188" r:id="rId18"/>
    <p:sldLayoutId id="2147484189" r:id="rId19"/>
    <p:sldLayoutId id="2147484190" r:id="rId20"/>
    <p:sldLayoutId id="2147484191" r:id="rId21"/>
    <p:sldLayoutId id="2147484192" r:id="rId22"/>
    <p:sldLayoutId id="2147484193" r:id="rId23"/>
    <p:sldLayoutId id="2147484194" r:id="rId24"/>
    <p:sldLayoutId id="2147484195" r:id="rId25"/>
    <p:sldLayoutId id="2147484196" r:id="rId26"/>
    <p:sldLayoutId id="2147484197"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3"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24" name="Picture 6"/>
          <p:cNvPicPr>
            <a:picLocks noChangeAspect="1"/>
          </p:cNvPicPr>
          <p:nvPr userDrawn="1"/>
        </p:nvPicPr>
        <p:blipFill>
          <a:blip r:embed="rId4"/>
          <a:srcRect/>
          <a:stretch>
            <a:fillRect/>
          </a:stretch>
        </p:blipFill>
        <p:spPr bwMode="auto">
          <a:xfrm>
            <a:off x="6079067" y="3416309"/>
            <a:ext cx="25400" cy="3175"/>
          </a:xfrm>
          <a:prstGeom prst="rect">
            <a:avLst/>
          </a:prstGeom>
          <a:noFill/>
          <a:ln w="9525">
            <a:noFill/>
            <a:miter lim="800000"/>
            <a:headEnd/>
            <a:tailEnd/>
          </a:ln>
        </p:spPr>
      </p:pic>
      <p:sp>
        <p:nvSpPr>
          <p:cNvPr id="11" name="Text Box 14">
            <a:extLst>
              <a:ext uri="{FF2B5EF4-FFF2-40B4-BE49-F238E27FC236}">
                <a16:creationId xmlns:a16="http://schemas.microsoft.com/office/drawing/2014/main" id="{06488F25-D32D-48D0-BB8A-6B1499EB02EC}"/>
              </a:ext>
            </a:extLst>
          </p:cNvPr>
          <p:cNvSpPr txBox="1">
            <a:spLocks noChangeArrowheads="1"/>
          </p:cNvSpPr>
          <p:nvPr userDrawn="1"/>
        </p:nvSpPr>
        <p:spPr bwMode="auto">
          <a:xfrm>
            <a:off x="11218426" y="662710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
        <p:nvSpPr>
          <p:cNvPr id="17" name="Date Placeholder 4">
            <a:extLst>
              <a:ext uri="{FF2B5EF4-FFF2-40B4-BE49-F238E27FC236}">
                <a16:creationId xmlns:a16="http://schemas.microsoft.com/office/drawing/2014/main" id="{876090B8-EB33-44F6-B805-AE75858FA42D}"/>
              </a:ext>
            </a:extLst>
          </p:cNvPr>
          <p:cNvSpPr>
            <a:spLocks noGrp="1"/>
          </p:cNvSpPr>
          <p:nvPr>
            <p:ph type="dt" sz="half" idx="2"/>
          </p:nvPr>
        </p:nvSpPr>
        <p:spPr>
          <a:xfrm>
            <a:off x="8842515" y="6653150"/>
            <a:ext cx="2761673" cy="137160"/>
          </a:xfrm>
          <a:prstGeom prst="rect">
            <a:avLst/>
          </a:prstGeom>
        </p:spPr>
        <p:txBody>
          <a:bodyPr anchor="ctr"/>
          <a:lstStyle>
            <a:lvl1pPr algn="r">
              <a:defRPr sz="900">
                <a:solidFill>
                  <a:schemeClr val="bg2">
                    <a:lumMod val="75000"/>
                  </a:schemeClr>
                </a:solidFill>
              </a:defRPr>
            </a:lvl1pPr>
          </a:lstStyle>
          <a:p>
            <a:endParaRPr lang="en-US" dirty="0"/>
          </a:p>
        </p:txBody>
      </p:sp>
      <p:sp>
        <p:nvSpPr>
          <p:cNvPr id="18" name="Footer Placeholder 3">
            <a:extLst>
              <a:ext uri="{FF2B5EF4-FFF2-40B4-BE49-F238E27FC236}">
                <a16:creationId xmlns:a16="http://schemas.microsoft.com/office/drawing/2014/main" id="{2F8A329A-59C1-4D23-B5E6-03FA1C182A0A}"/>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bg2">
                    <a:lumMod val="75000"/>
                  </a:schemeClr>
                </a:solidFill>
              </a:defRPr>
            </a:lvl1pPr>
          </a:lstStyle>
          <a:p>
            <a:endParaRPr lang="en-US" dirty="0"/>
          </a:p>
        </p:txBody>
      </p:sp>
      <p:sp>
        <p:nvSpPr>
          <p:cNvPr id="2" name="Title Placeholder 1">
            <a:extLst>
              <a:ext uri="{FF2B5EF4-FFF2-40B4-BE49-F238E27FC236}">
                <a16:creationId xmlns:a16="http://schemas.microsoft.com/office/drawing/2014/main" id="{CA18FFB5-1B4A-8A37-78CC-AC1A7AE08575}"/>
              </a:ext>
            </a:extLst>
          </p:cNvPr>
          <p:cNvSpPr>
            <a:spLocks noGrp="1"/>
          </p:cNvSpPr>
          <p:nvPr>
            <p:ph type="title"/>
          </p:nvPr>
        </p:nvSpPr>
        <p:spPr bwMode="auto">
          <a:xfrm>
            <a:off x="266699" y="128981"/>
            <a:ext cx="11658599" cy="83292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Tree>
    <p:extLst>
      <p:ext uri="{BB962C8B-B14F-4D97-AF65-F5344CB8AC3E}">
        <p14:creationId xmlns:p14="http://schemas.microsoft.com/office/powerpoint/2010/main" val="199137462"/>
      </p:ext>
    </p:extLst>
  </p:cSld>
  <p:clrMap bg1="lt1" tx1="dk1" bg2="lt2" tx2="dk2" accent1="accent1" accent2="accent2" accent3="accent3" accent4="accent4" accent5="accent5" accent6="accent6" hlink="hlink" folHlink="folHlink"/>
  <p:sldLayoutIdLst>
    <p:sldLayoutId id="2147483724" r:id="rId1"/>
    <p:sldLayoutId id="2147483725" r:id="rId2"/>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169"/>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30188" indent="-230188" algn="l" rtl="0" eaLnBrk="1" fontAlgn="base" hangingPunct="1">
        <a:spcBef>
          <a:spcPts val="169"/>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1775"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4213" indent="-222250"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30188"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0" orient="horz" pos="583" userDrawn="1">
          <p15:clr>
            <a:srgbClr val="F26B43"/>
          </p15:clr>
        </p15:guide>
        <p15:guide id="1" pos="7512" userDrawn="1">
          <p15:clr>
            <a:srgbClr val="5ACBF0"/>
          </p15:clr>
        </p15:guide>
        <p15:guide id="2" pos="12971">
          <p15:clr>
            <a:srgbClr val="5ACBF0"/>
          </p15:clr>
        </p15:guide>
        <p15:guide id="3" pos="168" userDrawn="1">
          <p15:clr>
            <a:srgbClr val="5ACBF0"/>
          </p15:clr>
        </p15:guide>
        <p15:guide id="5" orient="horz" pos="637" userDrawn="1">
          <p15:clr>
            <a:srgbClr val="F26B43"/>
          </p15:clr>
        </p15:guide>
        <p15:guide id="6" orient="horz" pos="4176"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8.xml"/></Relationships>
</file>

<file path=ppt/slides/_rels/slide1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8.xml"/></Relationships>
</file>

<file path=ppt/slides/_rels/slide1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8.xml"/></Relationships>
</file>

<file path=ppt/slides/_rels/slide1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8.xml"/></Relationships>
</file>

<file path=ppt/slides/_rels/slide1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8.xml"/></Relationships>
</file>

<file path=ppt/slides/_rels/slide1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8.xml"/></Relationships>
</file>

<file path=ppt/slides/_rels/slide1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8.xml"/></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xml"/><Relationship Id="rId1" Type="http://schemas.openxmlformats.org/officeDocument/2006/relationships/slideLayout" Target="../slideLayouts/slideLayout28.xml"/></Relationships>
</file>

<file path=ppt/slides/_rels/slide1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2.xml"/></Relationships>
</file>

<file path=ppt/slides/_rels/slide1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4.xml"/><Relationship Id="rId1" Type="http://schemas.openxmlformats.org/officeDocument/2006/relationships/slideLayout" Target="../slideLayouts/slideLayout42.xml"/></Relationships>
</file>

<file path=ppt/slides/_rels/slide2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5.xml"/><Relationship Id="rId1" Type="http://schemas.openxmlformats.org/officeDocument/2006/relationships/slideLayout" Target="../slideLayouts/slideLayout28.xml"/><Relationship Id="rId5" Type="http://schemas.openxmlformats.org/officeDocument/2006/relationships/image" Target="../media/image28.png"/><Relationship Id="rId4" Type="http://schemas.openxmlformats.org/officeDocument/2006/relationships/image" Target="../media/image27.png"/></Relationships>
</file>

<file path=ppt/slides/_rels/slide22.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30.png"/><Relationship Id="rId7" Type="http://schemas.openxmlformats.org/officeDocument/2006/relationships/image" Target="../media/image34.png"/><Relationship Id="rId2" Type="http://schemas.openxmlformats.org/officeDocument/2006/relationships/image" Target="../media/image29.png"/><Relationship Id="rId1" Type="http://schemas.openxmlformats.org/officeDocument/2006/relationships/slideLayout" Target="../slideLayouts/slideLayout29.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23.xml.rels><?xml version="1.0" encoding="UTF-8" standalone="yes"?>
<Relationships xmlns="http://schemas.openxmlformats.org/package/2006/relationships"><Relationship Id="rId3" Type="http://schemas.openxmlformats.org/officeDocument/2006/relationships/hyperlink" Target="https://training.github.com/downloads/github-git-cheat-sheet/" TargetMode="External"/><Relationship Id="rId2" Type="http://schemas.openxmlformats.org/officeDocument/2006/relationships/hyperlink" Target="https://git-scm.com/book/en/v2" TargetMode="External"/><Relationship Id="rId1" Type="http://schemas.openxmlformats.org/officeDocument/2006/relationships/slideLayout" Target="../slideLayouts/slideLayout28.xml"/></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8.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28.xm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8.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8.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8.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28.xml"/><Relationship Id="rId5" Type="http://schemas.openxmlformats.org/officeDocument/2006/relationships/image" Target="../media/image14.pn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8A9BF6-1F53-6EB6-0F03-0EAF84F9AC13}"/>
              </a:ext>
            </a:extLst>
          </p:cNvPr>
          <p:cNvSpPr>
            <a:spLocks noGrp="1"/>
          </p:cNvSpPr>
          <p:nvPr>
            <p:ph type="title"/>
          </p:nvPr>
        </p:nvSpPr>
        <p:spPr/>
        <p:txBody>
          <a:bodyPr/>
          <a:lstStyle/>
          <a:p>
            <a:r>
              <a:rPr lang="en-US" dirty="0"/>
              <a:t>Version Control With git/GitHub</a:t>
            </a:r>
          </a:p>
        </p:txBody>
      </p:sp>
      <p:sp>
        <p:nvSpPr>
          <p:cNvPr id="3" name="Text Placeholder 2">
            <a:extLst>
              <a:ext uri="{FF2B5EF4-FFF2-40B4-BE49-F238E27FC236}">
                <a16:creationId xmlns:a16="http://schemas.microsoft.com/office/drawing/2014/main" id="{98C3A374-8430-DBB2-FC5F-CB13BF69A6FE}"/>
              </a:ext>
            </a:extLst>
          </p:cNvPr>
          <p:cNvSpPr>
            <a:spLocks noGrp="1"/>
          </p:cNvSpPr>
          <p:nvPr>
            <p:ph type="body" sz="quarter" idx="12"/>
          </p:nvPr>
        </p:nvSpPr>
        <p:spPr/>
        <p:txBody>
          <a:bodyPr/>
          <a:lstStyle/>
          <a:p>
            <a:r>
              <a:rPr lang="en-US" dirty="0"/>
              <a:t>Evan Heisman, PE</a:t>
            </a:r>
          </a:p>
        </p:txBody>
      </p:sp>
    </p:spTree>
    <p:extLst>
      <p:ext uri="{BB962C8B-B14F-4D97-AF65-F5344CB8AC3E}">
        <p14:creationId xmlns:p14="http://schemas.microsoft.com/office/powerpoint/2010/main" val="22293574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CB35AA1-1F1B-C348-F8CC-6DD028583941}"/>
              </a:ext>
            </a:extLst>
          </p:cNvPr>
          <p:cNvSpPr>
            <a:spLocks noGrp="1"/>
          </p:cNvSpPr>
          <p:nvPr>
            <p:ph sz="quarter" idx="10"/>
          </p:nvPr>
        </p:nvSpPr>
        <p:spPr/>
        <p:txBody>
          <a:bodyPr/>
          <a:lstStyle/>
          <a:p>
            <a:pPr marL="342900" indent="-342900">
              <a:buFontTx/>
              <a:buChar char="-"/>
            </a:pPr>
            <a:r>
              <a:rPr lang="en-US" dirty="0"/>
              <a:t>Your active files</a:t>
            </a:r>
          </a:p>
          <a:p>
            <a:pPr marL="342900" indent="-342900">
              <a:buFontTx/>
              <a:buChar char="-"/>
            </a:pPr>
            <a:endParaRPr lang="en-US" dirty="0"/>
          </a:p>
          <a:p>
            <a:pPr marL="342900" indent="-342900">
              <a:buFontTx/>
              <a:buChar char="-"/>
            </a:pPr>
            <a:r>
              <a:rPr lang="en-US" dirty="0"/>
              <a:t>.git directory</a:t>
            </a:r>
          </a:p>
          <a:p>
            <a:pPr marL="569913" lvl="1" indent="-342900">
              <a:buFontTx/>
              <a:buChar char="-"/>
            </a:pPr>
            <a:r>
              <a:rPr lang="en-US" dirty="0"/>
              <a:t>Settings</a:t>
            </a:r>
          </a:p>
          <a:p>
            <a:pPr marL="569913" lvl="1" indent="-342900">
              <a:buFontTx/>
              <a:buChar char="-"/>
            </a:pPr>
            <a:r>
              <a:rPr lang="en-US" dirty="0"/>
              <a:t>Version of files</a:t>
            </a:r>
          </a:p>
          <a:p>
            <a:pPr marL="342900" indent="-342900">
              <a:buFontTx/>
              <a:buChar char="-"/>
            </a:pPr>
            <a:endParaRPr lang="en-US" dirty="0"/>
          </a:p>
          <a:p>
            <a:pPr marL="342900" indent="-342900">
              <a:buFontTx/>
              <a:buChar char="-"/>
            </a:pPr>
            <a:r>
              <a:rPr lang="en-US" dirty="0"/>
              <a:t>.</a:t>
            </a:r>
            <a:r>
              <a:rPr lang="en-US" dirty="0" err="1"/>
              <a:t>gitignore</a:t>
            </a:r>
            <a:r>
              <a:rPr lang="en-US" dirty="0"/>
              <a:t> (</a:t>
            </a:r>
            <a:r>
              <a:rPr lang="en-US" i="1" dirty="0"/>
              <a:t>optional</a:t>
            </a:r>
            <a:r>
              <a:rPr lang="en-US" dirty="0"/>
              <a:t>)</a:t>
            </a:r>
          </a:p>
          <a:p>
            <a:pPr marL="342900" indent="-342900">
              <a:buFontTx/>
              <a:buChar char="-"/>
            </a:pPr>
            <a:endParaRPr lang="en-US" dirty="0"/>
          </a:p>
          <a:p>
            <a:pPr marL="342900" indent="-342900">
              <a:buFontTx/>
              <a:buChar char="-"/>
            </a:pPr>
            <a:r>
              <a:rPr lang="en-US" dirty="0"/>
              <a:t>README.md (</a:t>
            </a:r>
            <a:r>
              <a:rPr lang="en-US" i="1" dirty="0"/>
              <a:t>optional</a:t>
            </a:r>
            <a:r>
              <a:rPr lang="en-US" dirty="0"/>
              <a:t>)</a:t>
            </a:r>
          </a:p>
        </p:txBody>
      </p:sp>
      <p:sp>
        <p:nvSpPr>
          <p:cNvPr id="3" name="Footer Placeholder 2">
            <a:extLst>
              <a:ext uri="{FF2B5EF4-FFF2-40B4-BE49-F238E27FC236}">
                <a16:creationId xmlns:a16="http://schemas.microsoft.com/office/drawing/2014/main" id="{5956544B-4B52-52BE-B26C-C396282B4C1B}"/>
              </a:ext>
            </a:extLst>
          </p:cNvPr>
          <p:cNvSpPr>
            <a:spLocks noGrp="1"/>
          </p:cNvSpPr>
          <p:nvPr>
            <p:ph type="ftr" sz="quarter" idx="12"/>
          </p:nvPr>
        </p:nvSpPr>
        <p:spPr/>
        <p:txBody>
          <a:bodyPr/>
          <a:lstStyle/>
          <a:p>
            <a:endParaRPr lang="en-US" dirty="0"/>
          </a:p>
        </p:txBody>
      </p:sp>
      <p:sp>
        <p:nvSpPr>
          <p:cNvPr id="4" name="Title 3">
            <a:extLst>
              <a:ext uri="{FF2B5EF4-FFF2-40B4-BE49-F238E27FC236}">
                <a16:creationId xmlns:a16="http://schemas.microsoft.com/office/drawing/2014/main" id="{19A1A086-3FD2-3D7D-853E-B3C0B128E03F}"/>
              </a:ext>
            </a:extLst>
          </p:cNvPr>
          <p:cNvSpPr>
            <a:spLocks noGrp="1"/>
          </p:cNvSpPr>
          <p:nvPr>
            <p:ph type="title"/>
          </p:nvPr>
        </p:nvSpPr>
        <p:spPr/>
        <p:txBody>
          <a:bodyPr/>
          <a:lstStyle/>
          <a:p>
            <a:r>
              <a:rPr lang="en-US" dirty="0"/>
              <a:t>An EXAMPLE REPOSITORY</a:t>
            </a:r>
          </a:p>
        </p:txBody>
      </p:sp>
      <p:pic>
        <p:nvPicPr>
          <p:cNvPr id="6" name="Picture 5">
            <a:extLst>
              <a:ext uri="{FF2B5EF4-FFF2-40B4-BE49-F238E27FC236}">
                <a16:creationId xmlns:a16="http://schemas.microsoft.com/office/drawing/2014/main" id="{BDF1F752-E9C0-5648-9481-A57EBBB2CDEC}"/>
              </a:ext>
            </a:extLst>
          </p:cNvPr>
          <p:cNvPicPr>
            <a:picLocks noChangeAspect="1"/>
          </p:cNvPicPr>
          <p:nvPr/>
        </p:nvPicPr>
        <p:blipFill>
          <a:blip r:embed="rId2"/>
          <a:stretch>
            <a:fillRect/>
          </a:stretch>
        </p:blipFill>
        <p:spPr>
          <a:xfrm>
            <a:off x="5534824" y="1201411"/>
            <a:ext cx="6390476" cy="4942857"/>
          </a:xfrm>
          <a:prstGeom prst="rect">
            <a:avLst/>
          </a:prstGeom>
        </p:spPr>
      </p:pic>
    </p:spTree>
    <p:extLst>
      <p:ext uri="{BB962C8B-B14F-4D97-AF65-F5344CB8AC3E}">
        <p14:creationId xmlns:p14="http://schemas.microsoft.com/office/powerpoint/2010/main" val="37587266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5956544B-4B52-52BE-B26C-C396282B4C1B}"/>
              </a:ext>
            </a:extLst>
          </p:cNvPr>
          <p:cNvSpPr>
            <a:spLocks noGrp="1"/>
          </p:cNvSpPr>
          <p:nvPr>
            <p:ph type="ftr" sz="quarter" idx="12"/>
          </p:nvPr>
        </p:nvSpPr>
        <p:spPr/>
        <p:txBody>
          <a:bodyPr/>
          <a:lstStyle/>
          <a:p>
            <a:endParaRPr lang="en-US" dirty="0"/>
          </a:p>
        </p:txBody>
      </p:sp>
      <p:sp>
        <p:nvSpPr>
          <p:cNvPr id="4" name="Title 3">
            <a:extLst>
              <a:ext uri="{FF2B5EF4-FFF2-40B4-BE49-F238E27FC236}">
                <a16:creationId xmlns:a16="http://schemas.microsoft.com/office/drawing/2014/main" id="{19A1A086-3FD2-3D7D-853E-B3C0B128E03F}"/>
              </a:ext>
            </a:extLst>
          </p:cNvPr>
          <p:cNvSpPr>
            <a:spLocks noGrp="1"/>
          </p:cNvSpPr>
          <p:nvPr>
            <p:ph type="title"/>
          </p:nvPr>
        </p:nvSpPr>
        <p:spPr/>
        <p:txBody>
          <a:bodyPr/>
          <a:lstStyle/>
          <a:p>
            <a:r>
              <a:rPr lang="en-US" dirty="0"/>
              <a:t>Branches</a:t>
            </a:r>
          </a:p>
        </p:txBody>
      </p:sp>
      <p:pic>
        <p:nvPicPr>
          <p:cNvPr id="6146" name="Picture 2" descr="A branch and its commit history">
            <a:extLst>
              <a:ext uri="{FF2B5EF4-FFF2-40B4-BE49-F238E27FC236}">
                <a16:creationId xmlns:a16="http://schemas.microsoft.com/office/drawing/2014/main" id="{D50FD626-3F0C-D451-7DFB-03D9BD70E4E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0" y="1381125"/>
            <a:ext cx="7620000" cy="4095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954239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5956544B-4B52-52BE-B26C-C396282B4C1B}"/>
              </a:ext>
            </a:extLst>
          </p:cNvPr>
          <p:cNvSpPr>
            <a:spLocks noGrp="1"/>
          </p:cNvSpPr>
          <p:nvPr>
            <p:ph type="ftr" sz="quarter" idx="12"/>
          </p:nvPr>
        </p:nvSpPr>
        <p:spPr/>
        <p:txBody>
          <a:bodyPr/>
          <a:lstStyle/>
          <a:p>
            <a:endParaRPr lang="en-US" dirty="0"/>
          </a:p>
        </p:txBody>
      </p:sp>
      <p:sp>
        <p:nvSpPr>
          <p:cNvPr id="4" name="Title 3">
            <a:extLst>
              <a:ext uri="{FF2B5EF4-FFF2-40B4-BE49-F238E27FC236}">
                <a16:creationId xmlns:a16="http://schemas.microsoft.com/office/drawing/2014/main" id="{19A1A086-3FD2-3D7D-853E-B3C0B128E03F}"/>
              </a:ext>
            </a:extLst>
          </p:cNvPr>
          <p:cNvSpPr>
            <a:spLocks noGrp="1"/>
          </p:cNvSpPr>
          <p:nvPr>
            <p:ph type="title"/>
          </p:nvPr>
        </p:nvSpPr>
        <p:spPr/>
        <p:txBody>
          <a:bodyPr/>
          <a:lstStyle/>
          <a:p>
            <a:r>
              <a:rPr lang="en-US" dirty="0"/>
              <a:t>Branches</a:t>
            </a:r>
          </a:p>
        </p:txBody>
      </p:sp>
      <p:pic>
        <p:nvPicPr>
          <p:cNvPr id="8194" name="Picture 2" descr="HEAD pointing to a branch">
            <a:extLst>
              <a:ext uri="{FF2B5EF4-FFF2-40B4-BE49-F238E27FC236}">
                <a16:creationId xmlns:a16="http://schemas.microsoft.com/office/drawing/2014/main" id="{5F2BEB57-8A6C-72B5-4A2A-BCD6FC91BD2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0" y="424625"/>
            <a:ext cx="7620000" cy="44481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388861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5956544B-4B52-52BE-B26C-C396282B4C1B}"/>
              </a:ext>
            </a:extLst>
          </p:cNvPr>
          <p:cNvSpPr>
            <a:spLocks noGrp="1"/>
          </p:cNvSpPr>
          <p:nvPr>
            <p:ph type="ftr" sz="quarter" idx="12"/>
          </p:nvPr>
        </p:nvSpPr>
        <p:spPr/>
        <p:txBody>
          <a:bodyPr/>
          <a:lstStyle/>
          <a:p>
            <a:endParaRPr lang="en-US" dirty="0"/>
          </a:p>
        </p:txBody>
      </p:sp>
      <p:sp>
        <p:nvSpPr>
          <p:cNvPr id="4" name="Title 3">
            <a:extLst>
              <a:ext uri="{FF2B5EF4-FFF2-40B4-BE49-F238E27FC236}">
                <a16:creationId xmlns:a16="http://schemas.microsoft.com/office/drawing/2014/main" id="{19A1A086-3FD2-3D7D-853E-B3C0B128E03F}"/>
              </a:ext>
            </a:extLst>
          </p:cNvPr>
          <p:cNvSpPr>
            <a:spLocks noGrp="1"/>
          </p:cNvSpPr>
          <p:nvPr>
            <p:ph type="title"/>
          </p:nvPr>
        </p:nvSpPr>
        <p:spPr/>
        <p:txBody>
          <a:bodyPr/>
          <a:lstStyle/>
          <a:p>
            <a:r>
              <a:rPr lang="en-US" dirty="0"/>
              <a:t>Checkout testing</a:t>
            </a:r>
          </a:p>
        </p:txBody>
      </p:sp>
      <p:pic>
        <p:nvPicPr>
          <p:cNvPr id="9218" name="Picture 2" descr="HEAD points to the current branch">
            <a:extLst>
              <a:ext uri="{FF2B5EF4-FFF2-40B4-BE49-F238E27FC236}">
                <a16:creationId xmlns:a16="http://schemas.microsoft.com/office/drawing/2014/main" id="{9C02BB9E-4F25-ED47-72C9-67D4A0E70D1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73808" y="1744980"/>
            <a:ext cx="7620000" cy="4381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689701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5956544B-4B52-52BE-B26C-C396282B4C1B}"/>
              </a:ext>
            </a:extLst>
          </p:cNvPr>
          <p:cNvSpPr>
            <a:spLocks noGrp="1"/>
          </p:cNvSpPr>
          <p:nvPr>
            <p:ph type="ftr" sz="quarter" idx="12"/>
          </p:nvPr>
        </p:nvSpPr>
        <p:spPr/>
        <p:txBody>
          <a:bodyPr/>
          <a:lstStyle/>
          <a:p>
            <a:endParaRPr lang="en-US" dirty="0"/>
          </a:p>
        </p:txBody>
      </p:sp>
      <p:sp>
        <p:nvSpPr>
          <p:cNvPr id="4" name="Title 3">
            <a:extLst>
              <a:ext uri="{FF2B5EF4-FFF2-40B4-BE49-F238E27FC236}">
                <a16:creationId xmlns:a16="http://schemas.microsoft.com/office/drawing/2014/main" id="{19A1A086-3FD2-3D7D-853E-B3C0B128E03F}"/>
              </a:ext>
            </a:extLst>
          </p:cNvPr>
          <p:cNvSpPr>
            <a:spLocks noGrp="1"/>
          </p:cNvSpPr>
          <p:nvPr>
            <p:ph type="title"/>
          </p:nvPr>
        </p:nvSpPr>
        <p:spPr/>
        <p:txBody>
          <a:bodyPr/>
          <a:lstStyle/>
          <a:p>
            <a:r>
              <a:rPr lang="en-US" dirty="0"/>
              <a:t>Commit to Testing</a:t>
            </a:r>
          </a:p>
        </p:txBody>
      </p:sp>
      <p:pic>
        <p:nvPicPr>
          <p:cNvPr id="10242" name="Picture 2" descr="The HEAD branch moves forward when a commit is made">
            <a:extLst>
              <a:ext uri="{FF2B5EF4-FFF2-40B4-BE49-F238E27FC236}">
                <a16:creationId xmlns:a16="http://schemas.microsoft.com/office/drawing/2014/main" id="{9B8FC647-FBD5-1221-4C80-9937AAF2597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599" y="1802574"/>
            <a:ext cx="10181447" cy="42507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696697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4" name="Picture 4" descr="Divergent history">
            <a:extLst>
              <a:ext uri="{FF2B5EF4-FFF2-40B4-BE49-F238E27FC236}">
                <a16:creationId xmlns:a16="http://schemas.microsoft.com/office/drawing/2014/main" id="{BF33EC89-0DD3-F9A9-5129-A4A9A559F65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6820" y="-179832"/>
            <a:ext cx="12053888" cy="7714488"/>
          </a:xfrm>
          <a:prstGeom prst="rect">
            <a:avLst/>
          </a:prstGeom>
          <a:noFill/>
          <a:extLst>
            <a:ext uri="{909E8E84-426E-40DD-AFC4-6F175D3DCCD1}">
              <a14:hiddenFill xmlns:a14="http://schemas.microsoft.com/office/drawing/2010/main">
                <a:solidFill>
                  <a:srgbClr val="FFFFFF"/>
                </a:solidFill>
              </a14:hiddenFill>
            </a:ext>
          </a:extLst>
        </p:spPr>
      </p:pic>
      <p:sp>
        <p:nvSpPr>
          <p:cNvPr id="3" name="Footer Placeholder 2">
            <a:extLst>
              <a:ext uri="{FF2B5EF4-FFF2-40B4-BE49-F238E27FC236}">
                <a16:creationId xmlns:a16="http://schemas.microsoft.com/office/drawing/2014/main" id="{5956544B-4B52-52BE-B26C-C396282B4C1B}"/>
              </a:ext>
            </a:extLst>
          </p:cNvPr>
          <p:cNvSpPr>
            <a:spLocks noGrp="1"/>
          </p:cNvSpPr>
          <p:nvPr>
            <p:ph type="ftr" sz="quarter" idx="12"/>
          </p:nvPr>
        </p:nvSpPr>
        <p:spPr/>
        <p:txBody>
          <a:bodyPr/>
          <a:lstStyle/>
          <a:p>
            <a:endParaRPr lang="en-US" dirty="0"/>
          </a:p>
        </p:txBody>
      </p:sp>
      <p:sp>
        <p:nvSpPr>
          <p:cNvPr id="4" name="Title 3">
            <a:extLst>
              <a:ext uri="{FF2B5EF4-FFF2-40B4-BE49-F238E27FC236}">
                <a16:creationId xmlns:a16="http://schemas.microsoft.com/office/drawing/2014/main" id="{19A1A086-3FD2-3D7D-853E-B3C0B128E03F}"/>
              </a:ext>
            </a:extLst>
          </p:cNvPr>
          <p:cNvSpPr>
            <a:spLocks noGrp="1"/>
          </p:cNvSpPr>
          <p:nvPr>
            <p:ph type="title"/>
          </p:nvPr>
        </p:nvSpPr>
        <p:spPr/>
        <p:txBody>
          <a:bodyPr/>
          <a:lstStyle/>
          <a:p>
            <a:r>
              <a:rPr lang="en-US" dirty="0"/>
              <a:t>Commit to Testing</a:t>
            </a:r>
          </a:p>
        </p:txBody>
      </p:sp>
    </p:spTree>
    <p:extLst>
      <p:ext uri="{BB962C8B-B14F-4D97-AF65-F5344CB8AC3E}">
        <p14:creationId xmlns:p14="http://schemas.microsoft.com/office/powerpoint/2010/main" val="27988242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047C340F-D939-3682-734C-9D5ED63F5343}"/>
              </a:ext>
            </a:extLst>
          </p:cNvPr>
          <p:cNvSpPr>
            <a:spLocks noGrp="1"/>
          </p:cNvSpPr>
          <p:nvPr>
            <p:ph type="ftr" sz="quarter" idx="12"/>
          </p:nvPr>
        </p:nvSpPr>
        <p:spPr/>
        <p:txBody>
          <a:bodyPr/>
          <a:lstStyle/>
          <a:p>
            <a:endParaRPr lang="en-US" dirty="0"/>
          </a:p>
        </p:txBody>
      </p:sp>
      <p:sp>
        <p:nvSpPr>
          <p:cNvPr id="4" name="Title 3">
            <a:extLst>
              <a:ext uri="{FF2B5EF4-FFF2-40B4-BE49-F238E27FC236}">
                <a16:creationId xmlns:a16="http://schemas.microsoft.com/office/drawing/2014/main" id="{534DF8AA-6009-44F4-B7EF-CC1A36A5F6D7}"/>
              </a:ext>
            </a:extLst>
          </p:cNvPr>
          <p:cNvSpPr>
            <a:spLocks noGrp="1"/>
          </p:cNvSpPr>
          <p:nvPr>
            <p:ph type="title"/>
          </p:nvPr>
        </p:nvSpPr>
        <p:spPr/>
        <p:txBody>
          <a:bodyPr/>
          <a:lstStyle/>
          <a:p>
            <a:r>
              <a:rPr lang="en-US" dirty="0"/>
              <a:t>MERGE REPOSITORIES</a:t>
            </a:r>
          </a:p>
        </p:txBody>
      </p:sp>
      <p:pic>
        <p:nvPicPr>
          <p:cNvPr id="18434" name="Picture 2" descr="Multiple topic branches">
            <a:extLst>
              <a:ext uri="{FF2B5EF4-FFF2-40B4-BE49-F238E27FC236}">
                <a16:creationId xmlns:a16="http://schemas.microsoft.com/office/drawing/2014/main" id="{0C77B0C4-BA5A-25C1-CC87-281DF467ACEE}"/>
              </a:ext>
            </a:extLst>
          </p:cNvPr>
          <p:cNvPicPr>
            <a:picLocks noGrp="1" noChangeAspect="1" noChangeArrowheads="1"/>
          </p:cNvPicPr>
          <p:nvPr>
            <p:ph sz="quarter" idx="10"/>
          </p:nvPr>
        </p:nvPicPr>
        <p:blipFill>
          <a:blip r:embed="rId2">
            <a:extLst>
              <a:ext uri="{28A0092B-C50C-407E-A947-70E740481C1C}">
                <a14:useLocalDpi xmlns:a14="http://schemas.microsoft.com/office/drawing/2010/main" val="0"/>
              </a:ext>
            </a:extLst>
          </a:blip>
          <a:srcRect/>
          <a:stretch>
            <a:fillRect/>
          </a:stretch>
        </p:blipFill>
        <p:spPr bwMode="auto">
          <a:xfrm>
            <a:off x="2562435" y="1121030"/>
            <a:ext cx="7067129" cy="5600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611660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047C340F-D939-3682-734C-9D5ED63F5343}"/>
              </a:ext>
            </a:extLst>
          </p:cNvPr>
          <p:cNvSpPr>
            <a:spLocks noGrp="1"/>
          </p:cNvSpPr>
          <p:nvPr>
            <p:ph type="ftr" sz="quarter" idx="12"/>
          </p:nvPr>
        </p:nvSpPr>
        <p:spPr/>
        <p:txBody>
          <a:bodyPr/>
          <a:lstStyle/>
          <a:p>
            <a:endParaRPr lang="en-US" dirty="0"/>
          </a:p>
        </p:txBody>
      </p:sp>
      <p:sp>
        <p:nvSpPr>
          <p:cNvPr id="4" name="Title 3">
            <a:extLst>
              <a:ext uri="{FF2B5EF4-FFF2-40B4-BE49-F238E27FC236}">
                <a16:creationId xmlns:a16="http://schemas.microsoft.com/office/drawing/2014/main" id="{534DF8AA-6009-44F4-B7EF-CC1A36A5F6D7}"/>
              </a:ext>
            </a:extLst>
          </p:cNvPr>
          <p:cNvSpPr>
            <a:spLocks noGrp="1"/>
          </p:cNvSpPr>
          <p:nvPr>
            <p:ph type="title"/>
          </p:nvPr>
        </p:nvSpPr>
        <p:spPr/>
        <p:txBody>
          <a:bodyPr/>
          <a:lstStyle/>
          <a:p>
            <a:r>
              <a:rPr lang="en-US" dirty="0"/>
              <a:t>MERGE REPOSITORIES</a:t>
            </a:r>
          </a:p>
        </p:txBody>
      </p:sp>
      <p:pic>
        <p:nvPicPr>
          <p:cNvPr id="5" name="Picture 2" descr="History after merging `dumbidea` and `iss91v2`">
            <a:extLst>
              <a:ext uri="{FF2B5EF4-FFF2-40B4-BE49-F238E27FC236}">
                <a16:creationId xmlns:a16="http://schemas.microsoft.com/office/drawing/2014/main" id="{C8DD7CA0-9DBE-B629-C174-959172BB4FB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82729" y="169770"/>
            <a:ext cx="6192075" cy="67126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582891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4839C90F-A90F-BE64-9DED-2985DB3FD007}"/>
              </a:ext>
            </a:extLst>
          </p:cNvPr>
          <p:cNvSpPr>
            <a:spLocks noGrp="1"/>
          </p:cNvSpPr>
          <p:nvPr>
            <p:ph type="ftr" sz="quarter" idx="14"/>
          </p:nvPr>
        </p:nvSpPr>
        <p:spPr/>
        <p:txBody>
          <a:bodyPr/>
          <a:lstStyle/>
          <a:p>
            <a:endParaRPr lang="en-US" dirty="0"/>
          </a:p>
        </p:txBody>
      </p:sp>
      <p:sp>
        <p:nvSpPr>
          <p:cNvPr id="4" name="Title 3">
            <a:extLst>
              <a:ext uri="{FF2B5EF4-FFF2-40B4-BE49-F238E27FC236}">
                <a16:creationId xmlns:a16="http://schemas.microsoft.com/office/drawing/2014/main" id="{4F2C072B-FE95-BEDE-2A49-699A00FBBF75}"/>
              </a:ext>
            </a:extLst>
          </p:cNvPr>
          <p:cNvSpPr>
            <a:spLocks noGrp="1"/>
          </p:cNvSpPr>
          <p:nvPr>
            <p:ph type="title"/>
          </p:nvPr>
        </p:nvSpPr>
        <p:spPr/>
        <p:txBody>
          <a:bodyPr/>
          <a:lstStyle/>
          <a:p>
            <a:r>
              <a:rPr lang="en-US" dirty="0"/>
              <a:t>Working with REMOTES</a:t>
            </a:r>
          </a:p>
        </p:txBody>
      </p:sp>
      <p:pic>
        <p:nvPicPr>
          <p:cNvPr id="13314" name="Picture 2" descr="Server and local repositories after cloning">
            <a:extLst>
              <a:ext uri="{FF2B5EF4-FFF2-40B4-BE49-F238E27FC236}">
                <a16:creationId xmlns:a16="http://schemas.microsoft.com/office/drawing/2014/main" id="{44396D40-CD57-9F21-A59C-1976978524F0}"/>
              </a:ext>
            </a:extLst>
          </p:cNvPr>
          <p:cNvPicPr>
            <a:picLocks noGrp="1" noChangeAspect="1" noChangeArrowheads="1"/>
          </p:cNvPicPr>
          <p:nvPr>
            <p:ph sz="quarter" idx="12"/>
          </p:nvPr>
        </p:nvPicPr>
        <p:blipFill>
          <a:blip r:embed="rId2">
            <a:extLst>
              <a:ext uri="{28A0092B-C50C-407E-A947-70E740481C1C}">
                <a14:useLocalDpi xmlns:a14="http://schemas.microsoft.com/office/drawing/2010/main" val="0"/>
              </a:ext>
            </a:extLst>
          </a:blip>
          <a:srcRect/>
          <a:stretch>
            <a:fillRect/>
          </a:stretch>
        </p:blipFill>
        <p:spPr bwMode="auto">
          <a:xfrm>
            <a:off x="2331773" y="1059563"/>
            <a:ext cx="7620000" cy="54959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819979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4839C90F-A90F-BE64-9DED-2985DB3FD007}"/>
              </a:ext>
            </a:extLst>
          </p:cNvPr>
          <p:cNvSpPr>
            <a:spLocks noGrp="1"/>
          </p:cNvSpPr>
          <p:nvPr>
            <p:ph type="ftr" sz="quarter" idx="14"/>
          </p:nvPr>
        </p:nvSpPr>
        <p:spPr/>
        <p:txBody>
          <a:bodyPr/>
          <a:lstStyle/>
          <a:p>
            <a:endParaRPr lang="en-US" dirty="0"/>
          </a:p>
        </p:txBody>
      </p:sp>
      <p:sp>
        <p:nvSpPr>
          <p:cNvPr id="4" name="Title 3">
            <a:extLst>
              <a:ext uri="{FF2B5EF4-FFF2-40B4-BE49-F238E27FC236}">
                <a16:creationId xmlns:a16="http://schemas.microsoft.com/office/drawing/2014/main" id="{4F2C072B-FE95-BEDE-2A49-699A00FBBF75}"/>
              </a:ext>
            </a:extLst>
          </p:cNvPr>
          <p:cNvSpPr>
            <a:spLocks noGrp="1"/>
          </p:cNvSpPr>
          <p:nvPr>
            <p:ph type="title"/>
          </p:nvPr>
        </p:nvSpPr>
        <p:spPr/>
        <p:txBody>
          <a:bodyPr/>
          <a:lstStyle/>
          <a:p>
            <a:r>
              <a:rPr lang="en-US" dirty="0"/>
              <a:t>WORKING WITH REMOTES</a:t>
            </a:r>
          </a:p>
        </p:txBody>
      </p:sp>
      <p:pic>
        <p:nvPicPr>
          <p:cNvPr id="13314" name="Picture 2" descr="Server and local repositories after cloning">
            <a:extLst>
              <a:ext uri="{FF2B5EF4-FFF2-40B4-BE49-F238E27FC236}">
                <a16:creationId xmlns:a16="http://schemas.microsoft.com/office/drawing/2014/main" id="{44396D40-CD57-9F21-A59C-1976978524F0}"/>
              </a:ext>
            </a:extLst>
          </p:cNvPr>
          <p:cNvPicPr>
            <a:picLocks noGrp="1" noChangeAspect="1" noChangeArrowheads="1"/>
          </p:cNvPicPr>
          <p:nvPr>
            <p:ph sz="quarter" idx="12"/>
          </p:nvPr>
        </p:nvPicPr>
        <p:blipFill>
          <a:blip r:embed="rId2">
            <a:extLst>
              <a:ext uri="{28A0092B-C50C-407E-A947-70E740481C1C}">
                <a14:useLocalDpi xmlns:a14="http://schemas.microsoft.com/office/drawing/2010/main" val="0"/>
              </a:ext>
            </a:extLst>
          </a:blip>
          <a:srcRect/>
          <a:stretch>
            <a:fillRect/>
          </a:stretch>
        </p:blipFill>
        <p:spPr bwMode="auto">
          <a:xfrm>
            <a:off x="2331773" y="1059563"/>
            <a:ext cx="7620000" cy="54959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241592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CB35AA1-1F1B-C348-F8CC-6DD028583941}"/>
              </a:ext>
            </a:extLst>
          </p:cNvPr>
          <p:cNvSpPr>
            <a:spLocks noGrp="1"/>
          </p:cNvSpPr>
          <p:nvPr>
            <p:ph sz="quarter" idx="10"/>
          </p:nvPr>
        </p:nvSpPr>
        <p:spPr/>
        <p:txBody>
          <a:bodyPr/>
          <a:lstStyle/>
          <a:p>
            <a:pPr marL="457200" indent="-457200">
              <a:buAutoNum type="arabicPeriod"/>
            </a:pPr>
            <a:r>
              <a:rPr lang="en-US" dirty="0"/>
              <a:t>Why version control?</a:t>
            </a:r>
          </a:p>
          <a:p>
            <a:pPr marL="457200" indent="-457200">
              <a:buAutoNum type="arabicPeriod"/>
            </a:pPr>
            <a:r>
              <a:rPr lang="en-US" dirty="0"/>
              <a:t>What is `git`?  </a:t>
            </a:r>
          </a:p>
          <a:p>
            <a:pPr marL="457200" indent="-457200">
              <a:buAutoNum type="arabicPeriod"/>
            </a:pPr>
            <a:r>
              <a:rPr lang="en-US" dirty="0"/>
              <a:t>`git` basic concepts</a:t>
            </a:r>
          </a:p>
          <a:p>
            <a:pPr marL="457200" indent="-457200">
              <a:buAutoNum type="arabicPeriod"/>
            </a:pPr>
            <a:r>
              <a:rPr lang="en-US" dirty="0"/>
              <a:t>Resources to learn more</a:t>
            </a:r>
          </a:p>
        </p:txBody>
      </p:sp>
      <p:sp>
        <p:nvSpPr>
          <p:cNvPr id="3" name="Footer Placeholder 2">
            <a:extLst>
              <a:ext uri="{FF2B5EF4-FFF2-40B4-BE49-F238E27FC236}">
                <a16:creationId xmlns:a16="http://schemas.microsoft.com/office/drawing/2014/main" id="{5956544B-4B52-52BE-B26C-C396282B4C1B}"/>
              </a:ext>
            </a:extLst>
          </p:cNvPr>
          <p:cNvSpPr>
            <a:spLocks noGrp="1"/>
          </p:cNvSpPr>
          <p:nvPr>
            <p:ph type="ftr" sz="quarter" idx="12"/>
          </p:nvPr>
        </p:nvSpPr>
        <p:spPr/>
        <p:txBody>
          <a:bodyPr/>
          <a:lstStyle/>
          <a:p>
            <a:endParaRPr lang="en-US" dirty="0"/>
          </a:p>
        </p:txBody>
      </p:sp>
      <p:sp>
        <p:nvSpPr>
          <p:cNvPr id="4" name="Title 3">
            <a:extLst>
              <a:ext uri="{FF2B5EF4-FFF2-40B4-BE49-F238E27FC236}">
                <a16:creationId xmlns:a16="http://schemas.microsoft.com/office/drawing/2014/main" id="{19A1A086-3FD2-3D7D-853E-B3C0B128E03F}"/>
              </a:ext>
            </a:extLst>
          </p:cNvPr>
          <p:cNvSpPr>
            <a:spLocks noGrp="1"/>
          </p:cNvSpPr>
          <p:nvPr>
            <p:ph type="title"/>
          </p:nvPr>
        </p:nvSpPr>
        <p:spPr/>
        <p:txBody>
          <a:bodyPr/>
          <a:lstStyle/>
          <a:p>
            <a:r>
              <a:rPr lang="en-US" dirty="0"/>
              <a:t>Outline</a:t>
            </a:r>
          </a:p>
        </p:txBody>
      </p:sp>
    </p:spTree>
    <p:extLst>
      <p:ext uri="{BB962C8B-B14F-4D97-AF65-F5344CB8AC3E}">
        <p14:creationId xmlns:p14="http://schemas.microsoft.com/office/powerpoint/2010/main" val="321804170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F4F717E1-17A3-9C80-3428-639D978F97A2}"/>
              </a:ext>
            </a:extLst>
          </p:cNvPr>
          <p:cNvSpPr>
            <a:spLocks noGrp="1"/>
          </p:cNvSpPr>
          <p:nvPr>
            <p:ph type="ftr" sz="quarter" idx="14"/>
          </p:nvPr>
        </p:nvSpPr>
        <p:spPr/>
        <p:txBody>
          <a:bodyPr/>
          <a:lstStyle/>
          <a:p>
            <a:endParaRPr lang="en-US" dirty="0"/>
          </a:p>
        </p:txBody>
      </p:sp>
      <p:sp>
        <p:nvSpPr>
          <p:cNvPr id="4" name="Title 3">
            <a:extLst>
              <a:ext uri="{FF2B5EF4-FFF2-40B4-BE49-F238E27FC236}">
                <a16:creationId xmlns:a16="http://schemas.microsoft.com/office/drawing/2014/main" id="{189958EB-88DA-69AA-9DA2-0BD349150270}"/>
              </a:ext>
            </a:extLst>
          </p:cNvPr>
          <p:cNvSpPr>
            <a:spLocks noGrp="1"/>
          </p:cNvSpPr>
          <p:nvPr>
            <p:ph type="title"/>
          </p:nvPr>
        </p:nvSpPr>
        <p:spPr/>
        <p:txBody>
          <a:bodyPr/>
          <a:lstStyle/>
          <a:p>
            <a:r>
              <a:rPr lang="en-US" dirty="0"/>
              <a:t>WORKING WITH REMOTES</a:t>
            </a:r>
          </a:p>
        </p:txBody>
      </p:sp>
      <p:pic>
        <p:nvPicPr>
          <p:cNvPr id="16386" name="Picture 2" descr="`git fetch` updates your remote-tracking branches">
            <a:extLst>
              <a:ext uri="{FF2B5EF4-FFF2-40B4-BE49-F238E27FC236}">
                <a16:creationId xmlns:a16="http://schemas.microsoft.com/office/drawing/2014/main" id="{C84D5407-EF52-103E-1F8A-1AE17FE2442D}"/>
              </a:ext>
            </a:extLst>
          </p:cNvPr>
          <p:cNvPicPr>
            <a:picLocks noGrp="1" noChangeAspect="1" noChangeArrowheads="1"/>
          </p:cNvPicPr>
          <p:nvPr>
            <p:ph sz="quarter" idx="12"/>
          </p:nvPr>
        </p:nvPicPr>
        <p:blipFill>
          <a:blip r:embed="rId3">
            <a:extLst>
              <a:ext uri="{28A0092B-C50C-407E-A947-70E740481C1C}">
                <a14:useLocalDpi xmlns:a14="http://schemas.microsoft.com/office/drawing/2010/main" val="0"/>
              </a:ext>
            </a:extLst>
          </a:blip>
          <a:srcRect/>
          <a:stretch>
            <a:fillRect/>
          </a:stretch>
        </p:blipFill>
        <p:spPr bwMode="auto">
          <a:xfrm>
            <a:off x="2286000" y="1052450"/>
            <a:ext cx="7620000" cy="5600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851025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047C340F-D939-3682-734C-9D5ED63F5343}"/>
              </a:ext>
            </a:extLst>
          </p:cNvPr>
          <p:cNvSpPr>
            <a:spLocks noGrp="1"/>
          </p:cNvSpPr>
          <p:nvPr>
            <p:ph type="ftr" sz="quarter" idx="12"/>
          </p:nvPr>
        </p:nvSpPr>
        <p:spPr/>
        <p:txBody>
          <a:bodyPr/>
          <a:lstStyle/>
          <a:p>
            <a:endParaRPr lang="en-US" dirty="0"/>
          </a:p>
        </p:txBody>
      </p:sp>
      <p:sp>
        <p:nvSpPr>
          <p:cNvPr id="4" name="Title 3">
            <a:extLst>
              <a:ext uri="{FF2B5EF4-FFF2-40B4-BE49-F238E27FC236}">
                <a16:creationId xmlns:a16="http://schemas.microsoft.com/office/drawing/2014/main" id="{534DF8AA-6009-44F4-B7EF-CC1A36A5F6D7}"/>
              </a:ext>
            </a:extLst>
          </p:cNvPr>
          <p:cNvSpPr>
            <a:spLocks noGrp="1"/>
          </p:cNvSpPr>
          <p:nvPr>
            <p:ph type="title"/>
          </p:nvPr>
        </p:nvSpPr>
        <p:spPr/>
        <p:txBody>
          <a:bodyPr/>
          <a:lstStyle/>
          <a:p>
            <a:r>
              <a:rPr lang="en-US" dirty="0"/>
              <a:t>Pull Request?</a:t>
            </a:r>
          </a:p>
        </p:txBody>
      </p:sp>
      <p:pic>
        <p:nvPicPr>
          <p:cNvPr id="6" name="Content Placeholder 5">
            <a:extLst>
              <a:ext uri="{FF2B5EF4-FFF2-40B4-BE49-F238E27FC236}">
                <a16:creationId xmlns:a16="http://schemas.microsoft.com/office/drawing/2014/main" id="{2E5F4511-E75E-59D2-1C93-F1F995340920}"/>
              </a:ext>
            </a:extLst>
          </p:cNvPr>
          <p:cNvPicPr>
            <a:picLocks noGrp="1" noChangeAspect="1"/>
          </p:cNvPicPr>
          <p:nvPr>
            <p:ph sz="quarter" idx="10"/>
          </p:nvPr>
        </p:nvPicPr>
        <p:blipFill>
          <a:blip r:embed="rId3"/>
          <a:stretch>
            <a:fillRect/>
          </a:stretch>
        </p:blipFill>
        <p:spPr>
          <a:xfrm>
            <a:off x="3232889" y="1028700"/>
            <a:ext cx="5726222" cy="5600700"/>
          </a:xfrm>
        </p:spPr>
      </p:pic>
      <p:pic>
        <p:nvPicPr>
          <p:cNvPr id="10" name="Picture 9">
            <a:extLst>
              <a:ext uri="{FF2B5EF4-FFF2-40B4-BE49-F238E27FC236}">
                <a16:creationId xmlns:a16="http://schemas.microsoft.com/office/drawing/2014/main" id="{4121E8AE-46A0-E855-8DEB-576F46838D17}"/>
              </a:ext>
            </a:extLst>
          </p:cNvPr>
          <p:cNvPicPr>
            <a:picLocks noChangeAspect="1"/>
          </p:cNvPicPr>
          <p:nvPr/>
        </p:nvPicPr>
        <p:blipFill>
          <a:blip r:embed="rId4"/>
          <a:stretch>
            <a:fillRect/>
          </a:stretch>
        </p:blipFill>
        <p:spPr>
          <a:xfrm>
            <a:off x="3232889" y="1052450"/>
            <a:ext cx="5726222" cy="5600700"/>
          </a:xfrm>
          <a:prstGeom prst="rect">
            <a:avLst/>
          </a:prstGeom>
        </p:spPr>
      </p:pic>
      <p:pic>
        <p:nvPicPr>
          <p:cNvPr id="12" name="Picture 11">
            <a:extLst>
              <a:ext uri="{FF2B5EF4-FFF2-40B4-BE49-F238E27FC236}">
                <a16:creationId xmlns:a16="http://schemas.microsoft.com/office/drawing/2014/main" id="{247343DE-C40A-E5C0-C128-28C4BAF3BCDC}"/>
              </a:ext>
            </a:extLst>
          </p:cNvPr>
          <p:cNvPicPr>
            <a:picLocks noChangeAspect="1"/>
          </p:cNvPicPr>
          <p:nvPr/>
        </p:nvPicPr>
        <p:blipFill>
          <a:blip r:embed="rId5"/>
          <a:stretch>
            <a:fillRect/>
          </a:stretch>
        </p:blipFill>
        <p:spPr>
          <a:xfrm>
            <a:off x="3232889" y="1040892"/>
            <a:ext cx="5726222" cy="5600700"/>
          </a:xfrm>
          <a:prstGeom prst="rect">
            <a:avLst/>
          </a:prstGeom>
        </p:spPr>
      </p:pic>
    </p:spTree>
    <p:extLst>
      <p:ext uri="{BB962C8B-B14F-4D97-AF65-F5344CB8AC3E}">
        <p14:creationId xmlns:p14="http://schemas.microsoft.com/office/powerpoint/2010/main" val="3173453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427B48D-FFF1-1182-E155-22ED8E11307C}"/>
              </a:ext>
            </a:extLst>
          </p:cNvPr>
          <p:cNvSpPr>
            <a:spLocks noGrp="1"/>
          </p:cNvSpPr>
          <p:nvPr>
            <p:ph sz="quarter" idx="10"/>
          </p:nvPr>
        </p:nvSpPr>
        <p:spPr>
          <a:xfrm>
            <a:off x="266700" y="1028700"/>
            <a:ext cx="4577526" cy="5600700"/>
          </a:xfrm>
        </p:spPr>
        <p:txBody>
          <a:bodyPr/>
          <a:lstStyle/>
          <a:p>
            <a:endParaRPr lang="en-US" dirty="0"/>
          </a:p>
          <a:p>
            <a:r>
              <a:rPr lang="en-US" dirty="0"/>
              <a:t>- Don’t track the whole watershed!</a:t>
            </a:r>
          </a:p>
          <a:p>
            <a:endParaRPr lang="en-US" dirty="0"/>
          </a:p>
          <a:p>
            <a:pPr marL="342900" indent="-342900">
              <a:buFontTx/>
              <a:buChar char="-"/>
            </a:pPr>
            <a:r>
              <a:rPr lang="en-US" dirty="0"/>
              <a:t>Save scripts out of model*, track only script folders, modules, config files!</a:t>
            </a:r>
          </a:p>
          <a:p>
            <a:pPr marL="342900" indent="-342900">
              <a:buFontTx/>
              <a:buChar char="-"/>
            </a:pPr>
            <a:endParaRPr lang="en-US" dirty="0"/>
          </a:p>
          <a:p>
            <a:pPr marL="342900" indent="-342900">
              <a:buFontTx/>
              <a:buChar char="-"/>
            </a:pPr>
            <a:r>
              <a:rPr lang="en-US" dirty="0"/>
              <a:t>Keep .git folder</a:t>
            </a:r>
          </a:p>
        </p:txBody>
      </p:sp>
      <p:sp>
        <p:nvSpPr>
          <p:cNvPr id="3" name="Footer Placeholder 2">
            <a:extLst>
              <a:ext uri="{FF2B5EF4-FFF2-40B4-BE49-F238E27FC236}">
                <a16:creationId xmlns:a16="http://schemas.microsoft.com/office/drawing/2014/main" id="{069D9D87-D1D7-2147-858A-46826143E77C}"/>
              </a:ext>
            </a:extLst>
          </p:cNvPr>
          <p:cNvSpPr>
            <a:spLocks noGrp="1"/>
          </p:cNvSpPr>
          <p:nvPr>
            <p:ph type="ftr" sz="quarter" idx="12"/>
          </p:nvPr>
        </p:nvSpPr>
        <p:spPr/>
        <p:txBody>
          <a:bodyPr/>
          <a:lstStyle/>
          <a:p>
            <a:endParaRPr lang="en-US" dirty="0"/>
          </a:p>
        </p:txBody>
      </p:sp>
      <p:sp>
        <p:nvSpPr>
          <p:cNvPr id="4" name="Title 3">
            <a:extLst>
              <a:ext uri="{FF2B5EF4-FFF2-40B4-BE49-F238E27FC236}">
                <a16:creationId xmlns:a16="http://schemas.microsoft.com/office/drawing/2014/main" id="{F632E6E5-2FC3-E8CE-27B6-92515054D5B8}"/>
              </a:ext>
            </a:extLst>
          </p:cNvPr>
          <p:cNvSpPr>
            <a:spLocks noGrp="1"/>
          </p:cNvSpPr>
          <p:nvPr>
            <p:ph type="title"/>
          </p:nvPr>
        </p:nvSpPr>
        <p:spPr/>
        <p:txBody>
          <a:bodyPr/>
          <a:lstStyle/>
          <a:p>
            <a:r>
              <a:rPr lang="en-US" dirty="0"/>
              <a:t>Git with ResSim?</a:t>
            </a:r>
          </a:p>
        </p:txBody>
      </p:sp>
      <p:pic>
        <p:nvPicPr>
          <p:cNvPr id="6" name="Picture 5">
            <a:extLst>
              <a:ext uri="{FF2B5EF4-FFF2-40B4-BE49-F238E27FC236}">
                <a16:creationId xmlns:a16="http://schemas.microsoft.com/office/drawing/2014/main" id="{195ABA7B-C08A-0D14-1861-3704B399D824}"/>
              </a:ext>
            </a:extLst>
          </p:cNvPr>
          <p:cNvPicPr>
            <a:picLocks noChangeAspect="1"/>
          </p:cNvPicPr>
          <p:nvPr/>
        </p:nvPicPr>
        <p:blipFill>
          <a:blip r:embed="rId2"/>
          <a:stretch>
            <a:fillRect/>
          </a:stretch>
        </p:blipFill>
        <p:spPr>
          <a:xfrm>
            <a:off x="4983828" y="1882872"/>
            <a:ext cx="7005747" cy="4813327"/>
          </a:xfrm>
          <a:prstGeom prst="rect">
            <a:avLst/>
          </a:prstGeom>
        </p:spPr>
      </p:pic>
      <p:pic>
        <p:nvPicPr>
          <p:cNvPr id="8" name="Picture 7">
            <a:extLst>
              <a:ext uri="{FF2B5EF4-FFF2-40B4-BE49-F238E27FC236}">
                <a16:creationId xmlns:a16="http://schemas.microsoft.com/office/drawing/2014/main" id="{545BAFEA-AD57-8AF7-6442-15EF67B4DE91}"/>
              </a:ext>
            </a:extLst>
          </p:cNvPr>
          <p:cNvPicPr>
            <a:picLocks noChangeAspect="1"/>
          </p:cNvPicPr>
          <p:nvPr/>
        </p:nvPicPr>
        <p:blipFill>
          <a:blip r:embed="rId3"/>
          <a:stretch>
            <a:fillRect/>
          </a:stretch>
        </p:blipFill>
        <p:spPr>
          <a:xfrm>
            <a:off x="5558345" y="2860170"/>
            <a:ext cx="2876190" cy="3161905"/>
          </a:xfrm>
          <a:prstGeom prst="rect">
            <a:avLst/>
          </a:prstGeom>
        </p:spPr>
      </p:pic>
      <p:pic>
        <p:nvPicPr>
          <p:cNvPr id="10" name="Picture 9">
            <a:extLst>
              <a:ext uri="{FF2B5EF4-FFF2-40B4-BE49-F238E27FC236}">
                <a16:creationId xmlns:a16="http://schemas.microsoft.com/office/drawing/2014/main" id="{B0A2B8EB-0437-7B20-36C4-60CEBB07AABF}"/>
              </a:ext>
            </a:extLst>
          </p:cNvPr>
          <p:cNvPicPr>
            <a:picLocks noChangeAspect="1"/>
          </p:cNvPicPr>
          <p:nvPr/>
        </p:nvPicPr>
        <p:blipFill>
          <a:blip r:embed="rId4"/>
          <a:stretch>
            <a:fillRect/>
          </a:stretch>
        </p:blipFill>
        <p:spPr>
          <a:xfrm>
            <a:off x="5977625" y="3151384"/>
            <a:ext cx="3447619" cy="3333333"/>
          </a:xfrm>
          <a:prstGeom prst="rect">
            <a:avLst/>
          </a:prstGeom>
        </p:spPr>
      </p:pic>
      <p:pic>
        <p:nvPicPr>
          <p:cNvPr id="12" name="Picture 11">
            <a:extLst>
              <a:ext uri="{FF2B5EF4-FFF2-40B4-BE49-F238E27FC236}">
                <a16:creationId xmlns:a16="http://schemas.microsoft.com/office/drawing/2014/main" id="{A5FE77D8-E6D7-9EA1-1607-EE0A772B234C}"/>
              </a:ext>
            </a:extLst>
          </p:cNvPr>
          <p:cNvPicPr>
            <a:picLocks noChangeAspect="1"/>
          </p:cNvPicPr>
          <p:nvPr/>
        </p:nvPicPr>
        <p:blipFill>
          <a:blip r:embed="rId5"/>
          <a:stretch>
            <a:fillRect/>
          </a:stretch>
        </p:blipFill>
        <p:spPr>
          <a:xfrm>
            <a:off x="4983828" y="1882872"/>
            <a:ext cx="7005747" cy="4813327"/>
          </a:xfrm>
          <a:prstGeom prst="rect">
            <a:avLst/>
          </a:prstGeom>
        </p:spPr>
      </p:pic>
      <p:pic>
        <p:nvPicPr>
          <p:cNvPr id="14" name="Picture 13">
            <a:extLst>
              <a:ext uri="{FF2B5EF4-FFF2-40B4-BE49-F238E27FC236}">
                <a16:creationId xmlns:a16="http://schemas.microsoft.com/office/drawing/2014/main" id="{72DB19E2-012C-9017-48D9-12E408735437}"/>
              </a:ext>
            </a:extLst>
          </p:cNvPr>
          <p:cNvPicPr>
            <a:picLocks noChangeAspect="1"/>
          </p:cNvPicPr>
          <p:nvPr/>
        </p:nvPicPr>
        <p:blipFill>
          <a:blip r:embed="rId6"/>
          <a:stretch>
            <a:fillRect/>
          </a:stretch>
        </p:blipFill>
        <p:spPr>
          <a:xfrm>
            <a:off x="4983828" y="1882872"/>
            <a:ext cx="7005747" cy="4813327"/>
          </a:xfrm>
          <a:prstGeom prst="rect">
            <a:avLst/>
          </a:prstGeom>
        </p:spPr>
      </p:pic>
      <p:pic>
        <p:nvPicPr>
          <p:cNvPr id="16" name="Picture 15">
            <a:extLst>
              <a:ext uri="{FF2B5EF4-FFF2-40B4-BE49-F238E27FC236}">
                <a16:creationId xmlns:a16="http://schemas.microsoft.com/office/drawing/2014/main" id="{2DCEC709-A0FA-6707-E9AC-92277D3F3DBC}"/>
              </a:ext>
            </a:extLst>
          </p:cNvPr>
          <p:cNvPicPr>
            <a:picLocks noChangeAspect="1"/>
          </p:cNvPicPr>
          <p:nvPr/>
        </p:nvPicPr>
        <p:blipFill>
          <a:blip r:embed="rId7"/>
          <a:stretch>
            <a:fillRect/>
          </a:stretch>
        </p:blipFill>
        <p:spPr>
          <a:xfrm>
            <a:off x="4983828" y="1882872"/>
            <a:ext cx="7005747" cy="4813327"/>
          </a:xfrm>
          <a:prstGeom prst="rect">
            <a:avLst/>
          </a:prstGeom>
        </p:spPr>
      </p:pic>
      <p:pic>
        <p:nvPicPr>
          <p:cNvPr id="18" name="Picture 17">
            <a:extLst>
              <a:ext uri="{FF2B5EF4-FFF2-40B4-BE49-F238E27FC236}">
                <a16:creationId xmlns:a16="http://schemas.microsoft.com/office/drawing/2014/main" id="{3DFF7728-374B-65E9-5AA1-6B25B8BE74E9}"/>
              </a:ext>
            </a:extLst>
          </p:cNvPr>
          <p:cNvPicPr>
            <a:picLocks noChangeAspect="1"/>
          </p:cNvPicPr>
          <p:nvPr/>
        </p:nvPicPr>
        <p:blipFill>
          <a:blip r:embed="rId8"/>
          <a:stretch>
            <a:fillRect/>
          </a:stretch>
        </p:blipFill>
        <p:spPr>
          <a:xfrm>
            <a:off x="5356293" y="3013352"/>
            <a:ext cx="6633282" cy="3609395"/>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644943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5D95C0A6-F13C-54AD-91C4-AFDB3EB13C6E}"/>
              </a:ext>
            </a:extLst>
          </p:cNvPr>
          <p:cNvSpPr>
            <a:spLocks noGrp="1"/>
          </p:cNvSpPr>
          <p:nvPr>
            <p:ph sz="quarter" idx="10"/>
          </p:nvPr>
        </p:nvSpPr>
        <p:spPr/>
        <p:txBody>
          <a:bodyPr/>
          <a:lstStyle/>
          <a:p>
            <a:r>
              <a:rPr lang="en-US" dirty="0"/>
              <a:t>git book:  </a:t>
            </a:r>
          </a:p>
          <a:p>
            <a:r>
              <a:rPr lang="en-US" dirty="0"/>
              <a:t>	</a:t>
            </a:r>
            <a:r>
              <a:rPr lang="en-US" dirty="0">
                <a:hlinkClick r:id="rId2"/>
              </a:rPr>
              <a:t>https://git-scm.com/book/en/v2</a:t>
            </a:r>
            <a:endParaRPr lang="en-US" dirty="0"/>
          </a:p>
          <a:p>
            <a:endParaRPr lang="en-US" dirty="0"/>
          </a:p>
          <a:p>
            <a:r>
              <a:rPr lang="en-US" dirty="0"/>
              <a:t>git cheat-sheet and glossary: </a:t>
            </a:r>
          </a:p>
          <a:p>
            <a:r>
              <a:rPr lang="en-US" dirty="0"/>
              <a:t>	</a:t>
            </a:r>
            <a:r>
              <a:rPr lang="en-US" dirty="0">
                <a:hlinkClick r:id="rId3"/>
              </a:rPr>
              <a:t>https://training.github.com/downloads/github-git-cheat-sheet/</a:t>
            </a:r>
            <a:endParaRPr lang="en-US" dirty="0"/>
          </a:p>
          <a:p>
            <a:endParaRPr lang="en-US" dirty="0"/>
          </a:p>
          <a:p>
            <a:endParaRPr lang="en-US" dirty="0"/>
          </a:p>
        </p:txBody>
      </p:sp>
      <p:sp>
        <p:nvSpPr>
          <p:cNvPr id="3" name="Footer Placeholder 2">
            <a:extLst>
              <a:ext uri="{FF2B5EF4-FFF2-40B4-BE49-F238E27FC236}">
                <a16:creationId xmlns:a16="http://schemas.microsoft.com/office/drawing/2014/main" id="{7042860E-34E3-BCF3-BDA4-0066C76BEFB9}"/>
              </a:ext>
            </a:extLst>
          </p:cNvPr>
          <p:cNvSpPr>
            <a:spLocks noGrp="1"/>
          </p:cNvSpPr>
          <p:nvPr>
            <p:ph type="ftr" sz="quarter" idx="12"/>
          </p:nvPr>
        </p:nvSpPr>
        <p:spPr/>
        <p:txBody>
          <a:bodyPr/>
          <a:lstStyle/>
          <a:p>
            <a:endParaRPr lang="en-US" dirty="0"/>
          </a:p>
        </p:txBody>
      </p:sp>
      <p:sp>
        <p:nvSpPr>
          <p:cNvPr id="5" name="Title 4">
            <a:extLst>
              <a:ext uri="{FF2B5EF4-FFF2-40B4-BE49-F238E27FC236}">
                <a16:creationId xmlns:a16="http://schemas.microsoft.com/office/drawing/2014/main" id="{9715BEBD-3424-5AA8-0CB0-E174B60A248B}"/>
              </a:ext>
            </a:extLst>
          </p:cNvPr>
          <p:cNvSpPr>
            <a:spLocks noGrp="1"/>
          </p:cNvSpPr>
          <p:nvPr>
            <p:ph type="title"/>
          </p:nvPr>
        </p:nvSpPr>
        <p:spPr/>
        <p:txBody>
          <a:bodyPr/>
          <a:lstStyle/>
          <a:p>
            <a:r>
              <a:rPr lang="en-US" dirty="0"/>
              <a:t>Resources</a:t>
            </a:r>
          </a:p>
        </p:txBody>
      </p:sp>
    </p:spTree>
    <p:extLst>
      <p:ext uri="{BB962C8B-B14F-4D97-AF65-F5344CB8AC3E}">
        <p14:creationId xmlns:p14="http://schemas.microsoft.com/office/powerpoint/2010/main" val="31429747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5956544B-4B52-52BE-B26C-C396282B4C1B}"/>
              </a:ext>
            </a:extLst>
          </p:cNvPr>
          <p:cNvSpPr>
            <a:spLocks noGrp="1"/>
          </p:cNvSpPr>
          <p:nvPr>
            <p:ph type="ftr" sz="quarter" idx="12"/>
          </p:nvPr>
        </p:nvSpPr>
        <p:spPr/>
        <p:txBody>
          <a:bodyPr/>
          <a:lstStyle/>
          <a:p>
            <a:endParaRPr lang="en-US" dirty="0"/>
          </a:p>
        </p:txBody>
      </p:sp>
      <p:sp>
        <p:nvSpPr>
          <p:cNvPr id="4" name="Title 3">
            <a:extLst>
              <a:ext uri="{FF2B5EF4-FFF2-40B4-BE49-F238E27FC236}">
                <a16:creationId xmlns:a16="http://schemas.microsoft.com/office/drawing/2014/main" id="{19A1A086-3FD2-3D7D-853E-B3C0B128E03F}"/>
              </a:ext>
            </a:extLst>
          </p:cNvPr>
          <p:cNvSpPr>
            <a:spLocks noGrp="1"/>
          </p:cNvSpPr>
          <p:nvPr>
            <p:ph type="title"/>
          </p:nvPr>
        </p:nvSpPr>
        <p:spPr/>
        <p:txBody>
          <a:bodyPr/>
          <a:lstStyle/>
          <a:p>
            <a:r>
              <a:rPr lang="en-US" dirty="0"/>
              <a:t>Why version control?</a:t>
            </a:r>
          </a:p>
        </p:txBody>
      </p:sp>
      <p:pic>
        <p:nvPicPr>
          <p:cNvPr id="2" name="Picture 2" descr="Git stores data as snapshots of the project over time">
            <a:extLst>
              <a:ext uri="{FF2B5EF4-FFF2-40B4-BE49-F238E27FC236}">
                <a16:creationId xmlns:a16="http://schemas.microsoft.com/office/drawing/2014/main" id="{EB81937C-9613-25EA-3722-476978B0965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0" y="1976437"/>
            <a:ext cx="7620000" cy="2905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328903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5956544B-4B52-52BE-B26C-C396282B4C1B}"/>
              </a:ext>
            </a:extLst>
          </p:cNvPr>
          <p:cNvSpPr>
            <a:spLocks noGrp="1"/>
          </p:cNvSpPr>
          <p:nvPr>
            <p:ph type="ftr" sz="quarter" idx="12"/>
          </p:nvPr>
        </p:nvSpPr>
        <p:spPr/>
        <p:txBody>
          <a:bodyPr/>
          <a:lstStyle/>
          <a:p>
            <a:endParaRPr lang="en-US" dirty="0"/>
          </a:p>
        </p:txBody>
      </p:sp>
      <p:sp>
        <p:nvSpPr>
          <p:cNvPr id="4" name="Title 3">
            <a:extLst>
              <a:ext uri="{FF2B5EF4-FFF2-40B4-BE49-F238E27FC236}">
                <a16:creationId xmlns:a16="http://schemas.microsoft.com/office/drawing/2014/main" id="{19A1A086-3FD2-3D7D-853E-B3C0B128E03F}"/>
              </a:ext>
            </a:extLst>
          </p:cNvPr>
          <p:cNvSpPr>
            <a:spLocks noGrp="1"/>
          </p:cNvSpPr>
          <p:nvPr>
            <p:ph type="title"/>
          </p:nvPr>
        </p:nvSpPr>
        <p:spPr/>
        <p:txBody>
          <a:bodyPr/>
          <a:lstStyle/>
          <a:p>
            <a:r>
              <a:rPr lang="en-US" dirty="0"/>
              <a:t>Why version control?</a:t>
            </a:r>
          </a:p>
        </p:txBody>
      </p:sp>
      <p:pic>
        <p:nvPicPr>
          <p:cNvPr id="1026" name="Picture 2" descr="Local version control diagram">
            <a:extLst>
              <a:ext uri="{FF2B5EF4-FFF2-40B4-BE49-F238E27FC236}">
                <a16:creationId xmlns:a16="http://schemas.microsoft.com/office/drawing/2014/main" id="{218BDF1D-4C00-2655-4BB7-763EA48E5463}"/>
              </a:ext>
            </a:extLst>
          </p:cNvPr>
          <p:cNvPicPr>
            <a:picLocks noGrp="1" noChangeAspect="1" noChangeArrowheads="1"/>
          </p:cNvPicPr>
          <p:nvPr>
            <p:ph sz="quarter" idx="10"/>
          </p:nvPr>
        </p:nvPicPr>
        <p:blipFill>
          <a:blip r:embed="rId3">
            <a:extLst>
              <a:ext uri="{28A0092B-C50C-407E-A947-70E740481C1C}">
                <a14:useLocalDpi xmlns:a14="http://schemas.microsoft.com/office/drawing/2010/main" val="0"/>
              </a:ext>
            </a:extLst>
          </a:blip>
          <a:srcRect/>
          <a:stretch>
            <a:fillRect/>
          </a:stretch>
        </p:blipFill>
        <p:spPr bwMode="auto">
          <a:xfrm>
            <a:off x="2815941" y="1028700"/>
            <a:ext cx="6560117" cy="5600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23273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5956544B-4B52-52BE-B26C-C396282B4C1B}"/>
              </a:ext>
            </a:extLst>
          </p:cNvPr>
          <p:cNvSpPr>
            <a:spLocks noGrp="1"/>
          </p:cNvSpPr>
          <p:nvPr>
            <p:ph type="ftr" sz="quarter" idx="12"/>
          </p:nvPr>
        </p:nvSpPr>
        <p:spPr/>
        <p:txBody>
          <a:bodyPr/>
          <a:lstStyle/>
          <a:p>
            <a:endParaRPr lang="en-US" dirty="0"/>
          </a:p>
        </p:txBody>
      </p:sp>
      <p:sp>
        <p:nvSpPr>
          <p:cNvPr id="4" name="Title 3">
            <a:extLst>
              <a:ext uri="{FF2B5EF4-FFF2-40B4-BE49-F238E27FC236}">
                <a16:creationId xmlns:a16="http://schemas.microsoft.com/office/drawing/2014/main" id="{19A1A086-3FD2-3D7D-853E-B3C0B128E03F}"/>
              </a:ext>
            </a:extLst>
          </p:cNvPr>
          <p:cNvSpPr>
            <a:spLocks noGrp="1"/>
          </p:cNvSpPr>
          <p:nvPr>
            <p:ph type="title"/>
          </p:nvPr>
        </p:nvSpPr>
        <p:spPr/>
        <p:txBody>
          <a:bodyPr/>
          <a:lstStyle/>
          <a:p>
            <a:r>
              <a:rPr lang="en-US" dirty="0"/>
              <a:t>Why version control?</a:t>
            </a:r>
          </a:p>
        </p:txBody>
      </p:sp>
      <p:pic>
        <p:nvPicPr>
          <p:cNvPr id="1028" name="Picture 4" descr="Centralized version control diagram">
            <a:extLst>
              <a:ext uri="{FF2B5EF4-FFF2-40B4-BE49-F238E27FC236}">
                <a16:creationId xmlns:a16="http://schemas.microsoft.com/office/drawing/2014/main" id="{6C8B187C-FF64-EF4A-D1F3-677EDB4C553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76272" y="1181100"/>
            <a:ext cx="7620000" cy="5295900"/>
          </a:xfrm>
          <a:prstGeom prst="rect">
            <a:avLst/>
          </a:prstGeom>
          <a:noFill/>
          <a:extLst>
            <a:ext uri="{909E8E84-426E-40DD-AFC4-6F175D3DCCD1}">
              <a14:hiddenFill xmlns:a14="http://schemas.microsoft.com/office/drawing/2010/main">
                <a:solidFill>
                  <a:srgbClr val="FFFFFF"/>
                </a:solidFill>
              </a14:hiddenFill>
            </a:ext>
          </a:extLst>
        </p:spPr>
      </p:pic>
      <p:sp>
        <p:nvSpPr>
          <p:cNvPr id="2" name="Content Placeholder 1">
            <a:extLst>
              <a:ext uri="{FF2B5EF4-FFF2-40B4-BE49-F238E27FC236}">
                <a16:creationId xmlns:a16="http://schemas.microsoft.com/office/drawing/2014/main" id="{41B6F230-9951-2D46-A93B-C65EB2BBE183}"/>
              </a:ext>
            </a:extLst>
          </p:cNvPr>
          <p:cNvSpPr>
            <a:spLocks noGrp="1"/>
          </p:cNvSpPr>
          <p:nvPr>
            <p:ph sz="quarter" idx="10"/>
          </p:nvPr>
        </p:nvSpPr>
        <p:spPr/>
        <p:txBody>
          <a:bodyPr/>
          <a:lstStyle/>
          <a:p>
            <a:endParaRPr lang="en-US"/>
          </a:p>
        </p:txBody>
      </p:sp>
    </p:spTree>
    <p:extLst>
      <p:ext uri="{BB962C8B-B14F-4D97-AF65-F5344CB8AC3E}">
        <p14:creationId xmlns:p14="http://schemas.microsoft.com/office/powerpoint/2010/main" val="39586029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5956544B-4B52-52BE-B26C-C396282B4C1B}"/>
              </a:ext>
            </a:extLst>
          </p:cNvPr>
          <p:cNvSpPr>
            <a:spLocks noGrp="1"/>
          </p:cNvSpPr>
          <p:nvPr>
            <p:ph type="ftr" sz="quarter" idx="12"/>
          </p:nvPr>
        </p:nvSpPr>
        <p:spPr/>
        <p:txBody>
          <a:bodyPr/>
          <a:lstStyle/>
          <a:p>
            <a:endParaRPr lang="en-US" dirty="0"/>
          </a:p>
        </p:txBody>
      </p:sp>
      <p:sp>
        <p:nvSpPr>
          <p:cNvPr id="4" name="Title 3">
            <a:extLst>
              <a:ext uri="{FF2B5EF4-FFF2-40B4-BE49-F238E27FC236}">
                <a16:creationId xmlns:a16="http://schemas.microsoft.com/office/drawing/2014/main" id="{19A1A086-3FD2-3D7D-853E-B3C0B128E03F}"/>
              </a:ext>
            </a:extLst>
          </p:cNvPr>
          <p:cNvSpPr>
            <a:spLocks noGrp="1"/>
          </p:cNvSpPr>
          <p:nvPr>
            <p:ph type="title"/>
          </p:nvPr>
        </p:nvSpPr>
        <p:spPr/>
        <p:txBody>
          <a:bodyPr/>
          <a:lstStyle/>
          <a:p>
            <a:r>
              <a:rPr lang="en-US" dirty="0"/>
              <a:t>Why version control?</a:t>
            </a:r>
          </a:p>
        </p:txBody>
      </p:sp>
      <p:pic>
        <p:nvPicPr>
          <p:cNvPr id="2050" name="Picture 2" descr="Distributed version control diagram">
            <a:extLst>
              <a:ext uri="{FF2B5EF4-FFF2-40B4-BE49-F238E27FC236}">
                <a16:creationId xmlns:a16="http://schemas.microsoft.com/office/drawing/2014/main" id="{B7AE12F4-3D01-E8E5-DF9D-42CCAF71BBD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38144" y="830793"/>
            <a:ext cx="5032439" cy="60272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278256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5956544B-4B52-52BE-B26C-C396282B4C1B}"/>
              </a:ext>
            </a:extLst>
          </p:cNvPr>
          <p:cNvSpPr>
            <a:spLocks noGrp="1"/>
          </p:cNvSpPr>
          <p:nvPr>
            <p:ph type="ftr" sz="quarter" idx="12"/>
          </p:nvPr>
        </p:nvSpPr>
        <p:spPr/>
        <p:txBody>
          <a:bodyPr/>
          <a:lstStyle/>
          <a:p>
            <a:endParaRPr lang="en-US" dirty="0"/>
          </a:p>
        </p:txBody>
      </p:sp>
      <p:sp>
        <p:nvSpPr>
          <p:cNvPr id="4" name="Title 3">
            <a:extLst>
              <a:ext uri="{FF2B5EF4-FFF2-40B4-BE49-F238E27FC236}">
                <a16:creationId xmlns:a16="http://schemas.microsoft.com/office/drawing/2014/main" id="{19A1A086-3FD2-3D7D-853E-B3C0B128E03F}"/>
              </a:ext>
            </a:extLst>
          </p:cNvPr>
          <p:cNvSpPr>
            <a:spLocks noGrp="1"/>
          </p:cNvSpPr>
          <p:nvPr>
            <p:ph type="title"/>
          </p:nvPr>
        </p:nvSpPr>
        <p:spPr/>
        <p:txBody>
          <a:bodyPr/>
          <a:lstStyle/>
          <a:p>
            <a:r>
              <a:rPr lang="en-US" dirty="0"/>
              <a:t>Why version control?</a:t>
            </a:r>
          </a:p>
        </p:txBody>
      </p:sp>
      <p:pic>
        <p:nvPicPr>
          <p:cNvPr id="2" name="Picture 2" descr="Git stores data as snapshots of the project over time">
            <a:extLst>
              <a:ext uri="{FF2B5EF4-FFF2-40B4-BE49-F238E27FC236}">
                <a16:creationId xmlns:a16="http://schemas.microsoft.com/office/drawing/2014/main" id="{EB81937C-9613-25EA-3722-476978B0965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0" y="1976437"/>
            <a:ext cx="7620000" cy="2905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695158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7F04CBA-C5F3-50F1-780E-6AA563220EE0}"/>
              </a:ext>
            </a:extLst>
          </p:cNvPr>
          <p:cNvPicPr>
            <a:picLocks noChangeAspect="1"/>
          </p:cNvPicPr>
          <p:nvPr/>
        </p:nvPicPr>
        <p:blipFill>
          <a:blip r:embed="rId3"/>
          <a:stretch>
            <a:fillRect/>
          </a:stretch>
        </p:blipFill>
        <p:spPr>
          <a:xfrm>
            <a:off x="6096001" y="895628"/>
            <a:ext cx="6096000" cy="5962372"/>
          </a:xfrm>
          <a:prstGeom prst="rect">
            <a:avLst/>
          </a:prstGeom>
        </p:spPr>
      </p:pic>
      <p:sp>
        <p:nvSpPr>
          <p:cNvPr id="2" name="Content Placeholder 1">
            <a:extLst>
              <a:ext uri="{FF2B5EF4-FFF2-40B4-BE49-F238E27FC236}">
                <a16:creationId xmlns:a16="http://schemas.microsoft.com/office/drawing/2014/main" id="{2CB35AA1-1F1B-C348-F8CC-6DD028583941}"/>
              </a:ext>
            </a:extLst>
          </p:cNvPr>
          <p:cNvSpPr>
            <a:spLocks noGrp="1"/>
          </p:cNvSpPr>
          <p:nvPr>
            <p:ph sz="quarter" idx="10"/>
          </p:nvPr>
        </p:nvSpPr>
        <p:spPr>
          <a:xfrm>
            <a:off x="266700" y="1028700"/>
            <a:ext cx="5628491" cy="5600700"/>
          </a:xfrm>
        </p:spPr>
        <p:txBody>
          <a:bodyPr/>
          <a:lstStyle/>
          <a:p>
            <a:r>
              <a:rPr lang="en-US" i="1" dirty="0"/>
              <a:t>git</a:t>
            </a:r>
            <a:r>
              <a:rPr lang="en-US" dirty="0"/>
              <a:t>: version control software / “protocol”</a:t>
            </a:r>
          </a:p>
          <a:p>
            <a:endParaRPr lang="en-US" dirty="0"/>
          </a:p>
          <a:p>
            <a:r>
              <a:rPr lang="en-US" i="1" dirty="0"/>
              <a:t>GitHub</a:t>
            </a:r>
            <a:r>
              <a:rPr lang="en-US" dirty="0"/>
              <a:t>: popular git repository server with its own issue tracking, documentation, build systems, great for </a:t>
            </a:r>
            <a:r>
              <a:rPr lang="en-US" b="1" i="1" dirty="0"/>
              <a:t>public</a:t>
            </a:r>
            <a:r>
              <a:rPr lang="en-US" dirty="0"/>
              <a:t> collaboration</a:t>
            </a:r>
          </a:p>
          <a:p>
            <a:endParaRPr lang="en-US" dirty="0"/>
          </a:p>
          <a:p>
            <a:r>
              <a:rPr lang="en-US" dirty="0"/>
              <a:t>Others: </a:t>
            </a:r>
            <a:r>
              <a:rPr lang="en-US" i="1" dirty="0" err="1"/>
              <a:t>BitBucket</a:t>
            </a:r>
            <a:r>
              <a:rPr lang="en-US" i="1" dirty="0"/>
              <a:t>, Gitlab, </a:t>
            </a:r>
            <a:r>
              <a:rPr lang="en-US" i="1" dirty="0" err="1"/>
              <a:t>Gitea</a:t>
            </a:r>
            <a:endParaRPr lang="en-US" i="1" dirty="0"/>
          </a:p>
        </p:txBody>
      </p:sp>
      <p:sp>
        <p:nvSpPr>
          <p:cNvPr id="3" name="Footer Placeholder 2">
            <a:extLst>
              <a:ext uri="{FF2B5EF4-FFF2-40B4-BE49-F238E27FC236}">
                <a16:creationId xmlns:a16="http://schemas.microsoft.com/office/drawing/2014/main" id="{5956544B-4B52-52BE-B26C-C396282B4C1B}"/>
              </a:ext>
            </a:extLst>
          </p:cNvPr>
          <p:cNvSpPr>
            <a:spLocks noGrp="1"/>
          </p:cNvSpPr>
          <p:nvPr>
            <p:ph type="ftr" sz="quarter" idx="12"/>
          </p:nvPr>
        </p:nvSpPr>
        <p:spPr/>
        <p:txBody>
          <a:bodyPr/>
          <a:lstStyle/>
          <a:p>
            <a:endParaRPr lang="en-US" dirty="0"/>
          </a:p>
        </p:txBody>
      </p:sp>
      <p:sp>
        <p:nvSpPr>
          <p:cNvPr id="4" name="Title 3">
            <a:extLst>
              <a:ext uri="{FF2B5EF4-FFF2-40B4-BE49-F238E27FC236}">
                <a16:creationId xmlns:a16="http://schemas.microsoft.com/office/drawing/2014/main" id="{19A1A086-3FD2-3D7D-853E-B3C0B128E03F}"/>
              </a:ext>
            </a:extLst>
          </p:cNvPr>
          <p:cNvSpPr>
            <a:spLocks noGrp="1"/>
          </p:cNvSpPr>
          <p:nvPr>
            <p:ph type="title"/>
          </p:nvPr>
        </p:nvSpPr>
        <p:spPr/>
        <p:txBody>
          <a:bodyPr/>
          <a:lstStyle/>
          <a:p>
            <a:r>
              <a:rPr lang="en-US" dirty="0"/>
              <a:t>What is `git` vs Bitbucket vs </a:t>
            </a:r>
            <a:r>
              <a:rPr lang="en-US" dirty="0" err="1"/>
              <a:t>Github</a:t>
            </a:r>
            <a:endParaRPr lang="en-US" dirty="0"/>
          </a:p>
        </p:txBody>
      </p:sp>
      <p:pic>
        <p:nvPicPr>
          <p:cNvPr id="6" name="Picture 5">
            <a:extLst>
              <a:ext uri="{FF2B5EF4-FFF2-40B4-BE49-F238E27FC236}">
                <a16:creationId xmlns:a16="http://schemas.microsoft.com/office/drawing/2014/main" id="{DC13EB11-5554-86C2-BEF0-A33108F7AD5C}"/>
              </a:ext>
            </a:extLst>
          </p:cNvPr>
          <p:cNvPicPr>
            <a:picLocks noChangeAspect="1"/>
          </p:cNvPicPr>
          <p:nvPr/>
        </p:nvPicPr>
        <p:blipFill>
          <a:blip r:embed="rId4"/>
          <a:stretch>
            <a:fillRect/>
          </a:stretch>
        </p:blipFill>
        <p:spPr>
          <a:xfrm>
            <a:off x="6096000" y="895628"/>
            <a:ext cx="6096000" cy="5962372"/>
          </a:xfrm>
          <a:prstGeom prst="rect">
            <a:avLst/>
          </a:prstGeom>
        </p:spPr>
      </p:pic>
      <p:pic>
        <p:nvPicPr>
          <p:cNvPr id="9" name="Picture 8">
            <a:extLst>
              <a:ext uri="{FF2B5EF4-FFF2-40B4-BE49-F238E27FC236}">
                <a16:creationId xmlns:a16="http://schemas.microsoft.com/office/drawing/2014/main" id="{2E2F30BB-A267-2EC3-F314-4162C8A02639}"/>
              </a:ext>
            </a:extLst>
          </p:cNvPr>
          <p:cNvPicPr>
            <a:picLocks noChangeAspect="1"/>
          </p:cNvPicPr>
          <p:nvPr/>
        </p:nvPicPr>
        <p:blipFill rotWithShape="1">
          <a:blip r:embed="rId5"/>
          <a:srcRect r="5438" b="22761"/>
          <a:stretch/>
        </p:blipFill>
        <p:spPr>
          <a:xfrm>
            <a:off x="397869" y="1375550"/>
            <a:ext cx="9960677" cy="5253850"/>
          </a:xfrm>
          <a:prstGeom prst="rect">
            <a:avLst/>
          </a:prstGeom>
        </p:spPr>
      </p:pic>
    </p:spTree>
    <p:extLst>
      <p:ext uri="{BB962C8B-B14F-4D97-AF65-F5344CB8AC3E}">
        <p14:creationId xmlns:p14="http://schemas.microsoft.com/office/powerpoint/2010/main" val="1028066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CB35AA1-1F1B-C348-F8CC-6DD028583941}"/>
              </a:ext>
            </a:extLst>
          </p:cNvPr>
          <p:cNvSpPr>
            <a:spLocks noGrp="1"/>
          </p:cNvSpPr>
          <p:nvPr>
            <p:ph sz="quarter" idx="10"/>
          </p:nvPr>
        </p:nvSpPr>
        <p:spPr/>
        <p:txBody>
          <a:bodyPr/>
          <a:lstStyle/>
          <a:p>
            <a:pPr marL="342900" indent="-342900">
              <a:buFontTx/>
              <a:buChar char="-"/>
            </a:pPr>
            <a:r>
              <a:rPr lang="en-US" dirty="0"/>
              <a:t>What is a repository?</a:t>
            </a:r>
          </a:p>
          <a:p>
            <a:pPr marL="569913" lvl="1" indent="-342900">
              <a:buFontTx/>
              <a:buChar char="-"/>
            </a:pPr>
            <a:r>
              <a:rPr lang="en-US" dirty="0"/>
              <a:t>Init / clone / open project from…</a:t>
            </a:r>
          </a:p>
          <a:p>
            <a:pPr marL="569913" lvl="1" indent="-342900">
              <a:buFontTx/>
              <a:buChar char="-"/>
            </a:pPr>
            <a:r>
              <a:rPr lang="en-US" dirty="0"/>
              <a:t>Git add/commit</a:t>
            </a:r>
          </a:p>
          <a:p>
            <a:pPr marL="569913" lvl="1" indent="-342900">
              <a:buFontTx/>
              <a:buChar char="-"/>
            </a:pPr>
            <a:r>
              <a:rPr lang="en-US" dirty="0"/>
              <a:t>git ignore</a:t>
            </a:r>
          </a:p>
          <a:p>
            <a:pPr marL="569913" lvl="1" indent="-342900">
              <a:buFontTx/>
              <a:buChar char="-"/>
            </a:pPr>
            <a:r>
              <a:rPr lang="en-US" dirty="0"/>
              <a:t>Repository settings</a:t>
            </a:r>
          </a:p>
          <a:p>
            <a:pPr marL="569913" lvl="1" indent="-342900">
              <a:buFontTx/>
              <a:buChar char="-"/>
            </a:pPr>
            <a:endParaRPr lang="en-US" dirty="0"/>
          </a:p>
          <a:p>
            <a:pPr marL="342900" indent="-342900">
              <a:buFontTx/>
              <a:buChar char="-"/>
            </a:pPr>
            <a:r>
              <a:rPr lang="en-US" dirty="0"/>
              <a:t>What is a branch?</a:t>
            </a:r>
          </a:p>
          <a:p>
            <a:pPr marL="569913" lvl="1" indent="-342900">
              <a:buFontTx/>
              <a:buChar char="-"/>
            </a:pPr>
            <a:r>
              <a:rPr lang="en-US" dirty="0"/>
              <a:t>Checkout</a:t>
            </a:r>
          </a:p>
          <a:p>
            <a:pPr marL="569913" lvl="1" indent="-342900">
              <a:buFontTx/>
              <a:buChar char="-"/>
            </a:pPr>
            <a:r>
              <a:rPr lang="en-US" dirty="0"/>
              <a:t>Switch</a:t>
            </a:r>
          </a:p>
          <a:p>
            <a:pPr marL="569913" lvl="1" indent="-342900">
              <a:buFontTx/>
              <a:buChar char="-"/>
            </a:pPr>
            <a:r>
              <a:rPr lang="en-US" dirty="0"/>
              <a:t>Merge</a:t>
            </a:r>
          </a:p>
          <a:p>
            <a:pPr marL="569913" lvl="1" indent="-342900">
              <a:buFontTx/>
              <a:buChar char="-"/>
            </a:pPr>
            <a:r>
              <a:rPr lang="en-US" strike="sngStrike" dirty="0"/>
              <a:t>(Stash / rebase)</a:t>
            </a:r>
          </a:p>
          <a:p>
            <a:pPr marL="342900" indent="-342900">
              <a:buFontTx/>
              <a:buChar char="-"/>
            </a:pPr>
            <a:endParaRPr lang="en-US" dirty="0"/>
          </a:p>
          <a:p>
            <a:pPr marL="342900" indent="-342900">
              <a:buFontTx/>
              <a:buChar char="-"/>
            </a:pPr>
            <a:r>
              <a:rPr lang="en-US" dirty="0"/>
              <a:t>Working with remote repositories</a:t>
            </a:r>
          </a:p>
          <a:p>
            <a:pPr marL="569913" lvl="1" indent="-342900">
              <a:buFontTx/>
              <a:buChar char="-"/>
            </a:pPr>
            <a:r>
              <a:rPr lang="en-US" dirty="0"/>
              <a:t>Clone/fetch</a:t>
            </a:r>
          </a:p>
          <a:p>
            <a:pPr marL="569913" lvl="1" indent="-342900">
              <a:buFontTx/>
              <a:buChar char="-"/>
            </a:pPr>
            <a:r>
              <a:rPr lang="en-US" dirty="0"/>
              <a:t>Push and pull</a:t>
            </a:r>
          </a:p>
          <a:p>
            <a:pPr marL="569913" lvl="1" indent="-342900">
              <a:buFontTx/>
              <a:buChar char="-"/>
            </a:pPr>
            <a:r>
              <a:rPr lang="en-US" dirty="0"/>
              <a:t>Pull request</a:t>
            </a:r>
          </a:p>
          <a:p>
            <a:pPr marL="342900" indent="-342900">
              <a:buFontTx/>
              <a:buChar char="-"/>
            </a:pPr>
            <a:endParaRPr lang="en-US" dirty="0"/>
          </a:p>
        </p:txBody>
      </p:sp>
      <p:sp>
        <p:nvSpPr>
          <p:cNvPr id="3" name="Footer Placeholder 2">
            <a:extLst>
              <a:ext uri="{FF2B5EF4-FFF2-40B4-BE49-F238E27FC236}">
                <a16:creationId xmlns:a16="http://schemas.microsoft.com/office/drawing/2014/main" id="{5956544B-4B52-52BE-B26C-C396282B4C1B}"/>
              </a:ext>
            </a:extLst>
          </p:cNvPr>
          <p:cNvSpPr>
            <a:spLocks noGrp="1"/>
          </p:cNvSpPr>
          <p:nvPr>
            <p:ph type="ftr" sz="quarter" idx="12"/>
          </p:nvPr>
        </p:nvSpPr>
        <p:spPr/>
        <p:txBody>
          <a:bodyPr/>
          <a:lstStyle/>
          <a:p>
            <a:endParaRPr lang="en-US" dirty="0"/>
          </a:p>
        </p:txBody>
      </p:sp>
      <p:sp>
        <p:nvSpPr>
          <p:cNvPr id="4" name="Title 3">
            <a:extLst>
              <a:ext uri="{FF2B5EF4-FFF2-40B4-BE49-F238E27FC236}">
                <a16:creationId xmlns:a16="http://schemas.microsoft.com/office/drawing/2014/main" id="{19A1A086-3FD2-3D7D-853E-B3C0B128E03F}"/>
              </a:ext>
            </a:extLst>
          </p:cNvPr>
          <p:cNvSpPr>
            <a:spLocks noGrp="1"/>
          </p:cNvSpPr>
          <p:nvPr>
            <p:ph type="title"/>
          </p:nvPr>
        </p:nvSpPr>
        <p:spPr/>
        <p:txBody>
          <a:bodyPr/>
          <a:lstStyle/>
          <a:p>
            <a:r>
              <a:rPr lang="en-US" dirty="0"/>
              <a:t>Git basics</a:t>
            </a:r>
          </a:p>
        </p:txBody>
      </p:sp>
      <p:pic>
        <p:nvPicPr>
          <p:cNvPr id="5122" name="Picture 2" descr="Working tree, staging area, and Git directory">
            <a:extLst>
              <a:ext uri="{FF2B5EF4-FFF2-40B4-BE49-F238E27FC236}">
                <a16:creationId xmlns:a16="http://schemas.microsoft.com/office/drawing/2014/main" id="{B5DE4658-48BA-CA25-BA4B-A3BEF1E235A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15492" y="1922713"/>
            <a:ext cx="6082732" cy="33531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55959249"/>
      </p:ext>
    </p:extLst>
  </p:cSld>
  <p:clrMapOvr>
    <a:masterClrMapping/>
  </p:clrMapOvr>
</p:sld>
</file>

<file path=ppt/theme/theme1.xml><?xml version="1.0" encoding="utf-8"?>
<a:theme xmlns:a="http://schemas.openxmlformats.org/drawingml/2006/main" name="CUI Upper left Castle template ">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2.xml><?xml version="1.0" encoding="utf-8"?>
<a:theme xmlns:a="http://schemas.openxmlformats.org/drawingml/2006/main" name="traditional template NON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3.xml><?xml version="1.0" encoding="utf-8"?>
<a:theme xmlns:a="http://schemas.openxmlformats.org/drawingml/2006/main" name="Traditional template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4.xml><?xml version="1.0" encoding="utf-8"?>
<a:theme xmlns:a="http://schemas.openxmlformats.org/drawingml/2006/main" name="2_Upper Left Star and Castle NON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5.xml><?xml version="1.0" encoding="utf-8"?>
<a:theme xmlns:a="http://schemas.openxmlformats.org/drawingml/2006/main" name="Upper Left Star and Castle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6.xml><?xml version="1.0" encoding="utf-8"?>
<a:theme xmlns:a="http://schemas.openxmlformats.org/drawingml/2006/main" name="Chart Color Templates">
  <a:themeElements>
    <a:clrScheme name="Charts">
      <a:dk1>
        <a:srgbClr val="221F20"/>
      </a:dk1>
      <a:lt1>
        <a:srgbClr val="565557"/>
      </a:lt1>
      <a:dk2>
        <a:srgbClr val="FFFFFF"/>
      </a:dk2>
      <a:lt2>
        <a:srgbClr val="D5D5D7"/>
      </a:lt2>
      <a:accent1>
        <a:srgbClr val="F16521"/>
      </a:accent1>
      <a:accent2>
        <a:srgbClr val="2DAA27"/>
      </a:accent2>
      <a:accent3>
        <a:srgbClr val="CF0000"/>
      </a:accent3>
      <a:accent4>
        <a:srgbClr val="FFCC01"/>
      </a:accent4>
      <a:accent5>
        <a:srgbClr val="00308F"/>
      </a:accent5>
      <a:accent6>
        <a:srgbClr val="532476"/>
      </a:accent6>
      <a:hlink>
        <a:srgbClr val="4D7EA1"/>
      </a:hlink>
      <a:folHlink>
        <a:srgbClr val="CF000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7A4F02DA-9F69-4CE8-8688-F5382440A1E1}"/>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4F4B4A67BFCBE74189DC48ACE226CA4D" ma:contentTypeVersion="2" ma:contentTypeDescription="Create a new document." ma:contentTypeScope="" ma:versionID="c2e59450d76215933ba36b0b4c5e4a10">
  <xsd:schema xmlns:xsd="http://www.w3.org/2001/XMLSchema" xmlns:xs="http://www.w3.org/2001/XMLSchema" xmlns:p="http://schemas.microsoft.com/office/2006/metadata/properties" xmlns:ns2="adbc12b4-5620-4d0d-b62a-4f14fb8e3bdb" targetNamespace="http://schemas.microsoft.com/office/2006/metadata/properties" ma:root="true" ma:fieldsID="6a741d807635f18170570c260338f512" ns2:_="">
    <xsd:import namespace="adbc12b4-5620-4d0d-b62a-4f14fb8e3bdb"/>
    <xsd:element name="properties">
      <xsd:complexType>
        <xsd:sequence>
          <xsd:element name="documentManagement">
            <xsd:complexType>
              <xsd:all>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dbc12b4-5620-4d0d-b62a-4f14fb8e3bdb"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7CAE72E-856B-4DF4-A9F6-93C41667E9A0}">
  <ds:schemaRefs>
    <ds:schemaRef ds:uri="http://schemas.microsoft.com/sharepoint/v3/contenttype/forms"/>
  </ds:schemaRefs>
</ds:datastoreItem>
</file>

<file path=customXml/itemProps2.xml><?xml version="1.0" encoding="utf-8"?>
<ds:datastoreItem xmlns:ds="http://schemas.openxmlformats.org/officeDocument/2006/customXml" ds:itemID="{0B8C2CD5-50C2-4A7C-996A-3D6312B83669}">
  <ds:schemaRefs>
    <ds:schemaRef ds:uri="http://schemas.microsoft.com/office/2006/documentManagement/types"/>
    <ds:schemaRef ds:uri="http://schemas.microsoft.com/office/2006/metadata/properties"/>
    <ds:schemaRef ds:uri="http://schemas.microsoft.com/office/infopath/2007/PartnerControls"/>
    <ds:schemaRef ds:uri="http://purl.org/dc/terms/"/>
    <ds:schemaRef ds:uri="http://purl.org/dc/dcmitype/"/>
    <ds:schemaRef ds:uri="18f88ba2-4714-4ce4-8806-1d85d427829f"/>
    <ds:schemaRef ds:uri="http://schemas.openxmlformats.org/package/2006/metadata/core-properties"/>
    <ds:schemaRef ds:uri="http://www.w3.org/XML/1998/namespace"/>
    <ds:schemaRef ds:uri="http://purl.org/dc/elements/1.1/"/>
  </ds:schemaRefs>
</ds:datastoreItem>
</file>

<file path=customXml/itemProps3.xml><?xml version="1.0" encoding="utf-8"?>
<ds:datastoreItem xmlns:ds="http://schemas.openxmlformats.org/officeDocument/2006/customXml" ds:itemID="{955B1561-363C-4D49-8CFA-DD2696DC294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dbc12b4-5620-4d0d-b62a-4f14fb8e3bd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14855</TotalTime>
  <Words>447</Words>
  <Application>Microsoft Office PowerPoint</Application>
  <PresentationFormat>Widescreen</PresentationFormat>
  <Paragraphs>107</Paragraphs>
  <Slides>23</Slides>
  <Notes>5</Notes>
  <HiddenSlides>1</HiddenSlides>
  <MMClips>0</MMClips>
  <ScaleCrop>false</ScaleCrop>
  <HeadingPairs>
    <vt:vector size="6" baseType="variant">
      <vt:variant>
        <vt:lpstr>Fonts Used</vt:lpstr>
      </vt:variant>
      <vt:variant>
        <vt:i4>2</vt:i4>
      </vt:variant>
      <vt:variant>
        <vt:lpstr>Theme</vt:lpstr>
      </vt:variant>
      <vt:variant>
        <vt:i4>6</vt:i4>
      </vt:variant>
      <vt:variant>
        <vt:lpstr>Slide Titles</vt:lpstr>
      </vt:variant>
      <vt:variant>
        <vt:i4>23</vt:i4>
      </vt:variant>
    </vt:vector>
  </HeadingPairs>
  <TitlesOfParts>
    <vt:vector size="31" baseType="lpstr">
      <vt:lpstr>Arial</vt:lpstr>
      <vt:lpstr>Calibri</vt:lpstr>
      <vt:lpstr>CUI Upper left Castle template </vt:lpstr>
      <vt:lpstr>traditional template NON CUI</vt:lpstr>
      <vt:lpstr>Traditional template CUI</vt:lpstr>
      <vt:lpstr>2_Upper Left Star and Castle NON CUI</vt:lpstr>
      <vt:lpstr>Upper Left Star and Castle CUI</vt:lpstr>
      <vt:lpstr>Chart Color Templates</vt:lpstr>
      <vt:lpstr>Version Control With git/GitHub</vt:lpstr>
      <vt:lpstr>Outline</vt:lpstr>
      <vt:lpstr>Why version control?</vt:lpstr>
      <vt:lpstr>Why version control?</vt:lpstr>
      <vt:lpstr>Why version control?</vt:lpstr>
      <vt:lpstr>Why version control?</vt:lpstr>
      <vt:lpstr>Why version control?</vt:lpstr>
      <vt:lpstr>What is `git` vs Bitbucket vs Github</vt:lpstr>
      <vt:lpstr>Git basics</vt:lpstr>
      <vt:lpstr>An EXAMPLE REPOSITORY</vt:lpstr>
      <vt:lpstr>Branches</vt:lpstr>
      <vt:lpstr>Branches</vt:lpstr>
      <vt:lpstr>Checkout testing</vt:lpstr>
      <vt:lpstr>Commit to Testing</vt:lpstr>
      <vt:lpstr>Commit to Testing</vt:lpstr>
      <vt:lpstr>MERGE REPOSITORIES</vt:lpstr>
      <vt:lpstr>MERGE REPOSITORIES</vt:lpstr>
      <vt:lpstr>Working with REMOTES</vt:lpstr>
      <vt:lpstr>WORKING WITH REMOTES</vt:lpstr>
      <vt:lpstr>WORKING WITH REMOTES</vt:lpstr>
      <vt:lpstr>Pull Request?</vt:lpstr>
      <vt:lpstr>Git with ResSim?</vt:lpstr>
      <vt:lpstr>Resources</vt:lpstr>
    </vt:vector>
  </TitlesOfParts>
  <Company>United States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ELW</dc:creator>
  <cp:lastModifiedBy>Aoki, Reyn A CIV USARMY CENWS (USA)</cp:lastModifiedBy>
  <cp:revision>408</cp:revision>
  <dcterms:created xsi:type="dcterms:W3CDTF">2017-02-20T05:10:01Z</dcterms:created>
  <dcterms:modified xsi:type="dcterms:W3CDTF">2023-08-23T21:55:05Z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0x0101004F4B4A67BFCBE74189DC48ACE226CA4D</vt:lpwstr>
  </property>
  <property fmtid="{D5CDD505-2E9C-101B-9397-08002B2CF9AE}" pid="3" name="xd_ProgID">
    <vt:lpwstr/>
  </property>
  <property fmtid="{D5CDD505-2E9C-101B-9397-08002B2CF9AE}" pid="4" name="_SourceUrl">
    <vt:lpwstr/>
  </property>
  <property fmtid="{D5CDD505-2E9C-101B-9397-08002B2CF9AE}" pid="5" name="_SharedFileIndex">
    <vt:lpwstr/>
  </property>
  <property fmtid="{D5CDD505-2E9C-101B-9397-08002B2CF9AE}" pid="6" name="ComplianceAssetId">
    <vt:lpwstr/>
  </property>
  <property fmtid="{D5CDD505-2E9C-101B-9397-08002B2CF9AE}" pid="7" name="TemplateUrl">
    <vt:lpwstr/>
  </property>
  <property fmtid="{D5CDD505-2E9C-101B-9397-08002B2CF9AE}" pid="8" name="_ExtendedDescription">
    <vt:lpwstr/>
  </property>
  <property fmtid="{D5CDD505-2E9C-101B-9397-08002B2CF9AE}" pid="9" name="TriggerFlowInfo">
    <vt:lpwstr/>
  </property>
  <property fmtid="{D5CDD505-2E9C-101B-9397-08002B2CF9AE}" pid="10" name="xd_Signature">
    <vt:bool>false</vt:bool>
  </property>
</Properties>
</file>