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5.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6.xml" ContentType="application/vnd.openxmlformats-officedocument.theme+xml"/>
  <Override PartName="/ppt/theme/themeOverride3.xml" ContentType="application/vnd.openxmlformats-officedocument.themeOverride+xml"/>
  <Override PartName="/ppt/theme/themeOverride4.xml" ContentType="application/vnd.openxmlformats-officedocument.themeOverrid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60" r:id="rId1"/>
    <p:sldMasterId id="2147483799" r:id="rId2"/>
    <p:sldMasterId id="2147483813" r:id="rId3"/>
    <p:sldMasterId id="2147483825" r:id="rId4"/>
    <p:sldMasterId id="2147483837" r:id="rId5"/>
    <p:sldMasterId id="2147483855" r:id="rId6"/>
  </p:sldMasterIdLst>
  <p:notesMasterIdLst>
    <p:notesMasterId r:id="rId35"/>
  </p:notesMasterIdLst>
  <p:handoutMasterIdLst>
    <p:handoutMasterId r:id="rId36"/>
  </p:handoutMasterIdLst>
  <p:sldIdLst>
    <p:sldId id="256" r:id="rId7"/>
    <p:sldId id="257" r:id="rId8"/>
    <p:sldId id="258" r:id="rId9"/>
    <p:sldId id="285" r:id="rId10"/>
    <p:sldId id="296" r:id="rId11"/>
    <p:sldId id="286" r:id="rId12"/>
    <p:sldId id="297" r:id="rId13"/>
    <p:sldId id="283" r:id="rId14"/>
    <p:sldId id="269" r:id="rId15"/>
    <p:sldId id="278" r:id="rId16"/>
    <p:sldId id="277" r:id="rId17"/>
    <p:sldId id="298" r:id="rId18"/>
    <p:sldId id="273" r:id="rId19"/>
    <p:sldId id="274" r:id="rId20"/>
    <p:sldId id="259" r:id="rId21"/>
    <p:sldId id="260" r:id="rId22"/>
    <p:sldId id="261" r:id="rId23"/>
    <p:sldId id="262" r:id="rId24"/>
    <p:sldId id="263" r:id="rId25"/>
    <p:sldId id="264" r:id="rId26"/>
    <p:sldId id="265" r:id="rId27"/>
    <p:sldId id="290" r:id="rId28"/>
    <p:sldId id="268" r:id="rId29"/>
    <p:sldId id="299" r:id="rId30"/>
    <p:sldId id="291" r:id="rId31"/>
    <p:sldId id="292" r:id="rId32"/>
    <p:sldId id="293" r:id="rId33"/>
    <p:sldId id="284" r:id="rId34"/>
  </p:sldIdLst>
  <p:sldSz cx="9144000" cy="6858000" type="screen4x3"/>
  <p:notesSz cx="7315200" cy="9601200"/>
  <p:defaultTextStyle>
    <a:defPPr>
      <a:defRPr lang="en-US"/>
    </a:defPPr>
    <a:lvl1pPr algn="l" rtl="0" fontAlgn="base">
      <a:spcBef>
        <a:spcPct val="0"/>
      </a:spcBef>
      <a:spcAft>
        <a:spcPct val="0"/>
      </a:spcAft>
      <a:defRPr sz="2800" kern="1200">
        <a:solidFill>
          <a:srgbClr val="01345F"/>
        </a:solidFill>
        <a:latin typeface="Arial" charset="0"/>
        <a:ea typeface="+mn-ea"/>
        <a:cs typeface="+mn-cs"/>
      </a:defRPr>
    </a:lvl1pPr>
    <a:lvl2pPr marL="457200" algn="l" rtl="0" fontAlgn="base">
      <a:spcBef>
        <a:spcPct val="0"/>
      </a:spcBef>
      <a:spcAft>
        <a:spcPct val="0"/>
      </a:spcAft>
      <a:defRPr sz="2800" kern="1200">
        <a:solidFill>
          <a:srgbClr val="01345F"/>
        </a:solidFill>
        <a:latin typeface="Arial" charset="0"/>
        <a:ea typeface="+mn-ea"/>
        <a:cs typeface="+mn-cs"/>
      </a:defRPr>
    </a:lvl2pPr>
    <a:lvl3pPr marL="914400" algn="l" rtl="0" fontAlgn="base">
      <a:spcBef>
        <a:spcPct val="0"/>
      </a:spcBef>
      <a:spcAft>
        <a:spcPct val="0"/>
      </a:spcAft>
      <a:defRPr sz="2800" kern="1200">
        <a:solidFill>
          <a:srgbClr val="01345F"/>
        </a:solidFill>
        <a:latin typeface="Arial" charset="0"/>
        <a:ea typeface="+mn-ea"/>
        <a:cs typeface="+mn-cs"/>
      </a:defRPr>
    </a:lvl3pPr>
    <a:lvl4pPr marL="1371600" algn="l" rtl="0" fontAlgn="base">
      <a:spcBef>
        <a:spcPct val="0"/>
      </a:spcBef>
      <a:spcAft>
        <a:spcPct val="0"/>
      </a:spcAft>
      <a:defRPr sz="2800" kern="1200">
        <a:solidFill>
          <a:srgbClr val="01345F"/>
        </a:solidFill>
        <a:latin typeface="Arial" charset="0"/>
        <a:ea typeface="+mn-ea"/>
        <a:cs typeface="+mn-cs"/>
      </a:defRPr>
    </a:lvl4pPr>
    <a:lvl5pPr marL="1828800" algn="l" rtl="0" fontAlgn="base">
      <a:spcBef>
        <a:spcPct val="0"/>
      </a:spcBef>
      <a:spcAft>
        <a:spcPct val="0"/>
      </a:spcAft>
      <a:defRPr sz="2800" kern="1200">
        <a:solidFill>
          <a:srgbClr val="01345F"/>
        </a:solidFill>
        <a:latin typeface="Arial" charset="0"/>
        <a:ea typeface="+mn-ea"/>
        <a:cs typeface="+mn-cs"/>
      </a:defRPr>
    </a:lvl5pPr>
    <a:lvl6pPr marL="2286000" algn="l" defTabSz="914400" rtl="0" eaLnBrk="1" latinLnBrk="0" hangingPunct="1">
      <a:defRPr sz="2800" kern="1200">
        <a:solidFill>
          <a:srgbClr val="01345F"/>
        </a:solidFill>
        <a:latin typeface="Arial" charset="0"/>
        <a:ea typeface="+mn-ea"/>
        <a:cs typeface="+mn-cs"/>
      </a:defRPr>
    </a:lvl6pPr>
    <a:lvl7pPr marL="2743200" algn="l" defTabSz="914400" rtl="0" eaLnBrk="1" latinLnBrk="0" hangingPunct="1">
      <a:defRPr sz="2800" kern="1200">
        <a:solidFill>
          <a:srgbClr val="01345F"/>
        </a:solidFill>
        <a:latin typeface="Arial" charset="0"/>
        <a:ea typeface="+mn-ea"/>
        <a:cs typeface="+mn-cs"/>
      </a:defRPr>
    </a:lvl7pPr>
    <a:lvl8pPr marL="3200400" algn="l" defTabSz="914400" rtl="0" eaLnBrk="1" latinLnBrk="0" hangingPunct="1">
      <a:defRPr sz="2800" kern="1200">
        <a:solidFill>
          <a:srgbClr val="01345F"/>
        </a:solidFill>
        <a:latin typeface="Arial" charset="0"/>
        <a:ea typeface="+mn-ea"/>
        <a:cs typeface="+mn-cs"/>
      </a:defRPr>
    </a:lvl8pPr>
    <a:lvl9pPr marL="3657600" algn="l" defTabSz="914400" rtl="0" eaLnBrk="1" latinLnBrk="0" hangingPunct="1">
      <a:defRPr sz="2800" kern="1200">
        <a:solidFill>
          <a:srgbClr val="01345F"/>
        </a:solidFill>
        <a:latin typeface="Arial" charset="0"/>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2880">
          <p15:clr>
            <a:srgbClr val="A4A3A4"/>
          </p15:clr>
        </p15:guide>
      </p15:sldGuideLst>
    </p:ext>
    <p:ext uri="{2D200454-40CA-4A62-9FC3-DE9A4176ACB9}">
      <p15:notesGuideLst xmlns:p15="http://schemas.microsoft.com/office/powerpoint/2012/main">
        <p15:guide id="1" orient="horz" pos="3023">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6641" autoAdjust="0"/>
    <p:restoredTop sz="82490" autoAdjust="0"/>
  </p:normalViewPr>
  <p:slideViewPr>
    <p:cSldViewPr showGuides="1">
      <p:cViewPr varScale="1">
        <p:scale>
          <a:sx n="131" d="100"/>
          <a:sy n="131" d="100"/>
        </p:scale>
        <p:origin x="2508" y="126"/>
      </p:cViewPr>
      <p:guideLst>
        <p:guide orient="horz" pos="206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60" d="100"/>
        <a:sy n="160" d="100"/>
      </p:scale>
      <p:origin x="0" y="-2994"/>
    </p:cViewPr>
  </p:sorterViewPr>
  <p:notesViewPr>
    <p:cSldViewPr showGuides="1">
      <p:cViewPr varScale="1">
        <p:scale>
          <a:sx n="59" d="100"/>
          <a:sy n="59" d="100"/>
        </p:scale>
        <p:origin x="2838" y="84"/>
      </p:cViewPr>
      <p:guideLst>
        <p:guide orient="horz" pos="3023"/>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heme" Target="theme/theme1.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notesMaster" Target="notesMasters/notesMaster1.xml"/><Relationship Id="rId8" Type="http://schemas.openxmlformats.org/officeDocument/2006/relationships/slide" Target="slides/slide2.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7218" name="Rectangle 2"/>
          <p:cNvSpPr>
            <a:spLocks noGrp="1" noChangeArrowheads="1"/>
          </p:cNvSpPr>
          <p:nvPr>
            <p:ph type="hdr" sz="quarter"/>
          </p:nvPr>
        </p:nvSpPr>
        <p:spPr bwMode="auto">
          <a:xfrm>
            <a:off x="304800" y="231508"/>
            <a:ext cx="3192462" cy="473075"/>
          </a:xfrm>
          <a:prstGeom prst="rect">
            <a:avLst/>
          </a:prstGeom>
          <a:noFill/>
          <a:ln w="9525">
            <a:noFill/>
            <a:miter lim="800000"/>
            <a:headEnd/>
            <a:tailEnd/>
          </a:ln>
          <a:effectLst/>
        </p:spPr>
        <p:txBody>
          <a:bodyPr vert="horz" wrap="square" lIns="94903" tIns="47454" rIns="94903" bIns="47454" numCol="1" anchor="t" anchorCtr="0" compatLnSpc="1">
            <a:prstTxWarp prst="textNoShape">
              <a:avLst/>
            </a:prstTxWarp>
          </a:bodyPr>
          <a:lstStyle>
            <a:lvl1pPr defTabSz="947738" eaLnBrk="0" hangingPunct="0">
              <a:defRPr sz="1200">
                <a:solidFill>
                  <a:schemeClr val="tx1"/>
                </a:solidFill>
                <a:latin typeface="Tahoma" pitchFamily="34" charset="0"/>
              </a:defRPr>
            </a:lvl1pPr>
          </a:lstStyle>
          <a:p>
            <a:pPr>
              <a:defRPr/>
            </a:pPr>
            <a:r>
              <a:rPr lang="en-US" dirty="0"/>
              <a:t>Scripting HEC-</a:t>
            </a:r>
            <a:r>
              <a:rPr lang="en-US" dirty="0" err="1"/>
              <a:t>ResSim</a:t>
            </a:r>
            <a:r>
              <a:rPr lang="en-US" dirty="0"/>
              <a:t> with </a:t>
            </a:r>
            <a:r>
              <a:rPr lang="en-US" dirty="0" err="1"/>
              <a:t>Jython</a:t>
            </a:r>
            <a:endParaRPr lang="en-US" dirty="0"/>
          </a:p>
        </p:txBody>
      </p:sp>
      <p:sp>
        <p:nvSpPr>
          <p:cNvPr id="137219" name="Rectangle 3"/>
          <p:cNvSpPr>
            <a:spLocks noGrp="1" noChangeArrowheads="1"/>
          </p:cNvSpPr>
          <p:nvPr>
            <p:ph type="dt" sz="quarter" idx="1"/>
          </p:nvPr>
        </p:nvSpPr>
        <p:spPr bwMode="auto">
          <a:xfrm>
            <a:off x="3810000" y="239357"/>
            <a:ext cx="3194050" cy="476250"/>
          </a:xfrm>
          <a:prstGeom prst="rect">
            <a:avLst/>
          </a:prstGeom>
          <a:noFill/>
          <a:ln w="9525">
            <a:noFill/>
            <a:miter lim="800000"/>
            <a:headEnd/>
            <a:tailEnd/>
          </a:ln>
          <a:effectLst/>
        </p:spPr>
        <p:txBody>
          <a:bodyPr vert="horz" wrap="square" lIns="94903" tIns="47454" rIns="94903" bIns="47454" numCol="1" anchor="t" anchorCtr="0" compatLnSpc="1">
            <a:prstTxWarp prst="textNoShape">
              <a:avLst/>
            </a:prstTxWarp>
          </a:bodyPr>
          <a:lstStyle>
            <a:lvl1pPr algn="r" defTabSz="947738" eaLnBrk="0" hangingPunct="0">
              <a:defRPr sz="1200">
                <a:solidFill>
                  <a:schemeClr val="tx1"/>
                </a:solidFill>
                <a:latin typeface="Tahoma" pitchFamily="34" charset="0"/>
              </a:defRPr>
            </a:lvl1pPr>
          </a:lstStyle>
          <a:p>
            <a:pPr>
              <a:defRPr/>
            </a:pPr>
            <a:r>
              <a:rPr lang="en-US" dirty="0"/>
              <a:t>4.5-L-19</a:t>
            </a:r>
          </a:p>
        </p:txBody>
      </p:sp>
      <p:sp>
        <p:nvSpPr>
          <p:cNvPr id="137220" name="Rectangle 4"/>
          <p:cNvSpPr>
            <a:spLocks noGrp="1" noChangeArrowheads="1"/>
          </p:cNvSpPr>
          <p:nvPr>
            <p:ph type="ftr" sz="quarter" idx="2"/>
          </p:nvPr>
        </p:nvSpPr>
        <p:spPr bwMode="auto">
          <a:xfrm>
            <a:off x="304800" y="8887808"/>
            <a:ext cx="3192463" cy="473075"/>
          </a:xfrm>
          <a:prstGeom prst="rect">
            <a:avLst/>
          </a:prstGeom>
          <a:noFill/>
          <a:ln w="9525">
            <a:noFill/>
            <a:miter lim="800000"/>
            <a:headEnd/>
            <a:tailEnd/>
          </a:ln>
          <a:effectLst/>
        </p:spPr>
        <p:txBody>
          <a:bodyPr vert="horz" wrap="square" lIns="94903" tIns="47454" rIns="94903" bIns="47454" numCol="1" anchor="b" anchorCtr="0" compatLnSpc="1">
            <a:prstTxWarp prst="textNoShape">
              <a:avLst/>
            </a:prstTxWarp>
          </a:bodyPr>
          <a:lstStyle>
            <a:lvl1pPr defTabSz="947738" eaLnBrk="0" hangingPunct="0">
              <a:defRPr sz="1200">
                <a:solidFill>
                  <a:schemeClr val="tx1"/>
                </a:solidFill>
                <a:latin typeface="Tahoma" pitchFamily="34" charset="0"/>
              </a:defRPr>
            </a:lvl1pPr>
          </a:lstStyle>
          <a:p>
            <a:pPr>
              <a:defRPr/>
            </a:pPr>
            <a:r>
              <a:rPr lang="en-US" dirty="0"/>
              <a:t>O’Connell</a:t>
            </a:r>
          </a:p>
        </p:txBody>
      </p:sp>
      <p:sp>
        <p:nvSpPr>
          <p:cNvPr id="137221" name="Rectangle 5"/>
          <p:cNvSpPr>
            <a:spLocks noGrp="1" noChangeArrowheads="1"/>
          </p:cNvSpPr>
          <p:nvPr>
            <p:ph type="sldNum" sz="quarter" idx="3"/>
          </p:nvPr>
        </p:nvSpPr>
        <p:spPr bwMode="auto">
          <a:xfrm>
            <a:off x="3810000" y="8887809"/>
            <a:ext cx="3192462" cy="473075"/>
          </a:xfrm>
          <a:prstGeom prst="rect">
            <a:avLst/>
          </a:prstGeom>
          <a:noFill/>
          <a:ln w="9525">
            <a:noFill/>
            <a:miter lim="800000"/>
            <a:headEnd/>
            <a:tailEnd/>
          </a:ln>
          <a:effectLst/>
        </p:spPr>
        <p:txBody>
          <a:bodyPr vert="horz" wrap="square" lIns="94903" tIns="47454" rIns="94903" bIns="47454" numCol="1" anchor="b" anchorCtr="0" compatLnSpc="1">
            <a:prstTxWarp prst="textNoShape">
              <a:avLst/>
            </a:prstTxWarp>
          </a:bodyPr>
          <a:lstStyle>
            <a:lvl1pPr algn="r" defTabSz="947738" eaLnBrk="0" hangingPunct="0">
              <a:defRPr sz="1200">
                <a:solidFill>
                  <a:schemeClr val="tx1"/>
                </a:solidFill>
                <a:latin typeface="Times New Roman" pitchFamily="18" charset="0"/>
              </a:defRPr>
            </a:lvl1pPr>
          </a:lstStyle>
          <a:p>
            <a:pPr>
              <a:defRPr/>
            </a:pPr>
            <a:endParaRPr lang="en-US"/>
          </a:p>
          <a:p>
            <a:pPr>
              <a:defRPr/>
            </a:pPr>
            <a:fld id="{2CC04F88-4336-411B-96E3-7E96122A6F1F}" type="slidenum">
              <a:rPr lang="en-US"/>
              <a:pPr>
                <a:defRPr/>
              </a:pPr>
              <a:t>‹#›</a:t>
            </a:fld>
            <a:endParaRPr lang="en-US"/>
          </a:p>
        </p:txBody>
      </p:sp>
    </p:spTree>
    <p:extLst>
      <p:ext uri="{BB962C8B-B14F-4D97-AF65-F5344CB8AC3E}">
        <p14:creationId xmlns:p14="http://schemas.microsoft.com/office/powerpoint/2010/main" val="19705406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3171825" cy="481013"/>
          </a:xfrm>
          <a:prstGeom prst="rect">
            <a:avLst/>
          </a:prstGeom>
          <a:noFill/>
          <a:ln w="9525">
            <a:noFill/>
            <a:miter lim="800000"/>
            <a:headEnd/>
            <a:tailEnd/>
          </a:ln>
          <a:effectLst/>
        </p:spPr>
        <p:txBody>
          <a:bodyPr vert="horz" wrap="square" lIns="96470" tIns="48234" rIns="96470" bIns="48234" numCol="1" anchor="t" anchorCtr="0" compatLnSpc="1">
            <a:prstTxWarp prst="textNoShape">
              <a:avLst/>
            </a:prstTxWarp>
          </a:bodyPr>
          <a:lstStyle>
            <a:lvl1pPr defTabSz="966788" eaLnBrk="0" hangingPunct="0">
              <a:defRPr sz="1200">
                <a:solidFill>
                  <a:schemeClr val="tx1"/>
                </a:solidFill>
                <a:latin typeface="Times New Roman" pitchFamily="18" charset="0"/>
              </a:defRPr>
            </a:lvl1pPr>
          </a:lstStyle>
          <a:p>
            <a:pPr>
              <a:defRPr/>
            </a:pPr>
            <a:r>
              <a:rPr lang="en-US"/>
              <a:t>Scripting HEC-ResSim with Jython</a:t>
            </a:r>
          </a:p>
        </p:txBody>
      </p:sp>
      <p:sp>
        <p:nvSpPr>
          <p:cNvPr id="16387" name="Rectangle 3"/>
          <p:cNvSpPr>
            <a:spLocks noGrp="1" noChangeArrowheads="1"/>
          </p:cNvSpPr>
          <p:nvPr>
            <p:ph type="dt" idx="1"/>
          </p:nvPr>
        </p:nvSpPr>
        <p:spPr bwMode="auto">
          <a:xfrm>
            <a:off x="4143375" y="0"/>
            <a:ext cx="3171825" cy="481013"/>
          </a:xfrm>
          <a:prstGeom prst="rect">
            <a:avLst/>
          </a:prstGeom>
          <a:noFill/>
          <a:ln w="9525">
            <a:noFill/>
            <a:miter lim="800000"/>
            <a:headEnd/>
            <a:tailEnd/>
          </a:ln>
          <a:effectLst/>
        </p:spPr>
        <p:txBody>
          <a:bodyPr vert="horz" wrap="square" lIns="96470" tIns="48234" rIns="96470" bIns="48234" numCol="1" anchor="t" anchorCtr="0" compatLnSpc="1">
            <a:prstTxWarp prst="textNoShape">
              <a:avLst/>
            </a:prstTxWarp>
          </a:bodyPr>
          <a:lstStyle>
            <a:lvl1pPr algn="r" defTabSz="966788" eaLnBrk="0" hangingPunct="0">
              <a:defRPr sz="1200">
                <a:solidFill>
                  <a:schemeClr val="tx1"/>
                </a:solidFill>
                <a:latin typeface="Times New Roman" pitchFamily="18" charset="0"/>
              </a:defRPr>
            </a:lvl1pPr>
          </a:lstStyle>
          <a:p>
            <a:pPr>
              <a:defRPr/>
            </a:pPr>
            <a:r>
              <a:rPr lang="en-US" dirty="0"/>
              <a:t>4.5-L-19</a:t>
            </a:r>
          </a:p>
        </p:txBody>
      </p:sp>
      <p:sp>
        <p:nvSpPr>
          <p:cNvPr id="38916" name="Rectangle 4"/>
          <p:cNvSpPr>
            <a:spLocks noGrp="1" noRot="1" noChangeAspect="1" noChangeArrowheads="1" noTextEdit="1"/>
          </p:cNvSpPr>
          <p:nvPr>
            <p:ph type="sldImg" idx="2"/>
          </p:nvPr>
        </p:nvSpPr>
        <p:spPr bwMode="auto">
          <a:xfrm>
            <a:off x="1258888" y="719138"/>
            <a:ext cx="4800600" cy="360045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979488" y="4559300"/>
            <a:ext cx="5359400" cy="4322763"/>
          </a:xfrm>
          <a:prstGeom prst="rect">
            <a:avLst/>
          </a:prstGeom>
          <a:noFill/>
          <a:ln w="9525">
            <a:noFill/>
            <a:miter lim="800000"/>
            <a:headEnd/>
            <a:tailEnd/>
          </a:ln>
          <a:effectLst/>
        </p:spPr>
        <p:txBody>
          <a:bodyPr vert="horz" wrap="square" lIns="96470" tIns="48234" rIns="96470" bIns="4823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6390" name="Rectangle 6"/>
          <p:cNvSpPr>
            <a:spLocks noGrp="1" noChangeArrowheads="1"/>
          </p:cNvSpPr>
          <p:nvPr>
            <p:ph type="ftr" sz="quarter" idx="4"/>
          </p:nvPr>
        </p:nvSpPr>
        <p:spPr bwMode="auto">
          <a:xfrm>
            <a:off x="0" y="9120188"/>
            <a:ext cx="3171825" cy="481012"/>
          </a:xfrm>
          <a:prstGeom prst="rect">
            <a:avLst/>
          </a:prstGeom>
          <a:noFill/>
          <a:ln w="9525">
            <a:noFill/>
            <a:miter lim="800000"/>
            <a:headEnd/>
            <a:tailEnd/>
          </a:ln>
          <a:effectLst/>
        </p:spPr>
        <p:txBody>
          <a:bodyPr vert="horz" wrap="square" lIns="96470" tIns="48234" rIns="96470" bIns="48234" numCol="1" anchor="b" anchorCtr="0" compatLnSpc="1">
            <a:prstTxWarp prst="textNoShape">
              <a:avLst/>
            </a:prstTxWarp>
          </a:bodyPr>
          <a:lstStyle>
            <a:lvl1pPr defTabSz="966788" eaLnBrk="0" hangingPunct="0">
              <a:defRPr sz="1200">
                <a:solidFill>
                  <a:schemeClr val="tx1"/>
                </a:solidFill>
                <a:latin typeface="Times New Roman" pitchFamily="18" charset="0"/>
              </a:defRPr>
            </a:lvl1pPr>
          </a:lstStyle>
          <a:p>
            <a:pPr>
              <a:defRPr/>
            </a:pPr>
            <a:r>
              <a:rPr lang="en-US" dirty="0"/>
              <a:t>O’Connell</a:t>
            </a:r>
          </a:p>
        </p:txBody>
      </p:sp>
      <p:sp>
        <p:nvSpPr>
          <p:cNvPr id="16391" name="Rectangle 7"/>
          <p:cNvSpPr>
            <a:spLocks noGrp="1" noChangeArrowheads="1"/>
          </p:cNvSpPr>
          <p:nvPr>
            <p:ph type="sldNum" sz="quarter" idx="5"/>
          </p:nvPr>
        </p:nvSpPr>
        <p:spPr bwMode="auto">
          <a:xfrm>
            <a:off x="4143375" y="9120188"/>
            <a:ext cx="3171825" cy="481012"/>
          </a:xfrm>
          <a:prstGeom prst="rect">
            <a:avLst/>
          </a:prstGeom>
          <a:noFill/>
          <a:ln w="9525">
            <a:noFill/>
            <a:miter lim="800000"/>
            <a:headEnd/>
            <a:tailEnd/>
          </a:ln>
          <a:effectLst/>
        </p:spPr>
        <p:txBody>
          <a:bodyPr vert="horz" wrap="square" lIns="96470" tIns="48234" rIns="96470" bIns="48234" numCol="1" anchor="b" anchorCtr="0" compatLnSpc="1">
            <a:prstTxWarp prst="textNoShape">
              <a:avLst/>
            </a:prstTxWarp>
          </a:bodyPr>
          <a:lstStyle>
            <a:lvl1pPr algn="r" defTabSz="966788" eaLnBrk="0" hangingPunct="0">
              <a:defRPr sz="1200">
                <a:solidFill>
                  <a:schemeClr val="tx1"/>
                </a:solidFill>
                <a:latin typeface="Times New Roman" pitchFamily="18" charset="0"/>
              </a:defRPr>
            </a:lvl1pPr>
          </a:lstStyle>
          <a:p>
            <a:pPr>
              <a:defRPr/>
            </a:pPr>
            <a:fld id="{6A5EEC44-14C5-4067-AAD8-C283377971F9}" type="slidenum">
              <a:rPr lang="en-US"/>
              <a:pPr>
                <a:defRPr/>
              </a:pPr>
              <a:t>‹#›</a:t>
            </a:fld>
            <a:endParaRPr lang="en-US"/>
          </a:p>
        </p:txBody>
      </p:sp>
    </p:spTree>
    <p:extLst>
      <p:ext uri="{BB962C8B-B14F-4D97-AF65-F5344CB8AC3E}">
        <p14:creationId xmlns:p14="http://schemas.microsoft.com/office/powerpoint/2010/main" val="3432015361"/>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a:xfrm>
            <a:off x="152400" y="118269"/>
            <a:ext cx="3171825" cy="481013"/>
          </a:xfrm>
          <a:noFill/>
        </p:spPr>
        <p:txBody>
          <a:bodyPr/>
          <a:lstStyle/>
          <a:p>
            <a:r>
              <a:rPr lang="en-US" dirty="0"/>
              <a:t>Scripting HEC-ResSim with Jython</a:t>
            </a:r>
          </a:p>
        </p:txBody>
      </p:sp>
      <p:sp>
        <p:nvSpPr>
          <p:cNvPr id="39939" name="Rectangle 3"/>
          <p:cNvSpPr>
            <a:spLocks noGrp="1" noChangeArrowheads="1"/>
          </p:cNvSpPr>
          <p:nvPr>
            <p:ph type="dt" sz="quarter" idx="1"/>
          </p:nvPr>
        </p:nvSpPr>
        <p:spPr>
          <a:xfrm>
            <a:off x="3886199" y="118269"/>
            <a:ext cx="3171825" cy="481013"/>
          </a:xfrm>
          <a:noFill/>
        </p:spPr>
        <p:txBody>
          <a:bodyPr/>
          <a:lstStyle/>
          <a:p>
            <a:r>
              <a:rPr lang="en-US" dirty="0"/>
              <a:t>4.3-L-17</a:t>
            </a:r>
          </a:p>
        </p:txBody>
      </p:sp>
      <p:sp>
        <p:nvSpPr>
          <p:cNvPr id="39940" name="Rectangle 6"/>
          <p:cNvSpPr>
            <a:spLocks noGrp="1" noChangeArrowheads="1"/>
          </p:cNvSpPr>
          <p:nvPr>
            <p:ph type="ftr" sz="quarter" idx="4"/>
          </p:nvPr>
        </p:nvSpPr>
        <p:spPr>
          <a:xfrm>
            <a:off x="228600" y="8922645"/>
            <a:ext cx="3171825" cy="481012"/>
          </a:xfrm>
          <a:noFill/>
        </p:spPr>
        <p:txBody>
          <a:bodyPr/>
          <a:lstStyle/>
          <a:p>
            <a:r>
              <a:rPr lang="en-US" dirty="0"/>
              <a:t>Perryman</a:t>
            </a:r>
          </a:p>
        </p:txBody>
      </p:sp>
      <p:sp>
        <p:nvSpPr>
          <p:cNvPr id="39941" name="Rectangle 7"/>
          <p:cNvSpPr>
            <a:spLocks noGrp="1" noChangeArrowheads="1"/>
          </p:cNvSpPr>
          <p:nvPr>
            <p:ph type="sldNum" sz="quarter" idx="5"/>
          </p:nvPr>
        </p:nvSpPr>
        <p:spPr>
          <a:xfrm>
            <a:off x="3886200" y="8941796"/>
            <a:ext cx="3171825" cy="481012"/>
          </a:xfrm>
          <a:noFill/>
        </p:spPr>
        <p:txBody>
          <a:bodyPr/>
          <a:lstStyle/>
          <a:p>
            <a:fld id="{2D86389A-653E-4142-ADFE-79F6E10A8ACF}" type="slidenum">
              <a:rPr lang="en-US" smtClean="0"/>
              <a:pPr/>
              <a:t>1</a:t>
            </a:fld>
            <a:endParaRPr lang="en-US" dirty="0"/>
          </a:p>
        </p:txBody>
      </p:sp>
      <p:sp>
        <p:nvSpPr>
          <p:cNvPr id="39942" name="Rectangle 2"/>
          <p:cNvSpPr>
            <a:spLocks noGrp="1" noRot="1" noChangeAspect="1" noChangeArrowheads="1" noTextEdit="1"/>
          </p:cNvSpPr>
          <p:nvPr>
            <p:ph type="sldImg"/>
          </p:nvPr>
        </p:nvSpPr>
        <p:spPr>
          <a:ln/>
        </p:spPr>
      </p:sp>
      <p:sp>
        <p:nvSpPr>
          <p:cNvPr id="39943"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4037751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p:spPr>
        <p:txBody>
          <a:bodyPr/>
          <a:lstStyle/>
          <a:p>
            <a:r>
              <a:rPr lang="en-US"/>
              <a:t>Scripting HEC-ResSim with Jython</a:t>
            </a:r>
          </a:p>
        </p:txBody>
      </p:sp>
      <p:sp>
        <p:nvSpPr>
          <p:cNvPr id="57347" name="Rectangle 3"/>
          <p:cNvSpPr>
            <a:spLocks noGrp="1" noChangeArrowheads="1"/>
          </p:cNvSpPr>
          <p:nvPr>
            <p:ph type="dt" sz="quarter" idx="1"/>
          </p:nvPr>
        </p:nvSpPr>
        <p:spPr>
          <a:noFill/>
        </p:spPr>
        <p:txBody>
          <a:bodyPr/>
          <a:lstStyle/>
          <a:p>
            <a:r>
              <a:rPr lang="en-US"/>
              <a:t>4.3-L-17</a:t>
            </a:r>
          </a:p>
        </p:txBody>
      </p:sp>
      <p:sp>
        <p:nvSpPr>
          <p:cNvPr id="57348" name="Rectangle 6"/>
          <p:cNvSpPr>
            <a:spLocks noGrp="1" noChangeArrowheads="1"/>
          </p:cNvSpPr>
          <p:nvPr>
            <p:ph type="ftr" sz="quarter" idx="4"/>
          </p:nvPr>
        </p:nvSpPr>
        <p:spPr>
          <a:noFill/>
        </p:spPr>
        <p:txBody>
          <a:bodyPr/>
          <a:lstStyle/>
          <a:p>
            <a:r>
              <a:rPr lang="en-US"/>
              <a:t>Klipsch-Perryman</a:t>
            </a:r>
          </a:p>
        </p:txBody>
      </p:sp>
      <p:sp>
        <p:nvSpPr>
          <p:cNvPr id="57349" name="Rectangle 7"/>
          <p:cNvSpPr>
            <a:spLocks noGrp="1" noChangeArrowheads="1"/>
          </p:cNvSpPr>
          <p:nvPr>
            <p:ph type="sldNum" sz="quarter" idx="5"/>
          </p:nvPr>
        </p:nvSpPr>
        <p:spPr>
          <a:noFill/>
        </p:spPr>
        <p:txBody>
          <a:bodyPr/>
          <a:lstStyle/>
          <a:p>
            <a:fld id="{C8CE1F9D-D8DA-489A-B288-886B7E5ABFA7}" type="slidenum">
              <a:rPr lang="en-US" smtClean="0"/>
              <a:pPr/>
              <a:t>13</a:t>
            </a:fld>
            <a:endParaRPr lang="en-US"/>
          </a:p>
        </p:txBody>
      </p:sp>
      <p:sp>
        <p:nvSpPr>
          <p:cNvPr id="57350" name="Rectangle 2"/>
          <p:cNvSpPr>
            <a:spLocks noGrp="1" noRot="1" noChangeAspect="1" noChangeArrowheads="1" noTextEdit="1"/>
          </p:cNvSpPr>
          <p:nvPr>
            <p:ph type="sldImg"/>
          </p:nvPr>
        </p:nvSpPr>
        <p:spPr>
          <a:ln/>
        </p:spPr>
      </p:sp>
      <p:sp>
        <p:nvSpPr>
          <p:cNvPr id="5735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42307343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p:spPr>
        <p:txBody>
          <a:bodyPr/>
          <a:lstStyle/>
          <a:p>
            <a:r>
              <a:rPr lang="en-US"/>
              <a:t>Scripting HEC-ResSim with Jython</a:t>
            </a:r>
          </a:p>
        </p:txBody>
      </p:sp>
      <p:sp>
        <p:nvSpPr>
          <p:cNvPr id="60419" name="Rectangle 3"/>
          <p:cNvSpPr>
            <a:spLocks noGrp="1" noChangeArrowheads="1"/>
          </p:cNvSpPr>
          <p:nvPr>
            <p:ph type="dt" sz="quarter" idx="1"/>
          </p:nvPr>
        </p:nvSpPr>
        <p:spPr>
          <a:noFill/>
        </p:spPr>
        <p:txBody>
          <a:bodyPr/>
          <a:lstStyle/>
          <a:p>
            <a:r>
              <a:rPr lang="en-US"/>
              <a:t>4.3-L-17</a:t>
            </a:r>
          </a:p>
        </p:txBody>
      </p:sp>
      <p:sp>
        <p:nvSpPr>
          <p:cNvPr id="60420" name="Rectangle 6"/>
          <p:cNvSpPr>
            <a:spLocks noGrp="1" noChangeArrowheads="1"/>
          </p:cNvSpPr>
          <p:nvPr>
            <p:ph type="ftr" sz="quarter" idx="4"/>
          </p:nvPr>
        </p:nvSpPr>
        <p:spPr>
          <a:noFill/>
        </p:spPr>
        <p:txBody>
          <a:bodyPr/>
          <a:lstStyle/>
          <a:p>
            <a:r>
              <a:rPr lang="en-US"/>
              <a:t>Klipsch-Perryman</a:t>
            </a:r>
          </a:p>
        </p:txBody>
      </p:sp>
      <p:sp>
        <p:nvSpPr>
          <p:cNvPr id="60421" name="Rectangle 7"/>
          <p:cNvSpPr>
            <a:spLocks noGrp="1" noChangeArrowheads="1"/>
          </p:cNvSpPr>
          <p:nvPr>
            <p:ph type="sldNum" sz="quarter" idx="5"/>
          </p:nvPr>
        </p:nvSpPr>
        <p:spPr>
          <a:noFill/>
        </p:spPr>
        <p:txBody>
          <a:bodyPr/>
          <a:lstStyle/>
          <a:p>
            <a:fld id="{FB911B20-C406-4076-A5B1-1F31639D929E}" type="slidenum">
              <a:rPr lang="en-US" smtClean="0"/>
              <a:pPr/>
              <a:t>14</a:t>
            </a:fld>
            <a:endParaRPr lang="en-US"/>
          </a:p>
        </p:txBody>
      </p:sp>
      <p:sp>
        <p:nvSpPr>
          <p:cNvPr id="60422" name="Rectangle 2"/>
          <p:cNvSpPr>
            <a:spLocks noGrp="1" noRot="1" noChangeAspect="1" noChangeArrowheads="1" noTextEdit="1"/>
          </p:cNvSpPr>
          <p:nvPr>
            <p:ph type="sldImg"/>
          </p:nvPr>
        </p:nvSpPr>
        <p:spPr>
          <a:ln/>
        </p:spPr>
      </p:sp>
      <p:sp>
        <p:nvSpPr>
          <p:cNvPr id="60423"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9022894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a:noFill/>
        </p:spPr>
        <p:txBody>
          <a:bodyPr/>
          <a:lstStyle/>
          <a:p>
            <a:r>
              <a:rPr lang="en-US"/>
              <a:t>Scripting HEC-ResSim with Jython</a:t>
            </a:r>
          </a:p>
        </p:txBody>
      </p:sp>
      <p:sp>
        <p:nvSpPr>
          <p:cNvPr id="61443" name="Rectangle 3"/>
          <p:cNvSpPr>
            <a:spLocks noGrp="1" noChangeArrowheads="1"/>
          </p:cNvSpPr>
          <p:nvPr>
            <p:ph type="dt" sz="quarter" idx="1"/>
          </p:nvPr>
        </p:nvSpPr>
        <p:spPr>
          <a:noFill/>
        </p:spPr>
        <p:txBody>
          <a:bodyPr/>
          <a:lstStyle/>
          <a:p>
            <a:r>
              <a:rPr lang="en-US"/>
              <a:t>4.3-L-17</a:t>
            </a:r>
          </a:p>
        </p:txBody>
      </p:sp>
      <p:sp>
        <p:nvSpPr>
          <p:cNvPr id="61444" name="Rectangle 6"/>
          <p:cNvSpPr>
            <a:spLocks noGrp="1" noChangeArrowheads="1"/>
          </p:cNvSpPr>
          <p:nvPr>
            <p:ph type="ftr" sz="quarter" idx="4"/>
          </p:nvPr>
        </p:nvSpPr>
        <p:spPr>
          <a:noFill/>
        </p:spPr>
        <p:txBody>
          <a:bodyPr/>
          <a:lstStyle/>
          <a:p>
            <a:r>
              <a:rPr lang="en-US"/>
              <a:t>Klipsch-Perryman</a:t>
            </a:r>
          </a:p>
        </p:txBody>
      </p:sp>
      <p:sp>
        <p:nvSpPr>
          <p:cNvPr id="61445" name="Rectangle 7"/>
          <p:cNvSpPr>
            <a:spLocks noGrp="1" noChangeArrowheads="1"/>
          </p:cNvSpPr>
          <p:nvPr>
            <p:ph type="sldNum" sz="quarter" idx="5"/>
          </p:nvPr>
        </p:nvSpPr>
        <p:spPr>
          <a:noFill/>
        </p:spPr>
        <p:txBody>
          <a:bodyPr/>
          <a:lstStyle/>
          <a:p>
            <a:fld id="{D98DBD46-F371-4811-93B6-74AA20AA49F5}" type="slidenum">
              <a:rPr lang="en-US" smtClean="0"/>
              <a:pPr/>
              <a:t>15</a:t>
            </a:fld>
            <a:endParaRPr lang="en-US"/>
          </a:p>
        </p:txBody>
      </p:sp>
      <p:sp>
        <p:nvSpPr>
          <p:cNvPr id="61446" name="Rectangle 2"/>
          <p:cNvSpPr>
            <a:spLocks noGrp="1" noRot="1" noChangeAspect="1" noChangeArrowheads="1" noTextEdit="1"/>
          </p:cNvSpPr>
          <p:nvPr>
            <p:ph type="sldImg"/>
          </p:nvPr>
        </p:nvSpPr>
        <p:spPr>
          <a:ln/>
        </p:spPr>
      </p:sp>
      <p:sp>
        <p:nvSpPr>
          <p:cNvPr id="61447"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856757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a:noFill/>
        </p:spPr>
        <p:txBody>
          <a:bodyPr/>
          <a:lstStyle/>
          <a:p>
            <a:r>
              <a:rPr lang="en-US"/>
              <a:t>Scripting HEC-ResSim with Jython</a:t>
            </a:r>
          </a:p>
        </p:txBody>
      </p:sp>
      <p:sp>
        <p:nvSpPr>
          <p:cNvPr id="62467" name="Rectangle 3"/>
          <p:cNvSpPr>
            <a:spLocks noGrp="1" noChangeArrowheads="1"/>
          </p:cNvSpPr>
          <p:nvPr>
            <p:ph type="dt" sz="quarter" idx="1"/>
          </p:nvPr>
        </p:nvSpPr>
        <p:spPr>
          <a:noFill/>
        </p:spPr>
        <p:txBody>
          <a:bodyPr/>
          <a:lstStyle/>
          <a:p>
            <a:r>
              <a:rPr lang="en-US"/>
              <a:t>4.3-L-17</a:t>
            </a:r>
          </a:p>
        </p:txBody>
      </p:sp>
      <p:sp>
        <p:nvSpPr>
          <p:cNvPr id="62468" name="Rectangle 6"/>
          <p:cNvSpPr>
            <a:spLocks noGrp="1" noChangeArrowheads="1"/>
          </p:cNvSpPr>
          <p:nvPr>
            <p:ph type="ftr" sz="quarter" idx="4"/>
          </p:nvPr>
        </p:nvSpPr>
        <p:spPr>
          <a:noFill/>
        </p:spPr>
        <p:txBody>
          <a:bodyPr/>
          <a:lstStyle/>
          <a:p>
            <a:r>
              <a:rPr lang="en-US"/>
              <a:t>Klipsch-Perryman</a:t>
            </a:r>
          </a:p>
        </p:txBody>
      </p:sp>
      <p:sp>
        <p:nvSpPr>
          <p:cNvPr id="62469" name="Rectangle 7"/>
          <p:cNvSpPr>
            <a:spLocks noGrp="1" noChangeArrowheads="1"/>
          </p:cNvSpPr>
          <p:nvPr>
            <p:ph type="sldNum" sz="quarter" idx="5"/>
          </p:nvPr>
        </p:nvSpPr>
        <p:spPr>
          <a:noFill/>
        </p:spPr>
        <p:txBody>
          <a:bodyPr/>
          <a:lstStyle/>
          <a:p>
            <a:fld id="{6BC3BD48-93E5-470E-B416-34167EA200BD}" type="slidenum">
              <a:rPr lang="en-US" smtClean="0"/>
              <a:pPr/>
              <a:t>16</a:t>
            </a:fld>
            <a:endParaRPr lang="en-US"/>
          </a:p>
        </p:txBody>
      </p:sp>
      <p:sp>
        <p:nvSpPr>
          <p:cNvPr id="62470" name="Rectangle 2"/>
          <p:cNvSpPr>
            <a:spLocks noGrp="1" noRot="1" noChangeAspect="1" noChangeArrowheads="1" noTextEdit="1"/>
          </p:cNvSpPr>
          <p:nvPr>
            <p:ph type="sldImg"/>
          </p:nvPr>
        </p:nvSpPr>
        <p:spPr>
          <a:ln/>
        </p:spPr>
      </p:sp>
      <p:sp>
        <p:nvSpPr>
          <p:cNvPr id="6247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3675976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a:noFill/>
        </p:spPr>
        <p:txBody>
          <a:bodyPr/>
          <a:lstStyle/>
          <a:p>
            <a:r>
              <a:rPr lang="en-US"/>
              <a:t>Scripting HEC-ResSim with Jython</a:t>
            </a:r>
          </a:p>
        </p:txBody>
      </p:sp>
      <p:sp>
        <p:nvSpPr>
          <p:cNvPr id="63491" name="Rectangle 3"/>
          <p:cNvSpPr>
            <a:spLocks noGrp="1" noChangeArrowheads="1"/>
          </p:cNvSpPr>
          <p:nvPr>
            <p:ph type="dt" sz="quarter" idx="1"/>
          </p:nvPr>
        </p:nvSpPr>
        <p:spPr>
          <a:noFill/>
        </p:spPr>
        <p:txBody>
          <a:bodyPr/>
          <a:lstStyle/>
          <a:p>
            <a:r>
              <a:rPr lang="en-US"/>
              <a:t>4.3-L-17</a:t>
            </a:r>
          </a:p>
        </p:txBody>
      </p:sp>
      <p:sp>
        <p:nvSpPr>
          <p:cNvPr id="63492" name="Rectangle 6"/>
          <p:cNvSpPr>
            <a:spLocks noGrp="1" noChangeArrowheads="1"/>
          </p:cNvSpPr>
          <p:nvPr>
            <p:ph type="ftr" sz="quarter" idx="4"/>
          </p:nvPr>
        </p:nvSpPr>
        <p:spPr>
          <a:noFill/>
        </p:spPr>
        <p:txBody>
          <a:bodyPr/>
          <a:lstStyle/>
          <a:p>
            <a:r>
              <a:rPr lang="en-US"/>
              <a:t>Klipsch-Perryman</a:t>
            </a:r>
          </a:p>
        </p:txBody>
      </p:sp>
      <p:sp>
        <p:nvSpPr>
          <p:cNvPr id="63493" name="Rectangle 7"/>
          <p:cNvSpPr>
            <a:spLocks noGrp="1" noChangeArrowheads="1"/>
          </p:cNvSpPr>
          <p:nvPr>
            <p:ph type="sldNum" sz="quarter" idx="5"/>
          </p:nvPr>
        </p:nvSpPr>
        <p:spPr>
          <a:noFill/>
        </p:spPr>
        <p:txBody>
          <a:bodyPr/>
          <a:lstStyle/>
          <a:p>
            <a:fld id="{4F9794C6-3B14-4275-8A13-1103D83F719F}" type="slidenum">
              <a:rPr lang="en-US" smtClean="0"/>
              <a:pPr/>
              <a:t>17</a:t>
            </a:fld>
            <a:endParaRPr lang="en-US"/>
          </a:p>
        </p:txBody>
      </p:sp>
      <p:sp>
        <p:nvSpPr>
          <p:cNvPr id="63494" name="Rectangle 2"/>
          <p:cNvSpPr>
            <a:spLocks noGrp="1" noRot="1" noChangeAspect="1" noChangeArrowheads="1" noTextEdit="1"/>
          </p:cNvSpPr>
          <p:nvPr>
            <p:ph type="sldImg"/>
          </p:nvPr>
        </p:nvSpPr>
        <p:spPr>
          <a:ln/>
        </p:spPr>
      </p:sp>
      <p:sp>
        <p:nvSpPr>
          <p:cNvPr id="63495"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5802081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a:noFill/>
        </p:spPr>
        <p:txBody>
          <a:bodyPr/>
          <a:lstStyle/>
          <a:p>
            <a:r>
              <a:rPr lang="en-US"/>
              <a:t>Scripting HEC-ResSim with Jython</a:t>
            </a:r>
          </a:p>
        </p:txBody>
      </p:sp>
      <p:sp>
        <p:nvSpPr>
          <p:cNvPr id="64515" name="Rectangle 3"/>
          <p:cNvSpPr>
            <a:spLocks noGrp="1" noChangeArrowheads="1"/>
          </p:cNvSpPr>
          <p:nvPr>
            <p:ph type="dt" sz="quarter" idx="1"/>
          </p:nvPr>
        </p:nvSpPr>
        <p:spPr>
          <a:noFill/>
        </p:spPr>
        <p:txBody>
          <a:bodyPr/>
          <a:lstStyle/>
          <a:p>
            <a:r>
              <a:rPr lang="en-US"/>
              <a:t>4.3-L-17</a:t>
            </a:r>
          </a:p>
        </p:txBody>
      </p:sp>
      <p:sp>
        <p:nvSpPr>
          <p:cNvPr id="64516" name="Rectangle 6"/>
          <p:cNvSpPr>
            <a:spLocks noGrp="1" noChangeArrowheads="1"/>
          </p:cNvSpPr>
          <p:nvPr>
            <p:ph type="ftr" sz="quarter" idx="4"/>
          </p:nvPr>
        </p:nvSpPr>
        <p:spPr>
          <a:noFill/>
        </p:spPr>
        <p:txBody>
          <a:bodyPr/>
          <a:lstStyle/>
          <a:p>
            <a:r>
              <a:rPr lang="en-US"/>
              <a:t>Klipsch-Perryman</a:t>
            </a:r>
          </a:p>
        </p:txBody>
      </p:sp>
      <p:sp>
        <p:nvSpPr>
          <p:cNvPr id="64517" name="Rectangle 7"/>
          <p:cNvSpPr>
            <a:spLocks noGrp="1" noChangeArrowheads="1"/>
          </p:cNvSpPr>
          <p:nvPr>
            <p:ph type="sldNum" sz="quarter" idx="5"/>
          </p:nvPr>
        </p:nvSpPr>
        <p:spPr>
          <a:noFill/>
        </p:spPr>
        <p:txBody>
          <a:bodyPr/>
          <a:lstStyle/>
          <a:p>
            <a:fld id="{62C77AF4-304C-4102-85AB-1979CC1F0992}" type="slidenum">
              <a:rPr lang="en-US" smtClean="0"/>
              <a:pPr/>
              <a:t>18</a:t>
            </a:fld>
            <a:endParaRPr lang="en-US"/>
          </a:p>
        </p:txBody>
      </p:sp>
      <p:sp>
        <p:nvSpPr>
          <p:cNvPr id="64518" name="Rectangle 2"/>
          <p:cNvSpPr>
            <a:spLocks noGrp="1" noRot="1" noChangeAspect="1" noChangeArrowheads="1" noTextEdit="1"/>
          </p:cNvSpPr>
          <p:nvPr>
            <p:ph type="sldImg"/>
          </p:nvPr>
        </p:nvSpPr>
        <p:spPr>
          <a:ln/>
        </p:spPr>
      </p:sp>
      <p:sp>
        <p:nvSpPr>
          <p:cNvPr id="6451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3194529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a:noFill/>
        </p:spPr>
        <p:txBody>
          <a:bodyPr/>
          <a:lstStyle/>
          <a:p>
            <a:r>
              <a:rPr lang="en-US"/>
              <a:t>Scripting HEC-ResSim with Jython</a:t>
            </a:r>
          </a:p>
        </p:txBody>
      </p:sp>
      <p:sp>
        <p:nvSpPr>
          <p:cNvPr id="65539" name="Rectangle 3"/>
          <p:cNvSpPr>
            <a:spLocks noGrp="1" noChangeArrowheads="1"/>
          </p:cNvSpPr>
          <p:nvPr>
            <p:ph type="dt" sz="quarter" idx="1"/>
          </p:nvPr>
        </p:nvSpPr>
        <p:spPr>
          <a:noFill/>
        </p:spPr>
        <p:txBody>
          <a:bodyPr/>
          <a:lstStyle/>
          <a:p>
            <a:r>
              <a:rPr lang="en-US"/>
              <a:t>4.3-L-17</a:t>
            </a:r>
          </a:p>
        </p:txBody>
      </p:sp>
      <p:sp>
        <p:nvSpPr>
          <p:cNvPr id="65540" name="Rectangle 6"/>
          <p:cNvSpPr>
            <a:spLocks noGrp="1" noChangeArrowheads="1"/>
          </p:cNvSpPr>
          <p:nvPr>
            <p:ph type="ftr" sz="quarter" idx="4"/>
          </p:nvPr>
        </p:nvSpPr>
        <p:spPr>
          <a:noFill/>
        </p:spPr>
        <p:txBody>
          <a:bodyPr/>
          <a:lstStyle/>
          <a:p>
            <a:r>
              <a:rPr lang="en-US"/>
              <a:t>Klipsch-Perryman</a:t>
            </a:r>
          </a:p>
        </p:txBody>
      </p:sp>
      <p:sp>
        <p:nvSpPr>
          <p:cNvPr id="65541" name="Rectangle 7"/>
          <p:cNvSpPr>
            <a:spLocks noGrp="1" noChangeArrowheads="1"/>
          </p:cNvSpPr>
          <p:nvPr>
            <p:ph type="sldNum" sz="quarter" idx="5"/>
          </p:nvPr>
        </p:nvSpPr>
        <p:spPr>
          <a:noFill/>
        </p:spPr>
        <p:txBody>
          <a:bodyPr/>
          <a:lstStyle/>
          <a:p>
            <a:fld id="{E71217E6-2C2A-4305-B9D0-45E3F4E8EE31}" type="slidenum">
              <a:rPr lang="en-US" smtClean="0"/>
              <a:pPr/>
              <a:t>19</a:t>
            </a:fld>
            <a:endParaRPr lang="en-US"/>
          </a:p>
        </p:txBody>
      </p:sp>
      <p:sp>
        <p:nvSpPr>
          <p:cNvPr id="65542" name="Rectangle 2"/>
          <p:cNvSpPr>
            <a:spLocks noGrp="1" noRot="1" noChangeAspect="1" noChangeArrowheads="1" noTextEdit="1"/>
          </p:cNvSpPr>
          <p:nvPr>
            <p:ph type="sldImg"/>
          </p:nvPr>
        </p:nvSpPr>
        <p:spPr>
          <a:ln/>
        </p:spPr>
      </p:sp>
      <p:sp>
        <p:nvSpPr>
          <p:cNvPr id="65543"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8232864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a:noFill/>
        </p:spPr>
        <p:txBody>
          <a:bodyPr/>
          <a:lstStyle/>
          <a:p>
            <a:r>
              <a:rPr lang="en-US"/>
              <a:t>Scripting HEC-ResSim with Jython</a:t>
            </a:r>
          </a:p>
        </p:txBody>
      </p:sp>
      <p:sp>
        <p:nvSpPr>
          <p:cNvPr id="66563" name="Rectangle 3"/>
          <p:cNvSpPr>
            <a:spLocks noGrp="1" noChangeArrowheads="1"/>
          </p:cNvSpPr>
          <p:nvPr>
            <p:ph type="dt" sz="quarter" idx="1"/>
          </p:nvPr>
        </p:nvSpPr>
        <p:spPr>
          <a:noFill/>
        </p:spPr>
        <p:txBody>
          <a:bodyPr/>
          <a:lstStyle/>
          <a:p>
            <a:r>
              <a:rPr lang="en-US"/>
              <a:t>4.3-L-17</a:t>
            </a:r>
          </a:p>
        </p:txBody>
      </p:sp>
      <p:sp>
        <p:nvSpPr>
          <p:cNvPr id="66564" name="Rectangle 6"/>
          <p:cNvSpPr>
            <a:spLocks noGrp="1" noChangeArrowheads="1"/>
          </p:cNvSpPr>
          <p:nvPr>
            <p:ph type="ftr" sz="quarter" idx="4"/>
          </p:nvPr>
        </p:nvSpPr>
        <p:spPr>
          <a:noFill/>
        </p:spPr>
        <p:txBody>
          <a:bodyPr/>
          <a:lstStyle/>
          <a:p>
            <a:r>
              <a:rPr lang="en-US"/>
              <a:t>Klipsch-Perryman</a:t>
            </a:r>
          </a:p>
        </p:txBody>
      </p:sp>
      <p:sp>
        <p:nvSpPr>
          <p:cNvPr id="66565" name="Rectangle 7"/>
          <p:cNvSpPr>
            <a:spLocks noGrp="1" noChangeArrowheads="1"/>
          </p:cNvSpPr>
          <p:nvPr>
            <p:ph type="sldNum" sz="quarter" idx="5"/>
          </p:nvPr>
        </p:nvSpPr>
        <p:spPr>
          <a:noFill/>
        </p:spPr>
        <p:txBody>
          <a:bodyPr/>
          <a:lstStyle/>
          <a:p>
            <a:fld id="{BC3C50EA-7C2C-4BE3-9D61-45F5E3125878}" type="slidenum">
              <a:rPr lang="en-US" smtClean="0"/>
              <a:pPr/>
              <a:t>20</a:t>
            </a:fld>
            <a:endParaRPr lang="en-US"/>
          </a:p>
        </p:txBody>
      </p:sp>
      <p:sp>
        <p:nvSpPr>
          <p:cNvPr id="66566" name="Rectangle 2"/>
          <p:cNvSpPr>
            <a:spLocks noGrp="1" noRot="1" noChangeAspect="1" noChangeArrowheads="1" noTextEdit="1"/>
          </p:cNvSpPr>
          <p:nvPr>
            <p:ph type="sldImg"/>
          </p:nvPr>
        </p:nvSpPr>
        <p:spPr>
          <a:ln/>
        </p:spPr>
      </p:sp>
      <p:sp>
        <p:nvSpPr>
          <p:cNvPr id="66567"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4882388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hdr" sz="quarter"/>
          </p:nvPr>
        </p:nvSpPr>
        <p:spPr>
          <a:noFill/>
        </p:spPr>
        <p:txBody>
          <a:bodyPr/>
          <a:lstStyle/>
          <a:p>
            <a:r>
              <a:rPr lang="en-US"/>
              <a:t>Scripting HEC-ResSim with Jython</a:t>
            </a:r>
          </a:p>
        </p:txBody>
      </p:sp>
      <p:sp>
        <p:nvSpPr>
          <p:cNvPr id="67587" name="Rectangle 3"/>
          <p:cNvSpPr>
            <a:spLocks noGrp="1" noChangeArrowheads="1"/>
          </p:cNvSpPr>
          <p:nvPr>
            <p:ph type="dt" sz="quarter" idx="1"/>
          </p:nvPr>
        </p:nvSpPr>
        <p:spPr>
          <a:noFill/>
        </p:spPr>
        <p:txBody>
          <a:bodyPr/>
          <a:lstStyle/>
          <a:p>
            <a:r>
              <a:rPr lang="en-US"/>
              <a:t>4.3-L-17</a:t>
            </a:r>
          </a:p>
        </p:txBody>
      </p:sp>
      <p:sp>
        <p:nvSpPr>
          <p:cNvPr id="67588" name="Rectangle 6"/>
          <p:cNvSpPr>
            <a:spLocks noGrp="1" noChangeArrowheads="1"/>
          </p:cNvSpPr>
          <p:nvPr>
            <p:ph type="ftr" sz="quarter" idx="4"/>
          </p:nvPr>
        </p:nvSpPr>
        <p:spPr>
          <a:noFill/>
        </p:spPr>
        <p:txBody>
          <a:bodyPr/>
          <a:lstStyle/>
          <a:p>
            <a:r>
              <a:rPr lang="en-US"/>
              <a:t>Klipsch-Perryman</a:t>
            </a:r>
          </a:p>
        </p:txBody>
      </p:sp>
      <p:sp>
        <p:nvSpPr>
          <p:cNvPr id="67589" name="Rectangle 7"/>
          <p:cNvSpPr>
            <a:spLocks noGrp="1" noChangeArrowheads="1"/>
          </p:cNvSpPr>
          <p:nvPr>
            <p:ph type="sldNum" sz="quarter" idx="5"/>
          </p:nvPr>
        </p:nvSpPr>
        <p:spPr>
          <a:noFill/>
        </p:spPr>
        <p:txBody>
          <a:bodyPr/>
          <a:lstStyle/>
          <a:p>
            <a:fld id="{4E4A83A4-6CE2-4FA1-AFFA-18F24061811E}" type="slidenum">
              <a:rPr lang="en-US" smtClean="0"/>
              <a:pPr/>
              <a:t>21</a:t>
            </a:fld>
            <a:endParaRPr lang="en-US"/>
          </a:p>
        </p:txBody>
      </p:sp>
      <p:sp>
        <p:nvSpPr>
          <p:cNvPr id="67590" name="Rectangle 2"/>
          <p:cNvSpPr>
            <a:spLocks noGrp="1" noRot="1" noChangeAspect="1" noChangeArrowheads="1" noTextEdit="1"/>
          </p:cNvSpPr>
          <p:nvPr>
            <p:ph type="sldImg"/>
          </p:nvPr>
        </p:nvSpPr>
        <p:spPr>
          <a:ln/>
        </p:spPr>
      </p:sp>
      <p:sp>
        <p:nvSpPr>
          <p:cNvPr id="6759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6804470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p:spPr>
        <p:txBody>
          <a:bodyPr/>
          <a:lstStyle/>
          <a:p>
            <a:r>
              <a:rPr lang="en-US"/>
              <a:t>Scripting HEC-ResSim with Jython</a:t>
            </a:r>
          </a:p>
        </p:txBody>
      </p:sp>
      <p:sp>
        <p:nvSpPr>
          <p:cNvPr id="68611" name="Rectangle 3"/>
          <p:cNvSpPr>
            <a:spLocks noGrp="1" noChangeArrowheads="1"/>
          </p:cNvSpPr>
          <p:nvPr>
            <p:ph type="dt" sz="quarter" idx="1"/>
          </p:nvPr>
        </p:nvSpPr>
        <p:spPr>
          <a:noFill/>
        </p:spPr>
        <p:txBody>
          <a:bodyPr/>
          <a:lstStyle/>
          <a:p>
            <a:r>
              <a:rPr lang="en-US"/>
              <a:t>4.3-L-17</a:t>
            </a:r>
          </a:p>
        </p:txBody>
      </p:sp>
      <p:sp>
        <p:nvSpPr>
          <p:cNvPr id="68612" name="Rectangle 6"/>
          <p:cNvSpPr>
            <a:spLocks noGrp="1" noChangeArrowheads="1"/>
          </p:cNvSpPr>
          <p:nvPr>
            <p:ph type="ftr" sz="quarter" idx="4"/>
          </p:nvPr>
        </p:nvSpPr>
        <p:spPr>
          <a:noFill/>
        </p:spPr>
        <p:txBody>
          <a:bodyPr/>
          <a:lstStyle/>
          <a:p>
            <a:r>
              <a:rPr lang="en-US"/>
              <a:t>Klipsch-Perryman</a:t>
            </a:r>
          </a:p>
        </p:txBody>
      </p:sp>
      <p:sp>
        <p:nvSpPr>
          <p:cNvPr id="68613" name="Rectangle 7"/>
          <p:cNvSpPr>
            <a:spLocks noGrp="1" noChangeArrowheads="1"/>
          </p:cNvSpPr>
          <p:nvPr>
            <p:ph type="sldNum" sz="quarter" idx="5"/>
          </p:nvPr>
        </p:nvSpPr>
        <p:spPr>
          <a:noFill/>
        </p:spPr>
        <p:txBody>
          <a:bodyPr/>
          <a:lstStyle/>
          <a:p>
            <a:fld id="{73820C9C-F363-46E2-98CC-A3ADC07F6FDD}" type="slidenum">
              <a:rPr lang="en-US" smtClean="0"/>
              <a:pPr/>
              <a:t>22</a:t>
            </a:fld>
            <a:endParaRPr lang="en-US"/>
          </a:p>
        </p:txBody>
      </p:sp>
      <p:sp>
        <p:nvSpPr>
          <p:cNvPr id="68614" name="Rectangle 2"/>
          <p:cNvSpPr>
            <a:spLocks noGrp="1" noRot="1" noChangeAspect="1" noChangeArrowheads="1" noTextEdit="1"/>
          </p:cNvSpPr>
          <p:nvPr>
            <p:ph type="sldImg"/>
          </p:nvPr>
        </p:nvSpPr>
        <p:spPr>
          <a:ln/>
        </p:spPr>
      </p:sp>
      <p:sp>
        <p:nvSpPr>
          <p:cNvPr id="68615"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150737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a:noFill/>
        </p:spPr>
        <p:txBody>
          <a:bodyPr/>
          <a:lstStyle/>
          <a:p>
            <a:r>
              <a:rPr lang="en-US"/>
              <a:t>Scripting HEC-ResSim with Jython</a:t>
            </a:r>
          </a:p>
        </p:txBody>
      </p:sp>
      <p:sp>
        <p:nvSpPr>
          <p:cNvPr id="40963" name="Rectangle 3"/>
          <p:cNvSpPr>
            <a:spLocks noGrp="1" noChangeArrowheads="1"/>
          </p:cNvSpPr>
          <p:nvPr>
            <p:ph type="dt" sz="quarter" idx="1"/>
          </p:nvPr>
        </p:nvSpPr>
        <p:spPr>
          <a:noFill/>
        </p:spPr>
        <p:txBody>
          <a:bodyPr/>
          <a:lstStyle/>
          <a:p>
            <a:r>
              <a:rPr lang="en-US"/>
              <a:t>4.3-L-17</a:t>
            </a:r>
          </a:p>
        </p:txBody>
      </p:sp>
      <p:sp>
        <p:nvSpPr>
          <p:cNvPr id="40964" name="Rectangle 6"/>
          <p:cNvSpPr>
            <a:spLocks noGrp="1" noChangeArrowheads="1"/>
          </p:cNvSpPr>
          <p:nvPr>
            <p:ph type="ftr" sz="quarter" idx="4"/>
          </p:nvPr>
        </p:nvSpPr>
        <p:spPr>
          <a:noFill/>
        </p:spPr>
        <p:txBody>
          <a:bodyPr/>
          <a:lstStyle/>
          <a:p>
            <a:r>
              <a:rPr lang="en-US"/>
              <a:t>Klipsch-Perryman</a:t>
            </a:r>
          </a:p>
        </p:txBody>
      </p:sp>
      <p:sp>
        <p:nvSpPr>
          <p:cNvPr id="40965" name="Rectangle 7"/>
          <p:cNvSpPr>
            <a:spLocks noGrp="1" noChangeArrowheads="1"/>
          </p:cNvSpPr>
          <p:nvPr>
            <p:ph type="sldNum" sz="quarter" idx="5"/>
          </p:nvPr>
        </p:nvSpPr>
        <p:spPr>
          <a:noFill/>
        </p:spPr>
        <p:txBody>
          <a:bodyPr/>
          <a:lstStyle/>
          <a:p>
            <a:fld id="{C549BD19-9ADA-49BF-B23F-E8EF8B2CF3E2}" type="slidenum">
              <a:rPr lang="en-US" smtClean="0"/>
              <a:pPr/>
              <a:t>2</a:t>
            </a:fld>
            <a:endParaRPr lang="en-US"/>
          </a:p>
        </p:txBody>
      </p:sp>
      <p:sp>
        <p:nvSpPr>
          <p:cNvPr id="40966" name="Rectangle 2"/>
          <p:cNvSpPr>
            <a:spLocks noGrp="1" noRot="1" noChangeAspect="1" noChangeArrowheads="1" noTextEdit="1"/>
          </p:cNvSpPr>
          <p:nvPr>
            <p:ph type="sldImg"/>
          </p:nvPr>
        </p:nvSpPr>
        <p:spPr>
          <a:ln/>
        </p:spPr>
      </p:sp>
      <p:sp>
        <p:nvSpPr>
          <p:cNvPr id="40967"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1084452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a:noFill/>
        </p:spPr>
        <p:txBody>
          <a:bodyPr/>
          <a:lstStyle/>
          <a:p>
            <a:r>
              <a:rPr lang="en-US"/>
              <a:t>Scripting HEC-ResSim with Jython</a:t>
            </a:r>
          </a:p>
        </p:txBody>
      </p:sp>
      <p:sp>
        <p:nvSpPr>
          <p:cNvPr id="69635" name="Rectangle 3"/>
          <p:cNvSpPr>
            <a:spLocks noGrp="1" noChangeArrowheads="1"/>
          </p:cNvSpPr>
          <p:nvPr>
            <p:ph type="dt" sz="quarter" idx="1"/>
          </p:nvPr>
        </p:nvSpPr>
        <p:spPr>
          <a:noFill/>
        </p:spPr>
        <p:txBody>
          <a:bodyPr/>
          <a:lstStyle/>
          <a:p>
            <a:r>
              <a:rPr lang="en-US"/>
              <a:t>4.3-L-17</a:t>
            </a:r>
          </a:p>
        </p:txBody>
      </p:sp>
      <p:sp>
        <p:nvSpPr>
          <p:cNvPr id="69636" name="Rectangle 6"/>
          <p:cNvSpPr>
            <a:spLocks noGrp="1" noChangeArrowheads="1"/>
          </p:cNvSpPr>
          <p:nvPr>
            <p:ph type="ftr" sz="quarter" idx="4"/>
          </p:nvPr>
        </p:nvSpPr>
        <p:spPr>
          <a:noFill/>
        </p:spPr>
        <p:txBody>
          <a:bodyPr/>
          <a:lstStyle/>
          <a:p>
            <a:r>
              <a:rPr lang="en-US"/>
              <a:t>Klipsch-Perryman</a:t>
            </a:r>
          </a:p>
        </p:txBody>
      </p:sp>
      <p:sp>
        <p:nvSpPr>
          <p:cNvPr id="69637" name="Rectangle 7"/>
          <p:cNvSpPr>
            <a:spLocks noGrp="1" noChangeArrowheads="1"/>
          </p:cNvSpPr>
          <p:nvPr>
            <p:ph type="sldNum" sz="quarter" idx="5"/>
          </p:nvPr>
        </p:nvSpPr>
        <p:spPr>
          <a:noFill/>
        </p:spPr>
        <p:txBody>
          <a:bodyPr/>
          <a:lstStyle/>
          <a:p>
            <a:fld id="{3456E341-3F0E-404D-8FE9-1EE9B76734A2}" type="slidenum">
              <a:rPr lang="en-US" smtClean="0"/>
              <a:pPr/>
              <a:t>23</a:t>
            </a:fld>
            <a:endParaRPr lang="en-US"/>
          </a:p>
        </p:txBody>
      </p:sp>
      <p:sp>
        <p:nvSpPr>
          <p:cNvPr id="69638" name="Rectangle 2"/>
          <p:cNvSpPr>
            <a:spLocks noGrp="1" noRot="1" noChangeAspect="1" noChangeArrowheads="1" noTextEdit="1"/>
          </p:cNvSpPr>
          <p:nvPr>
            <p:ph type="sldImg"/>
          </p:nvPr>
        </p:nvSpPr>
        <p:spPr>
          <a:ln/>
        </p:spPr>
      </p:sp>
      <p:sp>
        <p:nvSpPr>
          <p:cNvPr id="6963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9601631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a:noFill/>
        </p:spPr>
        <p:txBody>
          <a:bodyPr/>
          <a:lstStyle/>
          <a:p>
            <a:r>
              <a:rPr lang="en-US"/>
              <a:t>Scripting HEC-ResSim with Jython</a:t>
            </a:r>
          </a:p>
        </p:txBody>
      </p:sp>
      <p:sp>
        <p:nvSpPr>
          <p:cNvPr id="71683" name="Rectangle 3"/>
          <p:cNvSpPr>
            <a:spLocks noGrp="1" noChangeArrowheads="1"/>
          </p:cNvSpPr>
          <p:nvPr>
            <p:ph type="dt" sz="quarter" idx="1"/>
          </p:nvPr>
        </p:nvSpPr>
        <p:spPr>
          <a:noFill/>
        </p:spPr>
        <p:txBody>
          <a:bodyPr/>
          <a:lstStyle/>
          <a:p>
            <a:r>
              <a:rPr lang="en-US"/>
              <a:t>4.3-L-17</a:t>
            </a:r>
          </a:p>
        </p:txBody>
      </p:sp>
      <p:sp>
        <p:nvSpPr>
          <p:cNvPr id="71684" name="Rectangle 6"/>
          <p:cNvSpPr>
            <a:spLocks noGrp="1" noChangeArrowheads="1"/>
          </p:cNvSpPr>
          <p:nvPr>
            <p:ph type="ftr" sz="quarter" idx="4"/>
          </p:nvPr>
        </p:nvSpPr>
        <p:spPr>
          <a:noFill/>
        </p:spPr>
        <p:txBody>
          <a:bodyPr/>
          <a:lstStyle/>
          <a:p>
            <a:r>
              <a:rPr lang="en-US"/>
              <a:t>Klipsch-Perryman</a:t>
            </a:r>
          </a:p>
        </p:txBody>
      </p:sp>
      <p:sp>
        <p:nvSpPr>
          <p:cNvPr id="71685" name="Rectangle 7"/>
          <p:cNvSpPr>
            <a:spLocks noGrp="1" noChangeArrowheads="1"/>
          </p:cNvSpPr>
          <p:nvPr>
            <p:ph type="sldNum" sz="quarter" idx="5"/>
          </p:nvPr>
        </p:nvSpPr>
        <p:spPr>
          <a:noFill/>
        </p:spPr>
        <p:txBody>
          <a:bodyPr/>
          <a:lstStyle/>
          <a:p>
            <a:fld id="{C76F51E8-C52B-4E0A-8EC8-0B69C68C1544}" type="slidenum">
              <a:rPr lang="en-US" smtClean="0"/>
              <a:pPr/>
              <a:t>25</a:t>
            </a:fld>
            <a:endParaRPr lang="en-US"/>
          </a:p>
        </p:txBody>
      </p:sp>
      <p:sp>
        <p:nvSpPr>
          <p:cNvPr id="71686" name="Rectangle 2"/>
          <p:cNvSpPr>
            <a:spLocks noGrp="1" noRot="1" noChangeAspect="1" noChangeArrowheads="1" noTextEdit="1"/>
          </p:cNvSpPr>
          <p:nvPr>
            <p:ph type="sldImg"/>
          </p:nvPr>
        </p:nvSpPr>
        <p:spPr>
          <a:xfrm>
            <a:off x="1257300" y="719138"/>
            <a:ext cx="4800600" cy="3600450"/>
          </a:xfrm>
          <a:ln/>
        </p:spPr>
      </p:sp>
      <p:sp>
        <p:nvSpPr>
          <p:cNvPr id="71687" name="Rectangle 3"/>
          <p:cNvSpPr>
            <a:spLocks noGrp="1" noChangeArrowheads="1"/>
          </p:cNvSpPr>
          <p:nvPr>
            <p:ph type="body" idx="1"/>
          </p:nvPr>
        </p:nvSpPr>
        <p:spPr>
          <a:xfrm>
            <a:off x="731838" y="4560888"/>
            <a:ext cx="5851525" cy="4321175"/>
          </a:xfrm>
          <a:noFill/>
          <a:ln/>
        </p:spPr>
        <p:txBody>
          <a:bodyPr/>
          <a:lstStyle/>
          <a:p>
            <a:endParaRPr lang="en-US"/>
          </a:p>
        </p:txBody>
      </p:sp>
    </p:spTree>
    <p:extLst>
      <p:ext uri="{BB962C8B-B14F-4D97-AF65-F5344CB8AC3E}">
        <p14:creationId xmlns:p14="http://schemas.microsoft.com/office/powerpoint/2010/main" val="37215720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a:noFill/>
        </p:spPr>
        <p:txBody>
          <a:bodyPr/>
          <a:lstStyle/>
          <a:p>
            <a:r>
              <a:rPr lang="en-US"/>
              <a:t>Scripting HEC-ResSim with Jython</a:t>
            </a:r>
          </a:p>
        </p:txBody>
      </p:sp>
      <p:sp>
        <p:nvSpPr>
          <p:cNvPr id="72707" name="Rectangle 3"/>
          <p:cNvSpPr>
            <a:spLocks noGrp="1" noChangeArrowheads="1"/>
          </p:cNvSpPr>
          <p:nvPr>
            <p:ph type="dt" sz="quarter" idx="1"/>
          </p:nvPr>
        </p:nvSpPr>
        <p:spPr>
          <a:noFill/>
        </p:spPr>
        <p:txBody>
          <a:bodyPr/>
          <a:lstStyle/>
          <a:p>
            <a:r>
              <a:rPr lang="en-US"/>
              <a:t>4.3-L-17</a:t>
            </a:r>
          </a:p>
        </p:txBody>
      </p:sp>
      <p:sp>
        <p:nvSpPr>
          <p:cNvPr id="72708" name="Rectangle 6"/>
          <p:cNvSpPr>
            <a:spLocks noGrp="1" noChangeArrowheads="1"/>
          </p:cNvSpPr>
          <p:nvPr>
            <p:ph type="ftr" sz="quarter" idx="4"/>
          </p:nvPr>
        </p:nvSpPr>
        <p:spPr>
          <a:noFill/>
        </p:spPr>
        <p:txBody>
          <a:bodyPr/>
          <a:lstStyle/>
          <a:p>
            <a:r>
              <a:rPr lang="en-US"/>
              <a:t>Klipsch-Perryman</a:t>
            </a:r>
          </a:p>
        </p:txBody>
      </p:sp>
      <p:sp>
        <p:nvSpPr>
          <p:cNvPr id="72709" name="Rectangle 7"/>
          <p:cNvSpPr>
            <a:spLocks noGrp="1" noChangeArrowheads="1"/>
          </p:cNvSpPr>
          <p:nvPr>
            <p:ph type="sldNum" sz="quarter" idx="5"/>
          </p:nvPr>
        </p:nvSpPr>
        <p:spPr>
          <a:noFill/>
        </p:spPr>
        <p:txBody>
          <a:bodyPr/>
          <a:lstStyle/>
          <a:p>
            <a:fld id="{81EA50CC-D492-4F56-ABD4-2695AE8BAD22}" type="slidenum">
              <a:rPr lang="en-US" smtClean="0"/>
              <a:pPr/>
              <a:t>26</a:t>
            </a:fld>
            <a:endParaRPr lang="en-US"/>
          </a:p>
        </p:txBody>
      </p:sp>
      <p:sp>
        <p:nvSpPr>
          <p:cNvPr id="72710" name="Rectangle 2"/>
          <p:cNvSpPr>
            <a:spLocks noGrp="1" noRot="1" noChangeAspect="1" noChangeArrowheads="1" noTextEdit="1"/>
          </p:cNvSpPr>
          <p:nvPr>
            <p:ph type="sldImg"/>
          </p:nvPr>
        </p:nvSpPr>
        <p:spPr>
          <a:xfrm>
            <a:off x="1257300" y="719138"/>
            <a:ext cx="4800600" cy="3600450"/>
          </a:xfrm>
          <a:ln/>
        </p:spPr>
      </p:sp>
      <p:sp>
        <p:nvSpPr>
          <p:cNvPr id="72711" name="Rectangle 3"/>
          <p:cNvSpPr>
            <a:spLocks noGrp="1" noChangeArrowheads="1"/>
          </p:cNvSpPr>
          <p:nvPr>
            <p:ph type="body" idx="1"/>
          </p:nvPr>
        </p:nvSpPr>
        <p:spPr>
          <a:xfrm>
            <a:off x="731838" y="4560888"/>
            <a:ext cx="5851525" cy="4321175"/>
          </a:xfrm>
          <a:noFill/>
          <a:ln/>
        </p:spPr>
        <p:txBody>
          <a:bodyPr/>
          <a:lstStyle/>
          <a:p>
            <a:endParaRPr lang="en-US"/>
          </a:p>
        </p:txBody>
      </p:sp>
    </p:spTree>
    <p:extLst>
      <p:ext uri="{BB962C8B-B14F-4D97-AF65-F5344CB8AC3E}">
        <p14:creationId xmlns:p14="http://schemas.microsoft.com/office/powerpoint/2010/main" val="17054210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hdr" sz="quarter"/>
          </p:nvPr>
        </p:nvSpPr>
        <p:spPr>
          <a:noFill/>
        </p:spPr>
        <p:txBody>
          <a:bodyPr/>
          <a:lstStyle/>
          <a:p>
            <a:r>
              <a:rPr lang="en-US"/>
              <a:t>Scripting HEC-ResSim with Jython</a:t>
            </a:r>
          </a:p>
        </p:txBody>
      </p:sp>
      <p:sp>
        <p:nvSpPr>
          <p:cNvPr id="73731" name="Rectangle 3"/>
          <p:cNvSpPr>
            <a:spLocks noGrp="1" noChangeArrowheads="1"/>
          </p:cNvSpPr>
          <p:nvPr>
            <p:ph type="dt" sz="quarter" idx="1"/>
          </p:nvPr>
        </p:nvSpPr>
        <p:spPr>
          <a:noFill/>
        </p:spPr>
        <p:txBody>
          <a:bodyPr/>
          <a:lstStyle/>
          <a:p>
            <a:r>
              <a:rPr lang="en-US"/>
              <a:t>4.3-L-17</a:t>
            </a:r>
          </a:p>
        </p:txBody>
      </p:sp>
      <p:sp>
        <p:nvSpPr>
          <p:cNvPr id="73732" name="Rectangle 6"/>
          <p:cNvSpPr>
            <a:spLocks noGrp="1" noChangeArrowheads="1"/>
          </p:cNvSpPr>
          <p:nvPr>
            <p:ph type="ftr" sz="quarter" idx="4"/>
          </p:nvPr>
        </p:nvSpPr>
        <p:spPr>
          <a:noFill/>
        </p:spPr>
        <p:txBody>
          <a:bodyPr/>
          <a:lstStyle/>
          <a:p>
            <a:r>
              <a:rPr lang="en-US"/>
              <a:t>Klipsch-Perryman</a:t>
            </a:r>
          </a:p>
        </p:txBody>
      </p:sp>
      <p:sp>
        <p:nvSpPr>
          <p:cNvPr id="73733" name="Rectangle 7"/>
          <p:cNvSpPr>
            <a:spLocks noGrp="1" noChangeArrowheads="1"/>
          </p:cNvSpPr>
          <p:nvPr>
            <p:ph type="sldNum" sz="quarter" idx="5"/>
          </p:nvPr>
        </p:nvSpPr>
        <p:spPr>
          <a:noFill/>
        </p:spPr>
        <p:txBody>
          <a:bodyPr/>
          <a:lstStyle/>
          <a:p>
            <a:fld id="{3995E4C3-B4C9-4340-8967-4FDA730879C0}" type="slidenum">
              <a:rPr lang="en-US" smtClean="0"/>
              <a:pPr/>
              <a:t>27</a:t>
            </a:fld>
            <a:endParaRPr lang="en-US"/>
          </a:p>
        </p:txBody>
      </p:sp>
      <p:sp>
        <p:nvSpPr>
          <p:cNvPr id="73734" name="Rectangle 2"/>
          <p:cNvSpPr>
            <a:spLocks noGrp="1" noRot="1" noChangeAspect="1" noChangeArrowheads="1" noTextEdit="1"/>
          </p:cNvSpPr>
          <p:nvPr>
            <p:ph type="sldImg"/>
          </p:nvPr>
        </p:nvSpPr>
        <p:spPr>
          <a:xfrm>
            <a:off x="1257300" y="719138"/>
            <a:ext cx="4800600" cy="3600450"/>
          </a:xfrm>
          <a:ln/>
        </p:spPr>
      </p:sp>
      <p:sp>
        <p:nvSpPr>
          <p:cNvPr id="73735" name="Rectangle 3"/>
          <p:cNvSpPr>
            <a:spLocks noGrp="1" noChangeArrowheads="1"/>
          </p:cNvSpPr>
          <p:nvPr>
            <p:ph type="body" idx="1"/>
          </p:nvPr>
        </p:nvSpPr>
        <p:spPr>
          <a:xfrm>
            <a:off x="731838" y="4560888"/>
            <a:ext cx="5851525" cy="4321175"/>
          </a:xfrm>
          <a:noFill/>
          <a:ln/>
        </p:spPr>
        <p:txBody>
          <a:bodyPr/>
          <a:lstStyle/>
          <a:p>
            <a:endParaRPr lang="en-US"/>
          </a:p>
        </p:txBody>
      </p:sp>
    </p:spTree>
    <p:extLst>
      <p:ext uri="{BB962C8B-B14F-4D97-AF65-F5344CB8AC3E}">
        <p14:creationId xmlns:p14="http://schemas.microsoft.com/office/powerpoint/2010/main" val="37056948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a:noFill/>
        </p:spPr>
        <p:txBody>
          <a:bodyPr/>
          <a:lstStyle/>
          <a:p>
            <a:r>
              <a:rPr lang="en-US"/>
              <a:t>Scripting HEC-ResSim with Jython</a:t>
            </a:r>
          </a:p>
        </p:txBody>
      </p:sp>
      <p:sp>
        <p:nvSpPr>
          <p:cNvPr id="74755" name="Rectangle 3"/>
          <p:cNvSpPr>
            <a:spLocks noGrp="1" noChangeArrowheads="1"/>
          </p:cNvSpPr>
          <p:nvPr>
            <p:ph type="dt" sz="quarter" idx="1"/>
          </p:nvPr>
        </p:nvSpPr>
        <p:spPr>
          <a:noFill/>
        </p:spPr>
        <p:txBody>
          <a:bodyPr/>
          <a:lstStyle/>
          <a:p>
            <a:r>
              <a:rPr lang="en-US"/>
              <a:t>4.3-L-17</a:t>
            </a:r>
          </a:p>
        </p:txBody>
      </p:sp>
      <p:sp>
        <p:nvSpPr>
          <p:cNvPr id="74756" name="Rectangle 6"/>
          <p:cNvSpPr>
            <a:spLocks noGrp="1" noChangeArrowheads="1"/>
          </p:cNvSpPr>
          <p:nvPr>
            <p:ph type="ftr" sz="quarter" idx="4"/>
          </p:nvPr>
        </p:nvSpPr>
        <p:spPr>
          <a:noFill/>
        </p:spPr>
        <p:txBody>
          <a:bodyPr/>
          <a:lstStyle/>
          <a:p>
            <a:r>
              <a:rPr lang="en-US"/>
              <a:t>Klipsch-Perryman</a:t>
            </a:r>
          </a:p>
        </p:txBody>
      </p:sp>
      <p:sp>
        <p:nvSpPr>
          <p:cNvPr id="74757" name="Rectangle 7"/>
          <p:cNvSpPr>
            <a:spLocks noGrp="1" noChangeArrowheads="1"/>
          </p:cNvSpPr>
          <p:nvPr>
            <p:ph type="sldNum" sz="quarter" idx="5"/>
          </p:nvPr>
        </p:nvSpPr>
        <p:spPr>
          <a:noFill/>
        </p:spPr>
        <p:txBody>
          <a:bodyPr/>
          <a:lstStyle/>
          <a:p>
            <a:fld id="{C4543A89-4DC7-491A-8873-ED0D616D016A}" type="slidenum">
              <a:rPr lang="en-US" smtClean="0"/>
              <a:pPr/>
              <a:t>28</a:t>
            </a:fld>
            <a:endParaRPr lang="en-US"/>
          </a:p>
        </p:txBody>
      </p:sp>
      <p:sp>
        <p:nvSpPr>
          <p:cNvPr id="74758" name="Rectangle 2"/>
          <p:cNvSpPr>
            <a:spLocks noGrp="1" noRot="1" noChangeAspect="1" noChangeArrowheads="1" noTextEdit="1"/>
          </p:cNvSpPr>
          <p:nvPr>
            <p:ph type="sldImg"/>
          </p:nvPr>
        </p:nvSpPr>
        <p:spPr>
          <a:ln/>
        </p:spPr>
      </p:sp>
      <p:sp>
        <p:nvSpPr>
          <p:cNvPr id="7475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72719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a:noFill/>
        </p:spPr>
        <p:txBody>
          <a:bodyPr/>
          <a:lstStyle/>
          <a:p>
            <a:r>
              <a:rPr lang="en-US"/>
              <a:t>Scripting HEC-ResSim with Jython</a:t>
            </a:r>
          </a:p>
        </p:txBody>
      </p:sp>
      <p:sp>
        <p:nvSpPr>
          <p:cNvPr id="41987" name="Rectangle 3"/>
          <p:cNvSpPr>
            <a:spLocks noGrp="1" noChangeArrowheads="1"/>
          </p:cNvSpPr>
          <p:nvPr>
            <p:ph type="dt" sz="quarter" idx="1"/>
          </p:nvPr>
        </p:nvSpPr>
        <p:spPr>
          <a:noFill/>
        </p:spPr>
        <p:txBody>
          <a:bodyPr/>
          <a:lstStyle/>
          <a:p>
            <a:r>
              <a:rPr lang="en-US"/>
              <a:t>4.3-L-17</a:t>
            </a:r>
          </a:p>
        </p:txBody>
      </p:sp>
      <p:sp>
        <p:nvSpPr>
          <p:cNvPr id="41988" name="Rectangle 6"/>
          <p:cNvSpPr>
            <a:spLocks noGrp="1" noChangeArrowheads="1"/>
          </p:cNvSpPr>
          <p:nvPr>
            <p:ph type="ftr" sz="quarter" idx="4"/>
          </p:nvPr>
        </p:nvSpPr>
        <p:spPr>
          <a:noFill/>
        </p:spPr>
        <p:txBody>
          <a:bodyPr/>
          <a:lstStyle/>
          <a:p>
            <a:r>
              <a:rPr lang="en-US"/>
              <a:t>Klipsch-Perryman</a:t>
            </a:r>
          </a:p>
        </p:txBody>
      </p:sp>
      <p:sp>
        <p:nvSpPr>
          <p:cNvPr id="41989" name="Rectangle 7"/>
          <p:cNvSpPr>
            <a:spLocks noGrp="1" noChangeArrowheads="1"/>
          </p:cNvSpPr>
          <p:nvPr>
            <p:ph type="sldNum" sz="quarter" idx="5"/>
          </p:nvPr>
        </p:nvSpPr>
        <p:spPr>
          <a:noFill/>
        </p:spPr>
        <p:txBody>
          <a:bodyPr/>
          <a:lstStyle/>
          <a:p>
            <a:fld id="{7029A685-42AE-409A-BEEF-0B3DE9E8CCE9}" type="slidenum">
              <a:rPr lang="en-US" smtClean="0"/>
              <a:pPr/>
              <a:t>3</a:t>
            </a:fld>
            <a:endParaRPr lang="en-US"/>
          </a:p>
        </p:txBody>
      </p:sp>
      <p:sp>
        <p:nvSpPr>
          <p:cNvPr id="41990" name="Rectangle 2"/>
          <p:cNvSpPr>
            <a:spLocks noGrp="1" noRot="1" noChangeAspect="1" noChangeArrowheads="1" noTextEdit="1"/>
          </p:cNvSpPr>
          <p:nvPr>
            <p:ph type="sldImg"/>
          </p:nvPr>
        </p:nvSpPr>
        <p:spPr>
          <a:ln/>
        </p:spPr>
      </p:sp>
      <p:sp>
        <p:nvSpPr>
          <p:cNvPr id="4199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3757352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a:noFill/>
        </p:spPr>
        <p:txBody>
          <a:bodyPr/>
          <a:lstStyle/>
          <a:p>
            <a:r>
              <a:rPr lang="en-US"/>
              <a:t>Scripting HEC-ResSim with Jython</a:t>
            </a:r>
          </a:p>
        </p:txBody>
      </p:sp>
      <p:sp>
        <p:nvSpPr>
          <p:cNvPr id="43011" name="Rectangle 3"/>
          <p:cNvSpPr>
            <a:spLocks noGrp="1" noChangeArrowheads="1"/>
          </p:cNvSpPr>
          <p:nvPr>
            <p:ph type="dt" sz="quarter" idx="1"/>
          </p:nvPr>
        </p:nvSpPr>
        <p:spPr>
          <a:noFill/>
        </p:spPr>
        <p:txBody>
          <a:bodyPr/>
          <a:lstStyle/>
          <a:p>
            <a:r>
              <a:rPr lang="en-US"/>
              <a:t>4.3-L-17</a:t>
            </a:r>
          </a:p>
        </p:txBody>
      </p:sp>
      <p:sp>
        <p:nvSpPr>
          <p:cNvPr id="43012" name="Rectangle 6"/>
          <p:cNvSpPr>
            <a:spLocks noGrp="1" noChangeArrowheads="1"/>
          </p:cNvSpPr>
          <p:nvPr>
            <p:ph type="ftr" sz="quarter" idx="4"/>
          </p:nvPr>
        </p:nvSpPr>
        <p:spPr>
          <a:noFill/>
        </p:spPr>
        <p:txBody>
          <a:bodyPr/>
          <a:lstStyle/>
          <a:p>
            <a:r>
              <a:rPr lang="en-US"/>
              <a:t>Klipsch-Perryman</a:t>
            </a:r>
          </a:p>
        </p:txBody>
      </p:sp>
      <p:sp>
        <p:nvSpPr>
          <p:cNvPr id="43013" name="Rectangle 7"/>
          <p:cNvSpPr>
            <a:spLocks noGrp="1" noChangeArrowheads="1"/>
          </p:cNvSpPr>
          <p:nvPr>
            <p:ph type="sldNum" sz="quarter" idx="5"/>
          </p:nvPr>
        </p:nvSpPr>
        <p:spPr>
          <a:noFill/>
        </p:spPr>
        <p:txBody>
          <a:bodyPr/>
          <a:lstStyle/>
          <a:p>
            <a:fld id="{2D004DCE-394D-4089-AABB-5F2E1B53CC6F}" type="slidenum">
              <a:rPr lang="en-US" smtClean="0"/>
              <a:pPr/>
              <a:t>4</a:t>
            </a:fld>
            <a:endParaRPr lang="en-US"/>
          </a:p>
        </p:txBody>
      </p:sp>
      <p:sp>
        <p:nvSpPr>
          <p:cNvPr id="43014" name="Rectangle 2"/>
          <p:cNvSpPr>
            <a:spLocks noGrp="1" noRot="1" noChangeAspect="1" noChangeArrowheads="1" noTextEdit="1"/>
          </p:cNvSpPr>
          <p:nvPr>
            <p:ph type="sldImg"/>
          </p:nvPr>
        </p:nvSpPr>
        <p:spPr>
          <a:ln/>
        </p:spPr>
      </p:sp>
      <p:sp>
        <p:nvSpPr>
          <p:cNvPr id="43015"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983544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a:noFill/>
        </p:spPr>
        <p:txBody>
          <a:bodyPr/>
          <a:lstStyle/>
          <a:p>
            <a:r>
              <a:rPr lang="en-US"/>
              <a:t>Scripting HEC-ResSim with Jython</a:t>
            </a:r>
          </a:p>
        </p:txBody>
      </p:sp>
      <p:sp>
        <p:nvSpPr>
          <p:cNvPr id="45059" name="Rectangle 3"/>
          <p:cNvSpPr>
            <a:spLocks noGrp="1" noChangeArrowheads="1"/>
          </p:cNvSpPr>
          <p:nvPr>
            <p:ph type="dt" sz="quarter" idx="1"/>
          </p:nvPr>
        </p:nvSpPr>
        <p:spPr>
          <a:noFill/>
        </p:spPr>
        <p:txBody>
          <a:bodyPr/>
          <a:lstStyle/>
          <a:p>
            <a:r>
              <a:rPr lang="en-US"/>
              <a:t>4.3-L-17</a:t>
            </a:r>
          </a:p>
        </p:txBody>
      </p:sp>
      <p:sp>
        <p:nvSpPr>
          <p:cNvPr id="45060" name="Rectangle 6"/>
          <p:cNvSpPr>
            <a:spLocks noGrp="1" noChangeArrowheads="1"/>
          </p:cNvSpPr>
          <p:nvPr>
            <p:ph type="ftr" sz="quarter" idx="4"/>
          </p:nvPr>
        </p:nvSpPr>
        <p:spPr>
          <a:noFill/>
        </p:spPr>
        <p:txBody>
          <a:bodyPr/>
          <a:lstStyle/>
          <a:p>
            <a:r>
              <a:rPr lang="en-US"/>
              <a:t>Klipsch-Perryman</a:t>
            </a:r>
          </a:p>
        </p:txBody>
      </p:sp>
      <p:sp>
        <p:nvSpPr>
          <p:cNvPr id="45061" name="Rectangle 7"/>
          <p:cNvSpPr>
            <a:spLocks noGrp="1" noChangeArrowheads="1"/>
          </p:cNvSpPr>
          <p:nvPr>
            <p:ph type="sldNum" sz="quarter" idx="5"/>
          </p:nvPr>
        </p:nvSpPr>
        <p:spPr>
          <a:noFill/>
        </p:spPr>
        <p:txBody>
          <a:bodyPr/>
          <a:lstStyle/>
          <a:p>
            <a:fld id="{018468F6-4FC4-44C3-A08D-8FE4327A8415}" type="slidenum">
              <a:rPr lang="en-US" smtClean="0"/>
              <a:pPr/>
              <a:t>6</a:t>
            </a:fld>
            <a:endParaRPr lang="en-US"/>
          </a:p>
        </p:txBody>
      </p:sp>
      <p:sp>
        <p:nvSpPr>
          <p:cNvPr id="45062" name="Rectangle 2"/>
          <p:cNvSpPr>
            <a:spLocks noGrp="1" noRot="1" noChangeAspect="1" noChangeArrowheads="1" noTextEdit="1"/>
          </p:cNvSpPr>
          <p:nvPr>
            <p:ph type="sldImg"/>
          </p:nvPr>
        </p:nvSpPr>
        <p:spPr>
          <a:ln/>
        </p:spPr>
      </p:sp>
      <p:sp>
        <p:nvSpPr>
          <p:cNvPr id="45063"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Scripts that depend on other State Variables at the same time step must manually ensure they have been executed before the current script</a:t>
            </a:r>
          </a:p>
          <a:p>
            <a:endParaRPr lang="en-US" dirty="0"/>
          </a:p>
        </p:txBody>
      </p:sp>
    </p:spTree>
    <p:extLst>
      <p:ext uri="{BB962C8B-B14F-4D97-AF65-F5344CB8AC3E}">
        <p14:creationId xmlns:p14="http://schemas.microsoft.com/office/powerpoint/2010/main" val="3090834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a:noFill/>
        </p:spPr>
        <p:txBody>
          <a:bodyPr/>
          <a:lstStyle/>
          <a:p>
            <a:r>
              <a:rPr lang="en-US"/>
              <a:t>Scripting HEC-ResSim with Jython</a:t>
            </a:r>
          </a:p>
        </p:txBody>
      </p:sp>
      <p:sp>
        <p:nvSpPr>
          <p:cNvPr id="50179" name="Rectangle 3"/>
          <p:cNvSpPr>
            <a:spLocks noGrp="1" noChangeArrowheads="1"/>
          </p:cNvSpPr>
          <p:nvPr>
            <p:ph type="dt" sz="quarter" idx="1"/>
          </p:nvPr>
        </p:nvSpPr>
        <p:spPr>
          <a:noFill/>
        </p:spPr>
        <p:txBody>
          <a:bodyPr/>
          <a:lstStyle/>
          <a:p>
            <a:r>
              <a:rPr lang="en-US"/>
              <a:t>4.3-L-17</a:t>
            </a:r>
          </a:p>
        </p:txBody>
      </p:sp>
      <p:sp>
        <p:nvSpPr>
          <p:cNvPr id="50180" name="Rectangle 6"/>
          <p:cNvSpPr>
            <a:spLocks noGrp="1" noChangeArrowheads="1"/>
          </p:cNvSpPr>
          <p:nvPr>
            <p:ph type="ftr" sz="quarter" idx="4"/>
          </p:nvPr>
        </p:nvSpPr>
        <p:spPr>
          <a:noFill/>
        </p:spPr>
        <p:txBody>
          <a:bodyPr/>
          <a:lstStyle/>
          <a:p>
            <a:r>
              <a:rPr lang="en-US"/>
              <a:t>Klipsch-Perryman</a:t>
            </a:r>
          </a:p>
        </p:txBody>
      </p:sp>
      <p:sp>
        <p:nvSpPr>
          <p:cNvPr id="50181" name="Rectangle 7"/>
          <p:cNvSpPr>
            <a:spLocks noGrp="1" noChangeArrowheads="1"/>
          </p:cNvSpPr>
          <p:nvPr>
            <p:ph type="sldNum" sz="quarter" idx="5"/>
          </p:nvPr>
        </p:nvSpPr>
        <p:spPr>
          <a:noFill/>
        </p:spPr>
        <p:txBody>
          <a:bodyPr/>
          <a:lstStyle/>
          <a:p>
            <a:fld id="{0CF4B21A-2632-4CE0-A68C-CE05361FC0D1}" type="slidenum">
              <a:rPr lang="en-US" smtClean="0"/>
              <a:pPr/>
              <a:t>8</a:t>
            </a:fld>
            <a:endParaRPr lang="en-US"/>
          </a:p>
        </p:txBody>
      </p:sp>
      <p:sp>
        <p:nvSpPr>
          <p:cNvPr id="50182" name="Rectangle 2"/>
          <p:cNvSpPr>
            <a:spLocks noGrp="1" noRot="1" noChangeAspect="1" noChangeArrowheads="1" noTextEdit="1"/>
          </p:cNvSpPr>
          <p:nvPr>
            <p:ph type="sldImg"/>
          </p:nvPr>
        </p:nvSpPr>
        <p:spPr>
          <a:xfrm>
            <a:off x="1257300" y="719138"/>
            <a:ext cx="4800600" cy="3600450"/>
          </a:xfrm>
          <a:ln/>
        </p:spPr>
      </p:sp>
      <p:sp>
        <p:nvSpPr>
          <p:cNvPr id="50183" name="Rectangle 3"/>
          <p:cNvSpPr>
            <a:spLocks noGrp="1" noChangeArrowheads="1"/>
          </p:cNvSpPr>
          <p:nvPr>
            <p:ph type="body" idx="1"/>
          </p:nvPr>
        </p:nvSpPr>
        <p:spPr>
          <a:xfrm>
            <a:off x="731838" y="4560888"/>
            <a:ext cx="5851525" cy="4321175"/>
          </a:xfrm>
          <a:noFill/>
          <a:ln/>
        </p:spPr>
        <p:txBody>
          <a:bodyPr/>
          <a:lstStyle/>
          <a:p>
            <a:r>
              <a:rPr lang="en-US"/>
              <a:t>Jython is a Java implementation of the Python </a:t>
            </a:r>
            <a:r>
              <a:rPr lang="en-US" i="1"/>
              <a:t>programming</a:t>
            </a:r>
            <a:r>
              <a:rPr lang="en-US"/>
              <a:t> language and provides the common basis for ResSim, DssVue, and CWMS scripting.</a:t>
            </a:r>
          </a:p>
          <a:p>
            <a:endParaRPr lang="en-US"/>
          </a:p>
          <a:p>
            <a:r>
              <a:rPr lang="en-US"/>
              <a:t>State Variable definition scripts do not return anything.  They must “set” the value of the TimeSeries object for the current time step, or have set it in an earlier time step.  The script may optionally set values into the future (through the end of the computation time window).</a:t>
            </a:r>
          </a:p>
        </p:txBody>
      </p:sp>
    </p:spTree>
    <p:extLst>
      <p:ext uri="{BB962C8B-B14F-4D97-AF65-F5344CB8AC3E}">
        <p14:creationId xmlns:p14="http://schemas.microsoft.com/office/powerpoint/2010/main" val="438155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a:noFill/>
        </p:spPr>
        <p:txBody>
          <a:bodyPr/>
          <a:lstStyle/>
          <a:p>
            <a:r>
              <a:rPr lang="en-US"/>
              <a:t>Scripting HEC-ResSim with Jython</a:t>
            </a:r>
          </a:p>
        </p:txBody>
      </p:sp>
      <p:sp>
        <p:nvSpPr>
          <p:cNvPr id="51203" name="Rectangle 3"/>
          <p:cNvSpPr>
            <a:spLocks noGrp="1" noChangeArrowheads="1"/>
          </p:cNvSpPr>
          <p:nvPr>
            <p:ph type="dt" sz="quarter" idx="1"/>
          </p:nvPr>
        </p:nvSpPr>
        <p:spPr>
          <a:noFill/>
        </p:spPr>
        <p:txBody>
          <a:bodyPr/>
          <a:lstStyle/>
          <a:p>
            <a:r>
              <a:rPr lang="en-US"/>
              <a:t>4.3-L-17</a:t>
            </a:r>
          </a:p>
        </p:txBody>
      </p:sp>
      <p:sp>
        <p:nvSpPr>
          <p:cNvPr id="51204" name="Rectangle 6"/>
          <p:cNvSpPr>
            <a:spLocks noGrp="1" noChangeArrowheads="1"/>
          </p:cNvSpPr>
          <p:nvPr>
            <p:ph type="ftr" sz="quarter" idx="4"/>
          </p:nvPr>
        </p:nvSpPr>
        <p:spPr>
          <a:noFill/>
        </p:spPr>
        <p:txBody>
          <a:bodyPr/>
          <a:lstStyle/>
          <a:p>
            <a:r>
              <a:rPr lang="en-US"/>
              <a:t>Klipsch-Perryman</a:t>
            </a:r>
          </a:p>
        </p:txBody>
      </p:sp>
      <p:sp>
        <p:nvSpPr>
          <p:cNvPr id="51205" name="Rectangle 7"/>
          <p:cNvSpPr>
            <a:spLocks noGrp="1" noChangeArrowheads="1"/>
          </p:cNvSpPr>
          <p:nvPr>
            <p:ph type="sldNum" sz="quarter" idx="5"/>
          </p:nvPr>
        </p:nvSpPr>
        <p:spPr>
          <a:noFill/>
        </p:spPr>
        <p:txBody>
          <a:bodyPr/>
          <a:lstStyle/>
          <a:p>
            <a:fld id="{25F73F44-7772-4E7B-8D99-41153872B220}" type="slidenum">
              <a:rPr lang="en-US" smtClean="0"/>
              <a:pPr/>
              <a:t>9</a:t>
            </a:fld>
            <a:endParaRPr lang="en-US"/>
          </a:p>
        </p:txBody>
      </p:sp>
      <p:sp>
        <p:nvSpPr>
          <p:cNvPr id="51206" name="Rectangle 2"/>
          <p:cNvSpPr>
            <a:spLocks noGrp="1" noRot="1" noChangeAspect="1" noChangeArrowheads="1" noTextEdit="1"/>
          </p:cNvSpPr>
          <p:nvPr>
            <p:ph type="sldImg"/>
          </p:nvPr>
        </p:nvSpPr>
        <p:spPr>
          <a:ln/>
        </p:spPr>
      </p:sp>
      <p:sp>
        <p:nvSpPr>
          <p:cNvPr id="51207"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277658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a:noFill/>
        </p:spPr>
        <p:txBody>
          <a:bodyPr/>
          <a:lstStyle/>
          <a:p>
            <a:r>
              <a:rPr lang="en-US"/>
              <a:t>Scripting HEC-ResSim with Jython</a:t>
            </a:r>
          </a:p>
        </p:txBody>
      </p:sp>
      <p:sp>
        <p:nvSpPr>
          <p:cNvPr id="54275" name="Rectangle 3"/>
          <p:cNvSpPr>
            <a:spLocks noGrp="1" noChangeArrowheads="1"/>
          </p:cNvSpPr>
          <p:nvPr>
            <p:ph type="dt" sz="quarter" idx="1"/>
          </p:nvPr>
        </p:nvSpPr>
        <p:spPr>
          <a:noFill/>
        </p:spPr>
        <p:txBody>
          <a:bodyPr/>
          <a:lstStyle/>
          <a:p>
            <a:r>
              <a:rPr lang="en-US"/>
              <a:t>4.3-L-17</a:t>
            </a:r>
          </a:p>
        </p:txBody>
      </p:sp>
      <p:sp>
        <p:nvSpPr>
          <p:cNvPr id="54276" name="Rectangle 6"/>
          <p:cNvSpPr>
            <a:spLocks noGrp="1" noChangeArrowheads="1"/>
          </p:cNvSpPr>
          <p:nvPr>
            <p:ph type="ftr" sz="quarter" idx="4"/>
          </p:nvPr>
        </p:nvSpPr>
        <p:spPr>
          <a:noFill/>
        </p:spPr>
        <p:txBody>
          <a:bodyPr/>
          <a:lstStyle/>
          <a:p>
            <a:r>
              <a:rPr lang="en-US"/>
              <a:t>Klipsch-Perryman</a:t>
            </a:r>
          </a:p>
        </p:txBody>
      </p:sp>
      <p:sp>
        <p:nvSpPr>
          <p:cNvPr id="54277" name="Rectangle 7"/>
          <p:cNvSpPr>
            <a:spLocks noGrp="1" noChangeArrowheads="1"/>
          </p:cNvSpPr>
          <p:nvPr>
            <p:ph type="sldNum" sz="quarter" idx="5"/>
          </p:nvPr>
        </p:nvSpPr>
        <p:spPr>
          <a:noFill/>
        </p:spPr>
        <p:txBody>
          <a:bodyPr/>
          <a:lstStyle/>
          <a:p>
            <a:fld id="{488F0D5A-45A4-4BD1-ABD8-CD7706FEBF1E}" type="slidenum">
              <a:rPr lang="en-US" smtClean="0"/>
              <a:pPr/>
              <a:t>10</a:t>
            </a:fld>
            <a:endParaRPr lang="en-US"/>
          </a:p>
        </p:txBody>
      </p:sp>
      <p:sp>
        <p:nvSpPr>
          <p:cNvPr id="54278" name="Rectangle 2"/>
          <p:cNvSpPr>
            <a:spLocks noGrp="1" noRot="1" noChangeAspect="1" noChangeArrowheads="1" noTextEdit="1"/>
          </p:cNvSpPr>
          <p:nvPr>
            <p:ph type="sldImg"/>
          </p:nvPr>
        </p:nvSpPr>
        <p:spPr>
          <a:ln/>
        </p:spPr>
      </p:sp>
      <p:sp>
        <p:nvSpPr>
          <p:cNvPr id="5427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267168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a:noFill/>
        </p:spPr>
        <p:txBody>
          <a:bodyPr/>
          <a:lstStyle/>
          <a:p>
            <a:r>
              <a:rPr lang="en-US"/>
              <a:t>Scripting HEC-ResSim with Jython</a:t>
            </a:r>
          </a:p>
        </p:txBody>
      </p:sp>
      <p:sp>
        <p:nvSpPr>
          <p:cNvPr id="55299" name="Rectangle 3"/>
          <p:cNvSpPr>
            <a:spLocks noGrp="1" noChangeArrowheads="1"/>
          </p:cNvSpPr>
          <p:nvPr>
            <p:ph type="dt" sz="quarter" idx="1"/>
          </p:nvPr>
        </p:nvSpPr>
        <p:spPr>
          <a:noFill/>
        </p:spPr>
        <p:txBody>
          <a:bodyPr/>
          <a:lstStyle/>
          <a:p>
            <a:r>
              <a:rPr lang="en-US"/>
              <a:t>4.3-L-17</a:t>
            </a:r>
          </a:p>
        </p:txBody>
      </p:sp>
      <p:sp>
        <p:nvSpPr>
          <p:cNvPr id="55300" name="Rectangle 6"/>
          <p:cNvSpPr>
            <a:spLocks noGrp="1" noChangeArrowheads="1"/>
          </p:cNvSpPr>
          <p:nvPr>
            <p:ph type="ftr" sz="quarter" idx="4"/>
          </p:nvPr>
        </p:nvSpPr>
        <p:spPr>
          <a:noFill/>
        </p:spPr>
        <p:txBody>
          <a:bodyPr/>
          <a:lstStyle/>
          <a:p>
            <a:r>
              <a:rPr lang="en-US"/>
              <a:t>Klipsch-Perryman</a:t>
            </a:r>
          </a:p>
        </p:txBody>
      </p:sp>
      <p:sp>
        <p:nvSpPr>
          <p:cNvPr id="55301" name="Rectangle 7"/>
          <p:cNvSpPr>
            <a:spLocks noGrp="1" noChangeArrowheads="1"/>
          </p:cNvSpPr>
          <p:nvPr>
            <p:ph type="sldNum" sz="quarter" idx="5"/>
          </p:nvPr>
        </p:nvSpPr>
        <p:spPr>
          <a:noFill/>
        </p:spPr>
        <p:txBody>
          <a:bodyPr/>
          <a:lstStyle/>
          <a:p>
            <a:fld id="{35F378C1-2AC6-42A7-8770-8BCF105D5678}" type="slidenum">
              <a:rPr lang="en-US" smtClean="0"/>
              <a:pPr/>
              <a:t>11</a:t>
            </a:fld>
            <a:endParaRPr lang="en-US"/>
          </a:p>
        </p:txBody>
      </p:sp>
      <p:sp>
        <p:nvSpPr>
          <p:cNvPr id="55302" name="Rectangle 2"/>
          <p:cNvSpPr>
            <a:spLocks noGrp="1" noRot="1" noChangeAspect="1" noChangeArrowheads="1" noTextEdit="1"/>
          </p:cNvSpPr>
          <p:nvPr>
            <p:ph type="sldImg"/>
          </p:nvPr>
        </p:nvSpPr>
        <p:spPr>
          <a:ln/>
        </p:spPr>
      </p:sp>
      <p:sp>
        <p:nvSpPr>
          <p:cNvPr id="55303"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1972836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hemeOverride" Target="../theme/themeOverride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hemeOverride" Target="../theme/themeOverride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90600" cy="4876800"/>
          </a:xfrm>
          <a:prstGeom prst="rect">
            <a:avLst/>
          </a:prstGeom>
          <a:solidFill>
            <a:schemeClr val="accent1"/>
          </a:solidFill>
          <a:ln w="9525">
            <a:noFill/>
            <a:miter lim="800000"/>
            <a:headEnd/>
            <a:tailEnd/>
          </a:ln>
          <a:effectLst/>
        </p:spPr>
        <p:txBody>
          <a:bodyPr wrap="none" anchor="ctr"/>
          <a:lstStyle/>
          <a:p>
            <a:pPr algn="ctr">
              <a:defRPr/>
            </a:pPr>
            <a:endParaRPr lang="en-US" sz="2400">
              <a:solidFill>
                <a:schemeClr val="tx1"/>
              </a:solidFill>
              <a:latin typeface="Times New Roman" pitchFamily="18" charset="0"/>
            </a:endParaRPr>
          </a:p>
        </p:txBody>
      </p:sp>
      <p:sp>
        <p:nvSpPr>
          <p:cNvPr id="5" name="Line 3"/>
          <p:cNvSpPr>
            <a:spLocks noChangeShapeType="1"/>
          </p:cNvSpPr>
          <p:nvPr/>
        </p:nvSpPr>
        <p:spPr bwMode="auto">
          <a:xfrm>
            <a:off x="0" y="4876800"/>
            <a:ext cx="990600" cy="0"/>
          </a:xfrm>
          <a:prstGeom prst="line">
            <a:avLst/>
          </a:prstGeom>
          <a:noFill/>
          <a:ln w="50800">
            <a:solidFill>
              <a:srgbClr val="460000"/>
            </a:solidFill>
            <a:round/>
            <a:headEnd/>
            <a:tailEnd/>
          </a:ln>
          <a:effectLst/>
        </p:spPr>
        <p:txBody>
          <a:bodyPr/>
          <a:lstStyle/>
          <a:p>
            <a:pPr>
              <a:defRPr/>
            </a:pPr>
            <a:endParaRPr lang="en-US"/>
          </a:p>
        </p:txBody>
      </p:sp>
      <p:sp>
        <p:nvSpPr>
          <p:cNvPr id="6" name="Rectangle 4"/>
          <p:cNvSpPr>
            <a:spLocks noChangeArrowheads="1"/>
          </p:cNvSpPr>
          <p:nvPr/>
        </p:nvSpPr>
        <p:spPr bwMode="auto">
          <a:xfrm>
            <a:off x="6305550" y="3532188"/>
            <a:ext cx="2438400" cy="231775"/>
          </a:xfrm>
          <a:prstGeom prst="rect">
            <a:avLst/>
          </a:prstGeom>
          <a:solidFill>
            <a:schemeClr val="folHlink"/>
          </a:solidFill>
          <a:ln w="9525">
            <a:noFill/>
            <a:miter lim="800000"/>
            <a:headEnd/>
            <a:tailEnd/>
          </a:ln>
          <a:effectLst/>
        </p:spPr>
        <p:txBody>
          <a:bodyPr wrap="none" anchor="ctr"/>
          <a:lstStyle/>
          <a:p>
            <a:pPr algn="ctr">
              <a:defRPr/>
            </a:pPr>
            <a:endParaRPr lang="en-US" sz="2400">
              <a:solidFill>
                <a:schemeClr val="tx1"/>
              </a:solidFill>
              <a:latin typeface="Times New Roman" pitchFamily="18" charset="0"/>
            </a:endParaRPr>
          </a:p>
        </p:txBody>
      </p:sp>
      <p:sp>
        <p:nvSpPr>
          <p:cNvPr id="7" name="Line 5"/>
          <p:cNvSpPr>
            <a:spLocks noChangeShapeType="1"/>
          </p:cNvSpPr>
          <p:nvPr/>
        </p:nvSpPr>
        <p:spPr bwMode="auto">
          <a:xfrm>
            <a:off x="657225" y="3657600"/>
            <a:ext cx="8077200" cy="0"/>
          </a:xfrm>
          <a:prstGeom prst="line">
            <a:avLst/>
          </a:prstGeom>
          <a:noFill/>
          <a:ln w="44450">
            <a:solidFill>
              <a:srgbClr val="460000"/>
            </a:solidFill>
            <a:round/>
            <a:headEnd/>
            <a:tailEnd/>
          </a:ln>
          <a:effectLst/>
        </p:spPr>
        <p:txBody>
          <a:bodyPr/>
          <a:lstStyle/>
          <a:p>
            <a:pPr>
              <a:defRPr/>
            </a:pPr>
            <a:endParaRPr lang="en-US"/>
          </a:p>
        </p:txBody>
      </p:sp>
      <p:pic>
        <p:nvPicPr>
          <p:cNvPr id="8" name="Picture 11" descr="iDownload"/>
          <p:cNvPicPr>
            <a:picLocks noChangeAspect="1" noChangeArrowheads="1"/>
          </p:cNvPicPr>
          <p:nvPr/>
        </p:nvPicPr>
        <p:blipFill>
          <a:blip r:embed="rId2" cstate="print"/>
          <a:srcRect/>
          <a:stretch>
            <a:fillRect/>
          </a:stretch>
        </p:blipFill>
        <p:spPr bwMode="auto">
          <a:xfrm>
            <a:off x="95250" y="76200"/>
            <a:ext cx="971550" cy="650875"/>
          </a:xfrm>
          <a:prstGeom prst="rect">
            <a:avLst/>
          </a:prstGeom>
          <a:noFill/>
          <a:ln w="9525">
            <a:noFill/>
            <a:miter lim="800000"/>
            <a:headEnd/>
            <a:tailEnd/>
          </a:ln>
        </p:spPr>
      </p:pic>
      <p:pic>
        <p:nvPicPr>
          <p:cNvPr id="9" name="Picture 12" descr="iDownload"/>
          <p:cNvPicPr>
            <a:picLocks noChangeAspect="1" noChangeArrowheads="1"/>
          </p:cNvPicPr>
          <p:nvPr/>
        </p:nvPicPr>
        <p:blipFill>
          <a:blip r:embed="rId3" cstate="print"/>
          <a:srcRect/>
          <a:stretch>
            <a:fillRect/>
          </a:stretch>
        </p:blipFill>
        <p:spPr bwMode="auto">
          <a:xfrm>
            <a:off x="838200" y="377825"/>
            <a:ext cx="914400" cy="612775"/>
          </a:xfrm>
          <a:prstGeom prst="rect">
            <a:avLst/>
          </a:prstGeom>
          <a:noFill/>
          <a:ln w="9525">
            <a:noFill/>
            <a:miter lim="800000"/>
            <a:headEnd/>
            <a:tailEnd/>
          </a:ln>
        </p:spPr>
      </p:pic>
      <p:sp>
        <p:nvSpPr>
          <p:cNvPr id="778246" name="Rectangle 6"/>
          <p:cNvSpPr>
            <a:spLocks noGrp="1" noChangeArrowheads="1"/>
          </p:cNvSpPr>
          <p:nvPr>
            <p:ph type="ctrTitle"/>
          </p:nvPr>
        </p:nvSpPr>
        <p:spPr>
          <a:xfrm>
            <a:off x="1804988" y="1143000"/>
            <a:ext cx="6934200" cy="2209800"/>
          </a:xfrm>
        </p:spPr>
        <p:txBody>
          <a:bodyPr/>
          <a:lstStyle>
            <a:lvl1pPr>
              <a:defRPr sz="4600"/>
            </a:lvl1pPr>
          </a:lstStyle>
          <a:p>
            <a:r>
              <a:rPr lang="en-US"/>
              <a:t>Click to edit Master title style</a:t>
            </a:r>
          </a:p>
        </p:txBody>
      </p:sp>
      <p:sp>
        <p:nvSpPr>
          <p:cNvPr id="778247" name="Rectangle 7"/>
          <p:cNvSpPr>
            <a:spLocks noGrp="1" noChangeArrowheads="1"/>
          </p:cNvSpPr>
          <p:nvPr>
            <p:ph type="subTitle" idx="1"/>
          </p:nvPr>
        </p:nvSpPr>
        <p:spPr>
          <a:xfrm>
            <a:off x="1843088"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2" name="Rectangle 10"/>
          <p:cNvSpPr>
            <a:spLocks noGrp="1" noChangeArrowheads="1"/>
          </p:cNvSpPr>
          <p:nvPr>
            <p:ph type="sldNum" sz="quarter" idx="12"/>
          </p:nvPr>
        </p:nvSpPr>
        <p:spPr bwMode="auto">
          <a:xfrm>
            <a:off x="6781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000">
                <a:solidFill>
                  <a:schemeClr val="tx1"/>
                </a:solidFill>
              </a:defRPr>
            </a:lvl1pPr>
          </a:lstStyle>
          <a:p>
            <a:pPr>
              <a:defRPr/>
            </a:pPr>
            <a:fld id="{FB6B8DF8-8465-43C3-B005-2A5104B31BE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2125" y="76200"/>
            <a:ext cx="2076450" cy="6477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76200"/>
            <a:ext cx="6080125" cy="6477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43050" y="76200"/>
            <a:ext cx="7375525" cy="1085850"/>
          </a:xfrm>
        </p:spPr>
        <p:txBody>
          <a:bodyPr/>
          <a:lstStyle/>
          <a:p>
            <a:r>
              <a:rPr lang="en-US"/>
              <a:t>Click to edit Master title style</a:t>
            </a:r>
          </a:p>
        </p:txBody>
      </p:sp>
      <p:sp>
        <p:nvSpPr>
          <p:cNvPr id="3" name="Text Placeholder 2"/>
          <p:cNvSpPr>
            <a:spLocks noGrp="1"/>
          </p:cNvSpPr>
          <p:nvPr>
            <p:ph type="body" sz="half" idx="1"/>
          </p:nvPr>
        </p:nvSpPr>
        <p:spPr>
          <a:xfrm>
            <a:off x="6096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29"/>
          <p:cNvSpPr>
            <a:spLocks noGrp="1"/>
          </p:cNvSpPr>
          <p:nvPr>
            <p:ph type="dt" sz="half" idx="10"/>
          </p:nvPr>
        </p:nvSpPr>
        <p:spPr/>
        <p:txBody>
          <a:bodyPr/>
          <a:lstStyle>
            <a:lvl1pPr>
              <a:defRPr/>
            </a:lvl1pPr>
          </a:lstStyle>
          <a:p>
            <a:pPr>
              <a:defRPr/>
            </a:pPr>
            <a:endParaRPr lang="en-US" dirty="0"/>
          </a:p>
        </p:txBody>
      </p:sp>
      <p:sp>
        <p:nvSpPr>
          <p:cNvPr id="5" name="Footer Placeholder 18"/>
          <p:cNvSpPr>
            <a:spLocks noGrp="1"/>
          </p:cNvSpPr>
          <p:nvPr>
            <p:ph type="ftr" sz="quarter" idx="11"/>
          </p:nvPr>
        </p:nvSpPr>
        <p:spPr/>
        <p:txBody>
          <a:bodyPr/>
          <a:lstStyle>
            <a:lvl1pPr>
              <a:defRPr/>
            </a:lvl1pPr>
          </a:lstStyle>
          <a:p>
            <a:pPr>
              <a:defRPr/>
            </a:pPr>
            <a:endParaRPr lang="en-US" dirty="0"/>
          </a:p>
        </p:txBody>
      </p:sp>
      <p:sp>
        <p:nvSpPr>
          <p:cNvPr id="6" name="Slide Number Placeholder 26"/>
          <p:cNvSpPr>
            <a:spLocks noGrp="1"/>
          </p:cNvSpPr>
          <p:nvPr>
            <p:ph type="sldNum" sz="quarter" idx="12"/>
          </p:nvPr>
        </p:nvSpPr>
        <p:spPr/>
        <p:txBody>
          <a:bodyPr/>
          <a:lstStyle>
            <a:lvl1pPr>
              <a:defRPr/>
            </a:lvl1pPr>
          </a:lstStyle>
          <a:p>
            <a:pPr>
              <a:defRPr/>
            </a:pPr>
            <a:fld id="{FB6B8DF8-8465-43C3-B005-2A5104B31BE1}" type="slidenum">
              <a:rPr lang="en-US" smtClean="0"/>
              <a:pPr>
                <a:defRPr/>
              </a:pPr>
              <a:t>‹#›</a:t>
            </a:fld>
            <a:endParaRPr lang="en-US"/>
          </a:p>
        </p:txBody>
      </p:sp>
    </p:spTree>
    <p:extLst>
      <p:ext uri="{BB962C8B-B14F-4D97-AF65-F5344CB8AC3E}">
        <p14:creationId xmlns:p14="http://schemas.microsoft.com/office/powerpoint/2010/main" val="3220919609"/>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a:t>Click to edit Master title style</a:t>
            </a:r>
            <a:endParaRPr lang="en-US" dirty="0"/>
          </a:p>
        </p:txBody>
      </p:sp>
      <p:sp>
        <p:nvSpPr>
          <p:cNvPr id="3" name="Content Placeholder 2"/>
          <p:cNvSpPr>
            <a:spLocks noGrp="1"/>
          </p:cNvSpPr>
          <p:nvPr>
            <p:ph idx="1"/>
          </p:nvPr>
        </p:nvSpPr>
        <p:spPr>
          <a:xfrm>
            <a:off x="457200" y="1600200"/>
            <a:ext cx="8229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r>
              <a:rPr lang="en-US"/>
              <a:t>August 2000</a:t>
            </a:r>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51E5A7CC-8998-4DE2-A421-034E70E04537}" type="slidenum">
              <a:rPr lang="en-US" smtClean="0"/>
              <a:pPr>
                <a:defRPr/>
              </a:pPr>
              <a:t>‹#›</a:t>
            </a:fld>
            <a:endParaRPr lang="en-US"/>
          </a:p>
        </p:txBody>
      </p:sp>
    </p:spTree>
    <p:extLst>
      <p:ext uri="{BB962C8B-B14F-4D97-AF65-F5344CB8AC3E}">
        <p14:creationId xmlns:p14="http://schemas.microsoft.com/office/powerpoint/2010/main" val="35960784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August 2000</a:t>
            </a:r>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F54F904-1BC7-4C3F-86DB-47AE8A0281ED}" type="slidenum">
              <a:rPr lang="en-US" smtClean="0"/>
              <a:pPr>
                <a:defRPr/>
              </a:pPr>
              <a:t>‹#›</a:t>
            </a:fld>
            <a:endParaRPr lang="en-US"/>
          </a:p>
        </p:txBody>
      </p:sp>
    </p:spTree>
    <p:extLst>
      <p:ext uri="{BB962C8B-B14F-4D97-AF65-F5344CB8AC3E}">
        <p14:creationId xmlns:p14="http://schemas.microsoft.com/office/powerpoint/2010/main" val="536460715"/>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72440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72440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9"/>
          <p:cNvSpPr>
            <a:spLocks noGrp="1"/>
          </p:cNvSpPr>
          <p:nvPr>
            <p:ph type="dt" sz="half" idx="10"/>
          </p:nvPr>
        </p:nvSpPr>
        <p:spPr/>
        <p:txBody>
          <a:bodyPr/>
          <a:lstStyle>
            <a:lvl1pPr>
              <a:defRPr/>
            </a:lvl1pPr>
          </a:lstStyle>
          <a:p>
            <a:pPr>
              <a:defRPr/>
            </a:pPr>
            <a:r>
              <a:rPr lang="en-US"/>
              <a:t>August 2000</a:t>
            </a:r>
          </a:p>
        </p:txBody>
      </p:sp>
      <p:sp>
        <p:nvSpPr>
          <p:cNvPr id="6" name="Footer Placeholder 21"/>
          <p:cNvSpPr>
            <a:spLocks noGrp="1"/>
          </p:cNvSpPr>
          <p:nvPr>
            <p:ph type="ftr" sz="quarter" idx="11"/>
          </p:nvPr>
        </p:nvSpPr>
        <p:spPr/>
        <p:txBody>
          <a:bodyPr/>
          <a:lstStyle>
            <a:lvl1pPr>
              <a:defRPr/>
            </a:lvl1pPr>
          </a:lstStyle>
          <a:p>
            <a:pPr>
              <a:defRPr/>
            </a:pPr>
            <a:endParaRPr lang="en-US" dirty="0"/>
          </a:p>
        </p:txBody>
      </p:sp>
      <p:sp>
        <p:nvSpPr>
          <p:cNvPr id="7" name="Slide Number Placeholder 17"/>
          <p:cNvSpPr>
            <a:spLocks noGrp="1"/>
          </p:cNvSpPr>
          <p:nvPr>
            <p:ph type="sldNum" sz="quarter" idx="12"/>
          </p:nvPr>
        </p:nvSpPr>
        <p:spPr/>
        <p:txBody>
          <a:bodyPr/>
          <a:lstStyle>
            <a:lvl1pPr>
              <a:defRPr/>
            </a:lvl1pPr>
          </a:lstStyle>
          <a:p>
            <a:pPr>
              <a:defRPr/>
            </a:pPr>
            <a:fld id="{9ED7EDA2-8722-4929-B433-55629953EA90}" type="slidenum">
              <a:rPr lang="en-US" smtClean="0"/>
              <a:pPr>
                <a:defRPr/>
              </a:pPr>
              <a:t>‹#›</a:t>
            </a:fld>
            <a:endParaRPr lang="en-US"/>
          </a:p>
        </p:txBody>
      </p:sp>
    </p:spTree>
    <p:extLst>
      <p:ext uri="{BB962C8B-B14F-4D97-AF65-F5344CB8AC3E}">
        <p14:creationId xmlns:p14="http://schemas.microsoft.com/office/powerpoint/2010/main" val="28023767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24000"/>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6" y="1524002"/>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183352"/>
            <a:ext cx="4040188" cy="4141248"/>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6" y="2178844"/>
            <a:ext cx="4041775" cy="4145757"/>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pPr>
              <a:defRPr/>
            </a:pPr>
            <a:r>
              <a:rPr lang="en-US"/>
              <a:t>August 2000</a:t>
            </a:r>
          </a:p>
        </p:txBody>
      </p:sp>
      <p:sp>
        <p:nvSpPr>
          <p:cNvPr id="8" name="Footer Placeholder 21"/>
          <p:cNvSpPr>
            <a:spLocks noGrp="1"/>
          </p:cNvSpPr>
          <p:nvPr>
            <p:ph type="ftr" sz="quarter" idx="11"/>
          </p:nvPr>
        </p:nvSpPr>
        <p:spPr/>
        <p:txBody>
          <a:bodyPr/>
          <a:lstStyle>
            <a:lvl1pPr>
              <a:defRPr/>
            </a:lvl1pPr>
          </a:lstStyle>
          <a:p>
            <a:pPr>
              <a:defRPr/>
            </a:pPr>
            <a:endParaRPr lang="en-US" dirty="0"/>
          </a:p>
        </p:txBody>
      </p:sp>
      <p:sp>
        <p:nvSpPr>
          <p:cNvPr id="9" name="Slide Number Placeholder 17"/>
          <p:cNvSpPr>
            <a:spLocks noGrp="1"/>
          </p:cNvSpPr>
          <p:nvPr>
            <p:ph type="sldNum" sz="quarter" idx="12"/>
          </p:nvPr>
        </p:nvSpPr>
        <p:spPr/>
        <p:txBody>
          <a:bodyPr/>
          <a:lstStyle>
            <a:lvl1pPr>
              <a:defRPr/>
            </a:lvl1pPr>
          </a:lstStyle>
          <a:p>
            <a:pPr>
              <a:defRPr/>
            </a:pPr>
            <a:fld id="{B4778B41-72F7-402F-9E95-3D5C436A131B}" type="slidenum">
              <a:rPr lang="en-US" smtClean="0"/>
              <a:pPr>
                <a:defRPr/>
              </a:pPr>
              <a:t>‹#›</a:t>
            </a:fld>
            <a:endParaRPr lang="en-US"/>
          </a:p>
        </p:txBody>
      </p:sp>
    </p:spTree>
    <p:extLst>
      <p:ext uri="{BB962C8B-B14F-4D97-AF65-F5344CB8AC3E}">
        <p14:creationId xmlns:p14="http://schemas.microsoft.com/office/powerpoint/2010/main" val="24995749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endParaRPr lang="en-US" dirty="0"/>
          </a:p>
        </p:txBody>
      </p:sp>
      <p:sp>
        <p:nvSpPr>
          <p:cNvPr id="3" name="Date Placeholder 9"/>
          <p:cNvSpPr>
            <a:spLocks noGrp="1"/>
          </p:cNvSpPr>
          <p:nvPr>
            <p:ph type="dt" sz="half" idx="10"/>
          </p:nvPr>
        </p:nvSpPr>
        <p:spPr/>
        <p:txBody>
          <a:bodyPr/>
          <a:lstStyle>
            <a:lvl1pPr>
              <a:defRPr/>
            </a:lvl1pPr>
          </a:lstStyle>
          <a:p>
            <a:pPr>
              <a:defRPr/>
            </a:pPr>
            <a:r>
              <a:rPr lang="en-US"/>
              <a:t>August 2000</a:t>
            </a:r>
          </a:p>
        </p:txBody>
      </p:sp>
      <p:sp>
        <p:nvSpPr>
          <p:cNvPr id="4" name="Footer Placeholder 21"/>
          <p:cNvSpPr>
            <a:spLocks noGrp="1"/>
          </p:cNvSpPr>
          <p:nvPr>
            <p:ph type="ftr" sz="quarter" idx="11"/>
          </p:nvPr>
        </p:nvSpPr>
        <p:spPr/>
        <p:txBody>
          <a:bodyPr/>
          <a:lstStyle>
            <a:lvl1pPr>
              <a:defRPr/>
            </a:lvl1pPr>
          </a:lstStyle>
          <a:p>
            <a:pPr>
              <a:defRPr/>
            </a:pPr>
            <a:endParaRPr lang="en-US" dirty="0"/>
          </a:p>
        </p:txBody>
      </p:sp>
      <p:sp>
        <p:nvSpPr>
          <p:cNvPr id="5" name="Slide Number Placeholder 17"/>
          <p:cNvSpPr>
            <a:spLocks noGrp="1"/>
          </p:cNvSpPr>
          <p:nvPr>
            <p:ph type="sldNum" sz="quarter" idx="12"/>
          </p:nvPr>
        </p:nvSpPr>
        <p:spPr/>
        <p:txBody>
          <a:bodyPr/>
          <a:lstStyle>
            <a:lvl1pPr>
              <a:defRPr/>
            </a:lvl1pPr>
          </a:lstStyle>
          <a:p>
            <a:pPr>
              <a:defRPr/>
            </a:pPr>
            <a:fld id="{878A5B97-67F1-436D-BBAD-A2FF81C04BE7}" type="slidenum">
              <a:rPr lang="en-US" smtClean="0"/>
              <a:pPr>
                <a:defRPr/>
              </a:pPr>
              <a:t>‹#›</a:t>
            </a:fld>
            <a:endParaRPr lang="en-US"/>
          </a:p>
        </p:txBody>
      </p:sp>
    </p:spTree>
    <p:extLst>
      <p:ext uri="{BB962C8B-B14F-4D97-AF65-F5344CB8AC3E}">
        <p14:creationId xmlns:p14="http://schemas.microsoft.com/office/powerpoint/2010/main" val="11590927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r>
              <a:rPr lang="en-US"/>
              <a:t>August 2000</a:t>
            </a:r>
          </a:p>
        </p:txBody>
      </p:sp>
      <p:sp>
        <p:nvSpPr>
          <p:cNvPr id="3" name="Footer Placeholder 21"/>
          <p:cNvSpPr>
            <a:spLocks noGrp="1"/>
          </p:cNvSpPr>
          <p:nvPr>
            <p:ph type="ftr" sz="quarter" idx="11"/>
          </p:nvPr>
        </p:nvSpPr>
        <p:spPr/>
        <p:txBody>
          <a:bodyPr/>
          <a:lstStyle>
            <a:lvl1pPr>
              <a:defRPr/>
            </a:lvl1pPr>
          </a:lstStyle>
          <a:p>
            <a:pPr>
              <a:defRPr/>
            </a:pP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9FBB9524-FC62-43D6-A764-611DAAB25170}" type="slidenum">
              <a:rPr lang="en-US" smtClean="0"/>
              <a:pPr>
                <a:defRPr/>
              </a:pPr>
              <a:t>‹#›</a:t>
            </a:fld>
            <a:endParaRPr lang="en-US"/>
          </a:p>
        </p:txBody>
      </p:sp>
    </p:spTree>
    <p:extLst>
      <p:ext uri="{BB962C8B-B14F-4D97-AF65-F5344CB8AC3E}">
        <p14:creationId xmlns:p14="http://schemas.microsoft.com/office/powerpoint/2010/main" val="2425654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r>
              <a:rPr lang="en-US"/>
              <a:t>August 2000</a:t>
            </a:r>
          </a:p>
        </p:txBody>
      </p:sp>
      <p:sp>
        <p:nvSpPr>
          <p:cNvPr id="6" name="Footer Placeholder 21"/>
          <p:cNvSpPr>
            <a:spLocks noGrp="1"/>
          </p:cNvSpPr>
          <p:nvPr>
            <p:ph type="ftr" sz="quarter" idx="11"/>
          </p:nvPr>
        </p:nvSpPr>
        <p:spPr/>
        <p:txBody>
          <a:bodyPr/>
          <a:lstStyle>
            <a:lvl1pPr>
              <a:defRPr/>
            </a:lvl1pPr>
          </a:lstStyle>
          <a:p>
            <a:pPr>
              <a:defRPr/>
            </a:pPr>
            <a:endParaRPr lang="en-US" dirty="0"/>
          </a:p>
        </p:txBody>
      </p:sp>
      <p:sp>
        <p:nvSpPr>
          <p:cNvPr id="7" name="Slide Number Placeholder 17"/>
          <p:cNvSpPr>
            <a:spLocks noGrp="1"/>
          </p:cNvSpPr>
          <p:nvPr>
            <p:ph type="sldNum" sz="quarter" idx="12"/>
          </p:nvPr>
        </p:nvSpPr>
        <p:spPr/>
        <p:txBody>
          <a:bodyPr/>
          <a:lstStyle>
            <a:lvl1pPr>
              <a:defRPr/>
            </a:lvl1pPr>
          </a:lstStyle>
          <a:p>
            <a:pPr>
              <a:defRPr/>
            </a:pPr>
            <a:fld id="{DCF5ACED-2ED9-469B-B00A-B6A0E80EBA61}" type="slidenum">
              <a:rPr lang="en-US" smtClean="0"/>
              <a:pPr>
                <a:defRPr/>
              </a:pPr>
              <a:t>‹#›</a:t>
            </a:fld>
            <a:endParaRPr lang="en-US"/>
          </a:p>
        </p:txBody>
      </p:sp>
    </p:spTree>
    <p:extLst>
      <p:ext uri="{BB962C8B-B14F-4D97-AF65-F5344CB8AC3E}">
        <p14:creationId xmlns:p14="http://schemas.microsoft.com/office/powerpoint/2010/main" val="24195758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2400"/>
          </a:p>
        </p:txBody>
      </p:sp>
      <p:sp>
        <p:nvSpPr>
          <p:cNvPr id="6" name="Right Triangle 5"/>
          <p:cNvSpPr/>
          <p:nvPr/>
        </p:nvSpPr>
        <p:spPr>
          <a:xfrm rot="420000" flipV="1">
            <a:off x="8004176" y="5359402"/>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2400"/>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2400">
              <a:latin typeface="+mn-lt"/>
            </a:endParaRPr>
          </a:p>
        </p:txBody>
      </p:sp>
      <p:sp>
        <p:nvSpPr>
          <p:cNvPr id="8" name="Freeform 7"/>
          <p:cNvSpPr>
            <a:spLocks/>
          </p:cNvSpPr>
          <p:nvPr/>
        </p:nvSpPr>
        <p:spPr bwMode="auto">
          <a:xfrm flipV="1">
            <a:off x="4381500" y="6219827"/>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2400">
              <a:latin typeface="+mn-lt"/>
            </a:endParaRPr>
          </a:p>
        </p:txBody>
      </p:sp>
      <p:sp>
        <p:nvSpPr>
          <p:cNvPr id="2" name="Title 1"/>
          <p:cNvSpPr>
            <a:spLocks noGrp="1"/>
          </p:cNvSpPr>
          <p:nvPr>
            <p:ph type="title"/>
          </p:nvPr>
        </p:nvSpPr>
        <p:spPr>
          <a:xfrm>
            <a:off x="609600" y="1176998"/>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r>
              <a:rPr lang="en-US"/>
              <a:t>August 2000</a:t>
            </a:r>
          </a:p>
        </p:txBody>
      </p:sp>
      <p:sp>
        <p:nvSpPr>
          <p:cNvPr id="10" name="Footer Placeholder 5"/>
          <p:cNvSpPr>
            <a:spLocks noGrp="1"/>
          </p:cNvSpPr>
          <p:nvPr>
            <p:ph type="ftr" sz="quarter" idx="11"/>
          </p:nvPr>
        </p:nvSpPr>
        <p:spPr/>
        <p:txBody>
          <a:bodyPr/>
          <a:lstStyle>
            <a:lvl1pPr>
              <a:defRPr/>
            </a:lvl1pPr>
          </a:lstStyle>
          <a:p>
            <a:pPr>
              <a:defRPr/>
            </a:pPr>
            <a:endParaRPr lang="en-US" dirty="0"/>
          </a:p>
        </p:txBody>
      </p:sp>
      <p:sp>
        <p:nvSpPr>
          <p:cNvPr id="11" name="Slide Number Placeholder 6"/>
          <p:cNvSpPr>
            <a:spLocks noGrp="1"/>
          </p:cNvSpPr>
          <p:nvPr>
            <p:ph type="sldNum" sz="quarter" idx="12"/>
          </p:nvPr>
        </p:nvSpPr>
        <p:spPr>
          <a:xfrm>
            <a:off x="8077200" y="6356352"/>
            <a:ext cx="609600" cy="365125"/>
          </a:xfrm>
        </p:spPr>
        <p:txBody>
          <a:bodyPr/>
          <a:lstStyle>
            <a:lvl1pPr>
              <a:defRPr/>
            </a:lvl1pPr>
          </a:lstStyle>
          <a:p>
            <a:pPr>
              <a:defRPr/>
            </a:pPr>
            <a:fld id="{D604BA05-2534-421A-A69E-08C353EBE57E}" type="slidenum">
              <a:rPr lang="en-US" smtClean="0"/>
              <a:pPr>
                <a:defRPr/>
              </a:pPr>
              <a:t>‹#›</a:t>
            </a:fld>
            <a:endParaRPr lang="en-US"/>
          </a:p>
        </p:txBody>
      </p:sp>
    </p:spTree>
    <p:extLst>
      <p:ext uri="{BB962C8B-B14F-4D97-AF65-F5344CB8AC3E}">
        <p14:creationId xmlns:p14="http://schemas.microsoft.com/office/powerpoint/2010/main" val="21090495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1600200"/>
            <a:ext cx="8229600" cy="4724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r>
              <a:rPr lang="en-US"/>
              <a:t>August 2000</a:t>
            </a:r>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3F70B7F4-F459-4E30-8426-E4F381311892}" type="slidenum">
              <a:rPr lang="en-US" smtClean="0"/>
              <a:pPr>
                <a:defRPr/>
              </a:pPr>
              <a:t>‹#›</a:t>
            </a:fld>
            <a:endParaRPr lang="en-US"/>
          </a:p>
        </p:txBody>
      </p:sp>
    </p:spTree>
    <p:extLst>
      <p:ext uri="{BB962C8B-B14F-4D97-AF65-F5344CB8AC3E}">
        <p14:creationId xmlns:p14="http://schemas.microsoft.com/office/powerpoint/2010/main" val="30853741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2"/>
            <a:ext cx="20574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14402"/>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r>
              <a:rPr lang="en-US"/>
              <a:t>August 2000</a:t>
            </a:r>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C6F31E84-6124-49EB-9A4E-B51385D1CC35}" type="slidenum">
              <a:rPr lang="en-US" smtClean="0"/>
              <a:pPr>
                <a:defRPr/>
              </a:pPr>
              <a:t>‹#›</a:t>
            </a:fld>
            <a:endParaRPr lang="en-US"/>
          </a:p>
        </p:txBody>
      </p:sp>
    </p:spTree>
    <p:extLst>
      <p:ext uri="{BB962C8B-B14F-4D97-AF65-F5344CB8AC3E}">
        <p14:creationId xmlns:p14="http://schemas.microsoft.com/office/powerpoint/2010/main" val="33345771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a:t>Click to edit Master title style</a:t>
            </a:r>
            <a:endParaRPr lang="en-US" dirty="0"/>
          </a:p>
        </p:txBody>
      </p:sp>
      <p:sp>
        <p:nvSpPr>
          <p:cNvPr id="3" name="Date Placeholder 9"/>
          <p:cNvSpPr>
            <a:spLocks noGrp="1"/>
          </p:cNvSpPr>
          <p:nvPr>
            <p:ph type="dt" sz="half" idx="10"/>
          </p:nvPr>
        </p:nvSpPr>
        <p:spPr/>
        <p:txBody>
          <a:bodyPr/>
          <a:lstStyle>
            <a:lvl1pPr>
              <a:defRPr/>
            </a:lvl1pPr>
          </a:lstStyle>
          <a:p>
            <a:pPr>
              <a:defRPr/>
            </a:pPr>
            <a:r>
              <a:rPr lang="en-US"/>
              <a:t>August 2000</a:t>
            </a:r>
          </a:p>
        </p:txBody>
      </p:sp>
      <p:sp>
        <p:nvSpPr>
          <p:cNvPr id="4" name="Footer Placeholder 21"/>
          <p:cNvSpPr>
            <a:spLocks noGrp="1"/>
          </p:cNvSpPr>
          <p:nvPr>
            <p:ph type="ftr" sz="quarter" idx="11"/>
          </p:nvPr>
        </p:nvSpPr>
        <p:spPr/>
        <p:txBody>
          <a:bodyPr/>
          <a:lstStyle>
            <a:lvl1pPr>
              <a:defRPr/>
            </a:lvl1pPr>
          </a:lstStyle>
          <a:p>
            <a:pPr>
              <a:defRPr/>
            </a:pPr>
            <a:endParaRPr lang="en-US" dirty="0"/>
          </a:p>
        </p:txBody>
      </p:sp>
      <p:sp>
        <p:nvSpPr>
          <p:cNvPr id="5" name="Slide Number Placeholder 17"/>
          <p:cNvSpPr>
            <a:spLocks noGrp="1"/>
          </p:cNvSpPr>
          <p:nvPr>
            <p:ph type="sldNum" sz="quarter" idx="12"/>
          </p:nvPr>
        </p:nvSpPr>
        <p:spPr/>
        <p:txBody>
          <a:bodyPr/>
          <a:lstStyle>
            <a:lvl1pPr>
              <a:defRPr/>
            </a:lvl1pPr>
          </a:lstStyle>
          <a:p>
            <a:pPr>
              <a:defRPr/>
            </a:pPr>
            <a:fld id="{B4778B41-72F7-402F-9E95-3D5C436A131B}" type="slidenum">
              <a:rPr lang="en-US" smtClean="0"/>
              <a:pPr>
                <a:defRPr/>
              </a:pPr>
              <a:t>‹#›</a:t>
            </a:fld>
            <a:endParaRPr lang="en-US"/>
          </a:p>
        </p:txBody>
      </p:sp>
    </p:spTree>
    <p:extLst>
      <p:ext uri="{BB962C8B-B14F-4D97-AF65-F5344CB8AC3E}">
        <p14:creationId xmlns:p14="http://schemas.microsoft.com/office/powerpoint/2010/main" val="1175794921"/>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43050" y="76200"/>
            <a:ext cx="7375525" cy="1085850"/>
          </a:xfrm>
        </p:spPr>
        <p:txBody>
          <a:bodyPr/>
          <a:lstStyle/>
          <a:p>
            <a:r>
              <a:rPr lang="en-US"/>
              <a:t>Click to edit Master title style</a:t>
            </a:r>
          </a:p>
        </p:txBody>
      </p:sp>
      <p:sp>
        <p:nvSpPr>
          <p:cNvPr id="3" name="Text Placeholder 2"/>
          <p:cNvSpPr>
            <a:spLocks noGrp="1"/>
          </p:cNvSpPr>
          <p:nvPr>
            <p:ph type="body" sz="half" idx="1"/>
          </p:nvPr>
        </p:nvSpPr>
        <p:spPr>
          <a:xfrm>
            <a:off x="6096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r>
              <a:rPr lang="en-US"/>
              <a:t>August 2000</a:t>
            </a:r>
          </a:p>
        </p:txBody>
      </p:sp>
    </p:spTree>
    <p:extLst>
      <p:ext uri="{BB962C8B-B14F-4D97-AF65-F5344CB8AC3E}">
        <p14:creationId xmlns:p14="http://schemas.microsoft.com/office/powerpoint/2010/main" val="17602970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E0C4BE5-C1D8-459E-9B1B-3DBF9EC9E94F}" type="slidenum">
              <a:rPr lang="en-US"/>
              <a:pPr>
                <a:defRPr/>
              </a:pPr>
              <a:t>‹#›</a:t>
            </a:fld>
            <a:endParaRPr lang="en-US"/>
          </a:p>
        </p:txBody>
      </p:sp>
    </p:spTree>
    <p:extLst>
      <p:ext uri="{BB962C8B-B14F-4D97-AF65-F5344CB8AC3E}">
        <p14:creationId xmlns:p14="http://schemas.microsoft.com/office/powerpoint/2010/main" val="27801220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4C11744-0A50-4AF3-B572-E68C393C1EAE}" type="slidenum">
              <a:rPr lang="en-US"/>
              <a:pPr>
                <a:defRPr/>
              </a:pPr>
              <a:t>‹#›</a:t>
            </a:fld>
            <a:endParaRPr lang="en-US"/>
          </a:p>
        </p:txBody>
      </p:sp>
    </p:spTree>
    <p:extLst>
      <p:ext uri="{BB962C8B-B14F-4D97-AF65-F5344CB8AC3E}">
        <p14:creationId xmlns:p14="http://schemas.microsoft.com/office/powerpoint/2010/main" val="10898215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9E27936-08D1-427D-89CC-B2AC3A02FCEF}" type="slidenum">
              <a:rPr lang="en-US"/>
              <a:pPr>
                <a:defRPr/>
              </a:pPr>
              <a:t>‹#›</a:t>
            </a:fld>
            <a:endParaRPr lang="en-US"/>
          </a:p>
        </p:txBody>
      </p:sp>
    </p:spTree>
    <p:extLst>
      <p:ext uri="{BB962C8B-B14F-4D97-AF65-F5344CB8AC3E}">
        <p14:creationId xmlns:p14="http://schemas.microsoft.com/office/powerpoint/2010/main" val="24779524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0E2BC99-21B7-4A78-BBC7-63E9409A0E21}" type="slidenum">
              <a:rPr lang="en-US"/>
              <a:pPr>
                <a:defRPr/>
              </a:pPr>
              <a:t>‹#›</a:t>
            </a:fld>
            <a:endParaRPr lang="en-US"/>
          </a:p>
        </p:txBody>
      </p:sp>
    </p:spTree>
    <p:extLst>
      <p:ext uri="{BB962C8B-B14F-4D97-AF65-F5344CB8AC3E}">
        <p14:creationId xmlns:p14="http://schemas.microsoft.com/office/powerpoint/2010/main" val="273670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69EDFA2-D6D2-439A-B5AA-D93C85588E40}" type="slidenum">
              <a:rPr lang="en-US"/>
              <a:pPr>
                <a:defRPr/>
              </a:pPr>
              <a:t>‹#›</a:t>
            </a:fld>
            <a:endParaRPr lang="en-US"/>
          </a:p>
        </p:txBody>
      </p:sp>
    </p:spTree>
    <p:extLst>
      <p:ext uri="{BB962C8B-B14F-4D97-AF65-F5344CB8AC3E}">
        <p14:creationId xmlns:p14="http://schemas.microsoft.com/office/powerpoint/2010/main" val="31145793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3655DEB-E19A-4FF3-9443-A4B5EC341383}" type="slidenum">
              <a:rPr lang="en-US"/>
              <a:pPr>
                <a:defRPr/>
              </a:pPr>
              <a:t>‹#›</a:t>
            </a:fld>
            <a:endParaRPr lang="en-US"/>
          </a:p>
        </p:txBody>
      </p:sp>
    </p:spTree>
    <p:extLst>
      <p:ext uri="{BB962C8B-B14F-4D97-AF65-F5344CB8AC3E}">
        <p14:creationId xmlns:p14="http://schemas.microsoft.com/office/powerpoint/2010/main" val="41023055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F586632-4848-44C6-83D4-5DD1EC4335DF}" type="slidenum">
              <a:rPr lang="en-US"/>
              <a:pPr>
                <a:defRPr/>
              </a:pPr>
              <a:t>‹#›</a:t>
            </a:fld>
            <a:endParaRPr lang="en-US"/>
          </a:p>
        </p:txBody>
      </p:sp>
    </p:spTree>
    <p:extLst>
      <p:ext uri="{BB962C8B-B14F-4D97-AF65-F5344CB8AC3E}">
        <p14:creationId xmlns:p14="http://schemas.microsoft.com/office/powerpoint/2010/main" val="36496865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205A286-8314-48C7-8B1C-BE0E2DE3E528}" type="slidenum">
              <a:rPr lang="en-US"/>
              <a:pPr>
                <a:defRPr/>
              </a:pPr>
              <a:t>‹#›</a:t>
            </a:fld>
            <a:endParaRPr lang="en-US"/>
          </a:p>
        </p:txBody>
      </p:sp>
    </p:spTree>
    <p:extLst>
      <p:ext uri="{BB962C8B-B14F-4D97-AF65-F5344CB8AC3E}">
        <p14:creationId xmlns:p14="http://schemas.microsoft.com/office/powerpoint/2010/main" val="9579868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D72EFD8-7584-47EC-B30D-D7D77E35F59A}" type="slidenum">
              <a:rPr lang="en-US"/>
              <a:pPr>
                <a:defRPr/>
              </a:pPr>
              <a:t>‹#›</a:t>
            </a:fld>
            <a:endParaRPr lang="en-US"/>
          </a:p>
        </p:txBody>
      </p:sp>
    </p:spTree>
    <p:extLst>
      <p:ext uri="{BB962C8B-B14F-4D97-AF65-F5344CB8AC3E}">
        <p14:creationId xmlns:p14="http://schemas.microsoft.com/office/powerpoint/2010/main" val="361841015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C874693-1FC5-4E05-AE5E-A842C3C4E853}" type="slidenum">
              <a:rPr lang="en-US"/>
              <a:pPr>
                <a:defRPr/>
              </a:pPr>
              <a:t>‹#›</a:t>
            </a:fld>
            <a:endParaRPr lang="en-US"/>
          </a:p>
        </p:txBody>
      </p:sp>
    </p:spTree>
    <p:extLst>
      <p:ext uri="{BB962C8B-B14F-4D97-AF65-F5344CB8AC3E}">
        <p14:creationId xmlns:p14="http://schemas.microsoft.com/office/powerpoint/2010/main" val="21072841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932C0F7-68E0-48AA-B650-9A45DCF44D7A}" type="slidenum">
              <a:rPr lang="en-US"/>
              <a:pPr>
                <a:defRPr/>
              </a:pPr>
              <a:t>‹#›</a:t>
            </a:fld>
            <a:endParaRPr lang="en-US"/>
          </a:p>
        </p:txBody>
      </p:sp>
    </p:spTree>
    <p:extLst>
      <p:ext uri="{BB962C8B-B14F-4D97-AF65-F5344CB8AC3E}">
        <p14:creationId xmlns:p14="http://schemas.microsoft.com/office/powerpoint/2010/main" val="109027914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3EA2BDA-4F01-4C26-ADA6-FDB7AEBEE916}" type="slidenum">
              <a:rPr lang="en-US"/>
              <a:pPr>
                <a:defRPr/>
              </a:pPr>
              <a:t>‹#›</a:t>
            </a:fld>
            <a:endParaRPr lang="en-US"/>
          </a:p>
        </p:txBody>
      </p:sp>
    </p:spTree>
    <p:extLst>
      <p:ext uri="{BB962C8B-B14F-4D97-AF65-F5344CB8AC3E}">
        <p14:creationId xmlns:p14="http://schemas.microsoft.com/office/powerpoint/2010/main" val="8981841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ECEFE7D-8F05-446B-8B07-43F62942D71A}" type="slidenum">
              <a:rPr lang="en-US"/>
              <a:pPr>
                <a:defRPr/>
              </a:pPr>
              <a:t>‹#›</a:t>
            </a:fld>
            <a:endParaRPr lang="en-US"/>
          </a:p>
        </p:txBody>
      </p:sp>
    </p:spTree>
    <p:extLst>
      <p:ext uri="{BB962C8B-B14F-4D97-AF65-F5344CB8AC3E}">
        <p14:creationId xmlns:p14="http://schemas.microsoft.com/office/powerpoint/2010/main" val="1306656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B756585-5EFD-42A4-91C0-1DA70F58E991}" type="slidenum">
              <a:rPr lang="en-US"/>
              <a:pPr>
                <a:defRPr/>
              </a:pPr>
              <a:t>‹#›</a:t>
            </a:fld>
            <a:endParaRPr lang="en-US"/>
          </a:p>
        </p:txBody>
      </p:sp>
    </p:spTree>
    <p:extLst>
      <p:ext uri="{BB962C8B-B14F-4D97-AF65-F5344CB8AC3E}">
        <p14:creationId xmlns:p14="http://schemas.microsoft.com/office/powerpoint/2010/main" val="2316677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D241EC2-0165-4FC8-BFD9-36C4B2D1E86C}" type="slidenum">
              <a:rPr lang="en-US"/>
              <a:pPr>
                <a:defRPr/>
              </a:pPr>
              <a:t>‹#›</a:t>
            </a:fld>
            <a:endParaRPr lang="en-US"/>
          </a:p>
        </p:txBody>
      </p:sp>
    </p:spTree>
    <p:extLst>
      <p:ext uri="{BB962C8B-B14F-4D97-AF65-F5344CB8AC3E}">
        <p14:creationId xmlns:p14="http://schemas.microsoft.com/office/powerpoint/2010/main" val="26333431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E9A8E1E-B2A9-4381-B727-75A3DEF89ED3}" type="slidenum">
              <a:rPr lang="en-US"/>
              <a:pPr>
                <a:defRPr/>
              </a:pPr>
              <a:t>‹#›</a:t>
            </a:fld>
            <a:endParaRPr lang="en-US"/>
          </a:p>
        </p:txBody>
      </p:sp>
    </p:spTree>
    <p:extLst>
      <p:ext uri="{BB962C8B-B14F-4D97-AF65-F5344CB8AC3E}">
        <p14:creationId xmlns:p14="http://schemas.microsoft.com/office/powerpoint/2010/main" val="16199322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54D4FE1-1B47-41D0-BFB5-4C22CEB3DA7A}" type="slidenum">
              <a:rPr lang="en-US"/>
              <a:pPr>
                <a:defRPr/>
              </a:pPr>
              <a:t>‹#›</a:t>
            </a:fld>
            <a:endParaRPr lang="en-US"/>
          </a:p>
        </p:txBody>
      </p:sp>
    </p:spTree>
    <p:extLst>
      <p:ext uri="{BB962C8B-B14F-4D97-AF65-F5344CB8AC3E}">
        <p14:creationId xmlns:p14="http://schemas.microsoft.com/office/powerpoint/2010/main" val="154974598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323CB92-2A5E-4C32-AF60-7D4DA6C22B24}" type="slidenum">
              <a:rPr lang="en-US"/>
              <a:pPr>
                <a:defRPr/>
              </a:pPr>
              <a:t>‹#›</a:t>
            </a:fld>
            <a:endParaRPr lang="en-US"/>
          </a:p>
        </p:txBody>
      </p:sp>
    </p:spTree>
    <p:extLst>
      <p:ext uri="{BB962C8B-B14F-4D97-AF65-F5344CB8AC3E}">
        <p14:creationId xmlns:p14="http://schemas.microsoft.com/office/powerpoint/2010/main" val="57966120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C28D2F2-F3F5-40BA-9B3F-80377A818BBC}" type="slidenum">
              <a:rPr lang="en-US"/>
              <a:pPr>
                <a:defRPr/>
              </a:pPr>
              <a:t>‹#›</a:t>
            </a:fld>
            <a:endParaRPr lang="en-US"/>
          </a:p>
        </p:txBody>
      </p:sp>
    </p:spTree>
    <p:extLst>
      <p:ext uri="{BB962C8B-B14F-4D97-AF65-F5344CB8AC3E}">
        <p14:creationId xmlns:p14="http://schemas.microsoft.com/office/powerpoint/2010/main" val="317879514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B845E1E-866A-4046-BD5E-4610483979C4}" type="slidenum">
              <a:rPr lang="en-US"/>
              <a:pPr>
                <a:defRPr/>
              </a:pPr>
              <a:t>‹#›</a:t>
            </a:fld>
            <a:endParaRPr lang="en-US"/>
          </a:p>
        </p:txBody>
      </p:sp>
    </p:spTree>
    <p:extLst>
      <p:ext uri="{BB962C8B-B14F-4D97-AF65-F5344CB8AC3E}">
        <p14:creationId xmlns:p14="http://schemas.microsoft.com/office/powerpoint/2010/main" val="243634440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C5A8C10-8BF9-49CD-B550-896441BAAAB2}" type="slidenum">
              <a:rPr lang="en-US"/>
              <a:pPr>
                <a:defRPr/>
              </a:pPr>
              <a:t>‹#›</a:t>
            </a:fld>
            <a:endParaRPr lang="en-US"/>
          </a:p>
        </p:txBody>
      </p:sp>
    </p:spTree>
    <p:extLst>
      <p:ext uri="{BB962C8B-B14F-4D97-AF65-F5344CB8AC3E}">
        <p14:creationId xmlns:p14="http://schemas.microsoft.com/office/powerpoint/2010/main" val="199373915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CFC2379-B05E-43E4-9809-4CFDDDE04473}" type="slidenum">
              <a:rPr lang="en-US"/>
              <a:pPr>
                <a:defRPr/>
              </a:pPr>
              <a:t>‹#›</a:t>
            </a:fld>
            <a:endParaRPr lang="en-US"/>
          </a:p>
        </p:txBody>
      </p:sp>
    </p:spTree>
    <p:extLst>
      <p:ext uri="{BB962C8B-B14F-4D97-AF65-F5344CB8AC3E}">
        <p14:creationId xmlns:p14="http://schemas.microsoft.com/office/powerpoint/2010/main" val="284733897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duotone>
              <a:prstClr val="black"/>
              <a:schemeClr val="accent2">
                <a:tint val="45000"/>
                <a:satMod val="400000"/>
              </a:schemeClr>
            </a:duotone>
            <a:extLst>
              <a:ext uri="{BEBA8EAE-BF5A-486C-A8C5-ECC9F3942E4B}">
                <a14:imgProps xmlns:a14="http://schemas.microsoft.com/office/drawing/2010/main">
                  <a14:imgLayer r:embed="rId3">
                    <a14:imgEffect>
                      <a14:colorTemperature colorTemp="5900"/>
                    </a14:imgEffect>
                    <a14:imgEffect>
                      <a14:saturation sat="144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3"/>
            <a:ext cx="6620968" cy="3329581"/>
          </a:xfrm>
        </p:spPr>
        <p:txBody>
          <a:bodyPr anchor="b"/>
          <a:lstStyle>
            <a:lvl1pPr algn="ctr">
              <a:defRPr sz="7200" b="1" cap="none" spc="0">
                <a:ln w="9525">
                  <a:solidFill>
                    <a:schemeClr val="bg1"/>
                  </a:solidFill>
                  <a:prstDash val="solid"/>
                </a:ln>
                <a:solidFill>
                  <a:schemeClr val="accent1"/>
                </a:solidFill>
                <a:effectLst>
                  <a:outerShdw blurRad="12700" dist="38100" dir="2700000" algn="tl" rotWithShape="0">
                    <a:schemeClr val="bg1">
                      <a:lumMod val="50000"/>
                    </a:scheme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ctr">
              <a:buNone/>
              <a:defRPr b="1" cap="none" spc="0">
                <a:ln w="6350">
                  <a:solidFill>
                    <a:schemeClr val="bg1"/>
                  </a:solidFill>
                  <a:prstDash val="solid"/>
                </a:ln>
                <a:solidFill>
                  <a:schemeClr val="tx1"/>
                </a:solidFill>
                <a:effectLst>
                  <a:outerShdw blurRad="12700" dist="38100" dir="2700000" algn="tl" rotWithShape="0">
                    <a:schemeClr val="bg1">
                      <a:lumMod val="5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Tree>
    <p:extLst>
      <p:ext uri="{BB962C8B-B14F-4D97-AF65-F5344CB8AC3E}">
        <p14:creationId xmlns:p14="http://schemas.microsoft.com/office/powerpoint/2010/main" val="409644622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rotWithShape="1">
          <a:blip r:embed="rId2">
            <a:duotone>
              <a:prstClr val="black"/>
              <a:schemeClr val="accent2">
                <a:tint val="45000"/>
                <a:satMod val="400000"/>
              </a:schemeClr>
            </a:duotone>
          </a:blip>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458200" cy="1981200"/>
          </a:xfrm>
        </p:spPr>
        <p:txBody>
          <a:bodyPr/>
          <a:lstStyle>
            <a:lvl1pPr algn="ctr">
              <a:defRPr sz="6000" b="1" cap="none" spc="0">
                <a:ln w="19050">
                  <a:solidFill>
                    <a:schemeClr val="bg1"/>
                  </a:solidFill>
                  <a:prstDash val="solid"/>
                </a:ln>
                <a:solidFill>
                  <a:schemeClr val="accent1"/>
                </a:solidFill>
                <a:effectLst>
                  <a:outerShdw blurRad="12700" dist="38100" dir="2700000" algn="tl" rotWithShape="0">
                    <a:schemeClr val="bg1">
                      <a:lumMod val="50000"/>
                    </a:scheme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0" y="2052925"/>
            <a:ext cx="9144000" cy="4195481"/>
          </a:xfrm>
        </p:spPr>
        <p:txBody>
          <a:bodyPr>
            <a:normAutofit/>
          </a:bodyPr>
          <a:lstStyle>
            <a:lvl1pPr>
              <a:buClr>
                <a:schemeClr val="accent3"/>
              </a:buClr>
              <a:defRPr sz="3200" b="1" cap="none" spc="0">
                <a:ln w="9525">
                  <a:solidFill>
                    <a:schemeClr val="bg1"/>
                  </a:solidFill>
                  <a:prstDash val="solid"/>
                </a:ln>
                <a:solidFill>
                  <a:schemeClr val="tx1"/>
                </a:solidFill>
                <a:effectLst>
                  <a:outerShdw blurRad="12700" dist="38100" dir="2700000" algn="tl" rotWithShape="0">
                    <a:schemeClr val="bg1">
                      <a:lumMod val="50000"/>
                    </a:schemeClr>
                  </a:outerShdw>
                </a:effectLst>
              </a:defRPr>
            </a:lvl1pPr>
            <a:lvl2pPr>
              <a:buClr>
                <a:schemeClr val="accent3"/>
              </a:buClr>
              <a:defRPr sz="2800" b="1" cap="none" spc="0">
                <a:ln w="9525">
                  <a:solidFill>
                    <a:schemeClr val="bg1"/>
                  </a:solidFill>
                  <a:prstDash val="solid"/>
                </a:ln>
                <a:solidFill>
                  <a:schemeClr val="tx1"/>
                </a:solidFill>
                <a:effectLst>
                  <a:outerShdw blurRad="12700" dist="38100" dir="2700000" algn="tl" rotWithShape="0">
                    <a:schemeClr val="bg1">
                      <a:lumMod val="50000"/>
                    </a:schemeClr>
                  </a:outerShdw>
                </a:effectLst>
              </a:defRPr>
            </a:lvl2pPr>
            <a:lvl3pPr>
              <a:buClr>
                <a:schemeClr val="accent3"/>
              </a:buClr>
              <a:defRPr sz="2400" b="1" cap="none" spc="0">
                <a:ln w="9525">
                  <a:solidFill>
                    <a:schemeClr val="bg1"/>
                  </a:solidFill>
                  <a:prstDash val="solid"/>
                </a:ln>
                <a:solidFill>
                  <a:schemeClr val="tx1"/>
                </a:solidFill>
                <a:effectLst>
                  <a:outerShdw blurRad="12700" dist="38100" dir="2700000" algn="tl" rotWithShape="0">
                    <a:schemeClr val="bg1">
                      <a:lumMod val="50000"/>
                    </a:schemeClr>
                  </a:outerShdw>
                </a:effectLst>
              </a:defRPr>
            </a:lvl3pPr>
            <a:lvl4pPr>
              <a:buClr>
                <a:schemeClr val="accent3"/>
              </a:buClr>
              <a:defRPr sz="2000" b="1" cap="none" spc="0">
                <a:ln w="9525">
                  <a:solidFill>
                    <a:schemeClr val="bg1"/>
                  </a:solidFill>
                  <a:prstDash val="solid"/>
                </a:ln>
                <a:solidFill>
                  <a:schemeClr val="tx1"/>
                </a:solidFill>
                <a:effectLst>
                  <a:outerShdw blurRad="12700" dist="38100" dir="2700000" algn="tl" rotWithShape="0">
                    <a:schemeClr val="bg1">
                      <a:lumMod val="50000"/>
                    </a:schemeClr>
                  </a:outerShdw>
                </a:effectLst>
              </a:defRPr>
            </a:lvl4pPr>
            <a:lvl5pPr>
              <a:buClr>
                <a:schemeClr val="accent3"/>
              </a:buClr>
              <a:defRPr sz="2000" b="1" cap="none" spc="0">
                <a:ln w="9525">
                  <a:solidFill>
                    <a:schemeClr val="bg1"/>
                  </a:solidFill>
                  <a:prstDash val="solid"/>
                </a:ln>
                <a:solidFill>
                  <a:schemeClr val="tx1"/>
                </a:solidFill>
                <a:effectLst>
                  <a:outerShdw blurRad="12700" dist="38100" dir="2700000" algn="tl" rotWithShape="0">
                    <a:schemeClr val="bg1">
                      <a:lumMod val="50000"/>
                    </a:schemeClr>
                  </a:outerShdw>
                </a:effect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F2B80CD-BBDB-4DB6-87D6-46239614520E}" type="slidenum">
              <a:rPr lang="en-US" smtClean="0"/>
              <a:pPr>
                <a:defRPr/>
              </a:pPr>
              <a:t>‹#›</a:t>
            </a:fld>
            <a:endParaRPr lang="en-US"/>
          </a:p>
        </p:txBody>
      </p:sp>
    </p:spTree>
    <p:extLst>
      <p:ext uri="{BB962C8B-B14F-4D97-AF65-F5344CB8AC3E}">
        <p14:creationId xmlns:p14="http://schemas.microsoft.com/office/powerpoint/2010/main" val="350625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4" y="2861736"/>
            <a:ext cx="662096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6973184-85B0-487F-A687-7EB2A38CB8D2}" type="slidenum">
              <a:rPr lang="en-US" smtClean="0"/>
              <a:pPr>
                <a:defRPr/>
              </a:pPr>
              <a:t>‹#›</a:t>
            </a:fld>
            <a:endParaRPr lang="en-US"/>
          </a:p>
        </p:txBody>
      </p:sp>
    </p:spTree>
    <p:extLst>
      <p:ext uri="{BB962C8B-B14F-4D97-AF65-F5344CB8AC3E}">
        <p14:creationId xmlns:p14="http://schemas.microsoft.com/office/powerpoint/2010/main" val="14517492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27701" y="2060577"/>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241976"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F44B908B-DF74-4B30-91A5-9A0349DA8CF9}" type="slidenum">
              <a:rPr lang="en-US" smtClean="0"/>
              <a:pPr>
                <a:defRPr/>
              </a:pPr>
              <a:t>‹#›</a:t>
            </a:fld>
            <a:endParaRPr lang="en-US"/>
          </a:p>
        </p:txBody>
      </p:sp>
    </p:spTree>
    <p:extLst>
      <p:ext uri="{BB962C8B-B14F-4D97-AF65-F5344CB8AC3E}">
        <p14:creationId xmlns:p14="http://schemas.microsoft.com/office/powerpoint/2010/main" val="411368721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27701"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7701"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241977"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241977"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9CF8E6FE-6885-4BE2-8D0E-6FA29C6E442B}" type="slidenum">
              <a:rPr lang="en-US" smtClean="0"/>
              <a:pPr>
                <a:defRPr/>
              </a:pPr>
              <a:t>‹#›</a:t>
            </a:fld>
            <a:endParaRPr lang="en-US"/>
          </a:p>
        </p:txBody>
      </p:sp>
    </p:spTree>
    <p:extLst>
      <p:ext uri="{BB962C8B-B14F-4D97-AF65-F5344CB8AC3E}">
        <p14:creationId xmlns:p14="http://schemas.microsoft.com/office/powerpoint/2010/main" val="17435572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pPr>
              <a:defRPr/>
            </a:pPr>
            <a:endParaRPr lang="en-US"/>
          </a:p>
        </p:txBody>
      </p:sp>
      <p:sp>
        <p:nvSpPr>
          <p:cNvPr id="5" name="Footer Placeholder 3"/>
          <p:cNvSpPr>
            <a:spLocks noGrp="1"/>
          </p:cNvSpPr>
          <p:nvPr>
            <p:ph type="ftr" sz="quarter" idx="11"/>
          </p:nvPr>
        </p:nvSpPr>
        <p:spPr/>
        <p:txBody>
          <a:bodyPr/>
          <a:lstStyle/>
          <a:p>
            <a:pPr>
              <a:defRPr/>
            </a:pPr>
            <a:endParaRPr lang="en-US"/>
          </a:p>
        </p:txBody>
      </p:sp>
      <p:sp>
        <p:nvSpPr>
          <p:cNvPr id="6" name="Slide Number Placeholder 4"/>
          <p:cNvSpPr>
            <a:spLocks noGrp="1"/>
          </p:cNvSpPr>
          <p:nvPr>
            <p:ph type="sldNum" sz="quarter" idx="12"/>
          </p:nvPr>
        </p:nvSpPr>
        <p:spPr/>
        <p:txBody>
          <a:bodyPr/>
          <a:lstStyle/>
          <a:p>
            <a:pPr>
              <a:defRPr/>
            </a:pPr>
            <a:fld id="{12A9FC29-89F8-4B5A-BBEC-67AC8842AEED}" type="slidenum">
              <a:rPr lang="en-US" smtClean="0"/>
              <a:pPr>
                <a:defRPr/>
              </a:pPr>
              <a:t>‹#›</a:t>
            </a:fld>
            <a:endParaRPr lang="en-US"/>
          </a:p>
        </p:txBody>
      </p:sp>
    </p:spTree>
    <p:extLst>
      <p:ext uri="{BB962C8B-B14F-4D97-AF65-F5344CB8AC3E}">
        <p14:creationId xmlns:p14="http://schemas.microsoft.com/office/powerpoint/2010/main" val="110384149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a:defRPr/>
            </a:pPr>
            <a:endParaRPr lang="en-US"/>
          </a:p>
        </p:txBody>
      </p:sp>
      <p:sp>
        <p:nvSpPr>
          <p:cNvPr id="5" name="Footer Placeholder 2"/>
          <p:cNvSpPr>
            <a:spLocks noGrp="1"/>
          </p:cNvSpPr>
          <p:nvPr>
            <p:ph type="ftr" sz="quarter" idx="11"/>
          </p:nvPr>
        </p:nvSpPr>
        <p:spPr/>
        <p:txBody>
          <a:bodyPr/>
          <a:lstStyle/>
          <a:p>
            <a:pPr>
              <a:defRPr/>
            </a:pPr>
            <a:endParaRPr lang="en-US"/>
          </a:p>
        </p:txBody>
      </p:sp>
      <p:sp>
        <p:nvSpPr>
          <p:cNvPr id="6" name="Slide Number Placeholder 3"/>
          <p:cNvSpPr>
            <a:spLocks noGrp="1"/>
          </p:cNvSpPr>
          <p:nvPr>
            <p:ph type="sldNum" sz="quarter" idx="12"/>
          </p:nvPr>
        </p:nvSpPr>
        <p:spPr/>
        <p:txBody>
          <a:bodyPr/>
          <a:lstStyle/>
          <a:p>
            <a:pPr>
              <a:defRPr/>
            </a:pPr>
            <a:fld id="{A0913716-DEFB-45FA-ACB4-7ADAFC8483AB}" type="slidenum">
              <a:rPr lang="en-US" smtClean="0"/>
              <a:pPr>
                <a:defRPr/>
              </a:pPr>
              <a:t>‹#›</a:t>
            </a:fld>
            <a:endParaRPr lang="en-US"/>
          </a:p>
        </p:txBody>
      </p:sp>
    </p:spTree>
    <p:extLst>
      <p:ext uri="{BB962C8B-B14F-4D97-AF65-F5344CB8AC3E}">
        <p14:creationId xmlns:p14="http://schemas.microsoft.com/office/powerpoint/2010/main" val="113952090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2551462"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3589398"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66442" y="3129283"/>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pPr>
              <a:defRPr/>
            </a:pPr>
            <a:endParaRPr lang="en-US"/>
          </a:p>
        </p:txBody>
      </p:sp>
      <p:sp>
        <p:nvSpPr>
          <p:cNvPr id="5" name="Footer Placeholder 5"/>
          <p:cNvSpPr>
            <a:spLocks noGrp="1"/>
          </p:cNvSpPr>
          <p:nvPr>
            <p:ph type="ftr" sz="quarter" idx="11"/>
          </p:nvPr>
        </p:nvSpPr>
        <p:spPr/>
        <p:txBody>
          <a:bodyPr/>
          <a:lstStyle/>
          <a:p>
            <a:pPr>
              <a:defRPr/>
            </a:pPr>
            <a:endParaRPr lang="en-US"/>
          </a:p>
        </p:txBody>
      </p:sp>
      <p:sp>
        <p:nvSpPr>
          <p:cNvPr id="6" name="Slide Number Placeholder 6"/>
          <p:cNvSpPr>
            <a:spLocks noGrp="1"/>
          </p:cNvSpPr>
          <p:nvPr>
            <p:ph type="sldNum" sz="quarter" idx="12"/>
          </p:nvPr>
        </p:nvSpPr>
        <p:spPr/>
        <p:txBody>
          <a:bodyPr/>
          <a:lstStyle/>
          <a:p>
            <a:pPr>
              <a:defRPr/>
            </a:pPr>
            <a:fld id="{834F1439-AEDE-4D49-B44E-6A09717DB85B}" type="slidenum">
              <a:rPr lang="en-US" smtClean="0"/>
              <a:pPr>
                <a:defRPr/>
              </a:pPr>
              <a:t>‹#›</a:t>
            </a:fld>
            <a:endParaRPr lang="en-US"/>
          </a:p>
        </p:txBody>
      </p:sp>
    </p:spTree>
    <p:extLst>
      <p:ext uri="{BB962C8B-B14F-4D97-AF65-F5344CB8AC3E}">
        <p14:creationId xmlns:p14="http://schemas.microsoft.com/office/powerpoint/2010/main" val="258423709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213518"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7EED29E-C68C-4351-A6F0-49BB9F316E75}" type="slidenum">
              <a:rPr lang="en-US" smtClean="0"/>
              <a:pPr>
                <a:defRPr/>
              </a:pPr>
              <a:t>‹#›</a:t>
            </a:fld>
            <a:endParaRPr lang="en-US"/>
          </a:p>
        </p:txBody>
      </p:sp>
    </p:spTree>
    <p:extLst>
      <p:ext uri="{BB962C8B-B14F-4D97-AF65-F5344CB8AC3E}">
        <p14:creationId xmlns:p14="http://schemas.microsoft.com/office/powerpoint/2010/main" val="86465826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4" y="4800587"/>
            <a:ext cx="66209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45608EA-4A49-43A6-9B88-7B06EE94B515}" type="slidenum">
              <a:rPr lang="en-US" smtClean="0"/>
              <a:pPr>
                <a:defRPr/>
              </a:pPr>
              <a:t>‹#›</a:t>
            </a:fld>
            <a:endParaRPr lang="en-US"/>
          </a:p>
        </p:txBody>
      </p:sp>
    </p:spTree>
    <p:extLst>
      <p:ext uri="{BB962C8B-B14F-4D97-AF65-F5344CB8AC3E}">
        <p14:creationId xmlns:p14="http://schemas.microsoft.com/office/powerpoint/2010/main" val="731001022"/>
      </p:ext>
    </p:extLst>
  </p:cSld>
  <p:clrMapOvr>
    <a:masterClrMapping/>
  </p:clrMapOvr>
  <p:hf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45608EA-4A49-43A6-9B88-7B06EE94B515}" type="slidenum">
              <a:rPr lang="en-US" smtClean="0"/>
              <a:pPr>
                <a:defRPr/>
              </a:pPr>
              <a:t>‹#›</a:t>
            </a:fld>
            <a:endParaRPr lang="en-US"/>
          </a:p>
        </p:txBody>
      </p:sp>
    </p:spTree>
    <p:extLst>
      <p:ext uri="{BB962C8B-B14F-4D97-AF65-F5344CB8AC3E}">
        <p14:creationId xmlns:p14="http://schemas.microsoft.com/office/powerpoint/2010/main" val="1918001980"/>
      </p:ext>
    </p:extLst>
  </p:cSld>
  <p:clrMapOvr>
    <a:masterClrMapping/>
  </p:clrMapOvr>
  <p:hf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10" y="1447800"/>
            <a:ext cx="6001049"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448178"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45608EA-4A49-43A6-9B88-7B06EE94B515}" type="slidenum">
              <a:rPr lang="en-US" smtClean="0"/>
              <a:pPr>
                <a:defRPr/>
              </a:pPr>
              <a:t>‹#›</a:t>
            </a:fld>
            <a:endParaRPr lang="en-US"/>
          </a:p>
        </p:txBody>
      </p:sp>
      <p:sp>
        <p:nvSpPr>
          <p:cNvPr id="12" name="TextBox 11"/>
          <p:cNvSpPr txBox="1"/>
          <p:nvPr/>
        </p:nvSpPr>
        <p:spPr>
          <a:xfrm>
            <a:off x="673898"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1"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194916886"/>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2" y="3124201"/>
            <a:ext cx="6620969"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45608EA-4A49-43A6-9B88-7B06EE94B515}" type="slidenum">
              <a:rPr lang="en-US" smtClean="0"/>
              <a:pPr>
                <a:defRPr/>
              </a:pPr>
              <a:t>‹#›</a:t>
            </a:fld>
            <a:endParaRPr lang="en-US"/>
          </a:p>
        </p:txBody>
      </p:sp>
    </p:spTree>
    <p:extLst>
      <p:ext uri="{BB962C8B-B14F-4D97-AF65-F5344CB8AC3E}">
        <p14:creationId xmlns:p14="http://schemas.microsoft.com/office/powerpoint/2010/main" val="1956817789"/>
      </p:ext>
    </p:extLst>
  </p:cSld>
  <p:clrMapOvr>
    <a:masterClrMapping/>
  </p:clrMapOvr>
  <p:hf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474835"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2905587"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endParaRPr lang="en-US"/>
          </a:p>
        </p:txBody>
      </p:sp>
      <p:sp>
        <p:nvSpPr>
          <p:cNvPr id="4"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45608EA-4A49-43A6-9B88-7B06EE94B515}" type="slidenum">
              <a:rPr lang="en-US" smtClean="0"/>
              <a:pPr>
                <a:defRPr/>
              </a:pPr>
              <a:t>‹#›</a:t>
            </a:fld>
            <a:endParaRPr lang="en-US"/>
          </a:p>
        </p:txBody>
      </p:sp>
    </p:spTree>
    <p:extLst>
      <p:ext uri="{BB962C8B-B14F-4D97-AF65-F5344CB8AC3E}">
        <p14:creationId xmlns:p14="http://schemas.microsoft.com/office/powerpoint/2010/main" val="2301980544"/>
      </p:ext>
    </p:extLst>
  </p:cSld>
  <p:clrMapOvr>
    <a:masterClrMapping/>
  </p:clrMapOvr>
  <p:hf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489475" y="4827214"/>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2916777" y="4827213"/>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5344917"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5344825" y="4827211"/>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endParaRPr lang="en-US"/>
          </a:p>
        </p:txBody>
      </p:sp>
      <p:sp>
        <p:nvSpPr>
          <p:cNvPr id="4"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45608EA-4A49-43A6-9B88-7B06EE94B515}" type="slidenum">
              <a:rPr lang="en-US" smtClean="0"/>
              <a:pPr>
                <a:defRPr/>
              </a:pPr>
              <a:t>‹#›</a:t>
            </a:fld>
            <a:endParaRPr lang="en-US"/>
          </a:p>
        </p:txBody>
      </p:sp>
    </p:spTree>
    <p:extLst>
      <p:ext uri="{BB962C8B-B14F-4D97-AF65-F5344CB8AC3E}">
        <p14:creationId xmlns:p14="http://schemas.microsoft.com/office/powerpoint/2010/main" val="122193804"/>
      </p:ext>
    </p:extLst>
  </p:cSld>
  <p:clrMapOvr>
    <a:masterClrMapping/>
  </p:clrMapOvr>
  <p:hf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AD9A088-7838-4012-BA97-A37011FEC32D}" type="slidenum">
              <a:rPr lang="en-US" smtClean="0"/>
              <a:pPr>
                <a:defRPr/>
              </a:pPr>
              <a:t>‹#›</a:t>
            </a:fld>
            <a:endParaRPr lang="en-US"/>
          </a:p>
        </p:txBody>
      </p:sp>
    </p:spTree>
    <p:extLst>
      <p:ext uri="{BB962C8B-B14F-4D97-AF65-F5344CB8AC3E}">
        <p14:creationId xmlns:p14="http://schemas.microsoft.com/office/powerpoint/2010/main" val="310234404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3" y="430216"/>
            <a:ext cx="1314793"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A83AA0D-804A-4000-BA91-7B60C998B5C1}" type="slidenum">
              <a:rPr lang="en-US" smtClean="0"/>
              <a:pPr>
                <a:defRPr/>
              </a:pPr>
              <a:t>‹#›</a:t>
            </a:fld>
            <a:endParaRPr lang="en-US"/>
          </a:p>
        </p:txBody>
      </p:sp>
    </p:spTree>
    <p:extLst>
      <p:ext uri="{BB962C8B-B14F-4D97-AF65-F5344CB8AC3E}">
        <p14:creationId xmlns:p14="http://schemas.microsoft.com/office/powerpoint/2010/main" val="389429209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29"/>
          <p:cNvSpPr>
            <a:spLocks noGrp="1"/>
          </p:cNvSpPr>
          <p:nvPr>
            <p:ph type="dt" sz="half" idx="10"/>
          </p:nvPr>
        </p:nvSpPr>
        <p:spPr/>
        <p:txBody>
          <a:bodyPr/>
          <a:lstStyle>
            <a:lvl1pPr>
              <a:defRPr/>
            </a:lvl1pPr>
          </a:lstStyle>
          <a:p>
            <a:pPr>
              <a:defRPr/>
            </a:pPr>
            <a:endParaRPr lang="en-US" dirty="0"/>
          </a:p>
        </p:txBody>
      </p:sp>
      <p:sp>
        <p:nvSpPr>
          <p:cNvPr id="5" name="Footer Placeholder 18"/>
          <p:cNvSpPr>
            <a:spLocks noGrp="1"/>
          </p:cNvSpPr>
          <p:nvPr>
            <p:ph type="ftr" sz="quarter" idx="11"/>
          </p:nvPr>
        </p:nvSpPr>
        <p:spPr/>
        <p:txBody>
          <a:bodyPr/>
          <a:lstStyle>
            <a:lvl1pPr>
              <a:defRPr/>
            </a:lvl1pPr>
          </a:lstStyle>
          <a:p>
            <a:pPr>
              <a:defRPr/>
            </a:pPr>
            <a:endParaRPr lang="en-US" dirty="0"/>
          </a:p>
        </p:txBody>
      </p:sp>
      <p:sp>
        <p:nvSpPr>
          <p:cNvPr id="6" name="Slide Number Placeholder 26"/>
          <p:cNvSpPr>
            <a:spLocks noGrp="1"/>
          </p:cNvSpPr>
          <p:nvPr>
            <p:ph type="sldNum" sz="quarter" idx="12"/>
          </p:nvPr>
        </p:nvSpPr>
        <p:spPr/>
        <p:txBody>
          <a:bodyPr/>
          <a:lstStyle>
            <a:lvl1pPr>
              <a:defRPr/>
            </a:lvl1pPr>
          </a:lstStyle>
          <a:p>
            <a:pPr>
              <a:defRPr/>
            </a:pPr>
            <a:fld id="{FB6B8DF8-8465-43C3-B005-2A5104B31BE1}" type="slidenum">
              <a:rPr lang="en-US" smtClean="0"/>
              <a:pPr>
                <a:defRPr/>
              </a:pPr>
              <a:t>‹#›</a:t>
            </a:fld>
            <a:endParaRPr lang="en-US"/>
          </a:p>
        </p:txBody>
      </p:sp>
    </p:spTree>
    <p:extLst>
      <p:ext uri="{BB962C8B-B14F-4D97-AF65-F5344CB8AC3E}">
        <p14:creationId xmlns:p14="http://schemas.microsoft.com/office/powerpoint/2010/main" val="3647128742"/>
      </p:ext>
    </p:extLst>
  </p:cSld>
  <p:clrMapOvr>
    <a:overrideClrMapping bg1="dk1" tx1="lt1" bg2="dk2" tx2="lt2" accent1="accent1" accent2="accent2" accent3="accent3" accent4="accent4" accent5="accent5" accent6="accent6" hlink="hlink" folHlink="folHlink"/>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lvl1pPr>
              <a:lnSpc>
                <a:spcPct val="85000"/>
              </a:lnSpc>
              <a:defRPr/>
            </a:lvl1pPr>
          </a:lstStyle>
          <a:p>
            <a:r>
              <a:rPr lang="en-US"/>
              <a:t>Click to edit Master title style</a:t>
            </a:r>
            <a:endParaRPr lang="en-US" dirty="0"/>
          </a:p>
        </p:txBody>
      </p:sp>
      <p:sp>
        <p:nvSpPr>
          <p:cNvPr id="3" name="Content Placeholder 2"/>
          <p:cNvSpPr>
            <a:spLocks noGrp="1"/>
          </p:cNvSpPr>
          <p:nvPr>
            <p:ph idx="1"/>
          </p:nvPr>
        </p:nvSpPr>
        <p:spPr>
          <a:xfrm>
            <a:off x="457200" y="1600200"/>
            <a:ext cx="8229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r>
              <a:rPr lang="en-US"/>
              <a:t>August 2000</a:t>
            </a:r>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51E5A7CC-8998-4DE2-A421-034E70E04537}" type="slidenum">
              <a:rPr lang="en-US" smtClean="0"/>
              <a:pPr>
                <a:defRPr/>
              </a:pPr>
              <a:t>‹#›</a:t>
            </a:fld>
            <a:endParaRPr lang="en-US"/>
          </a:p>
        </p:txBody>
      </p:sp>
    </p:spTree>
    <p:extLst>
      <p:ext uri="{BB962C8B-B14F-4D97-AF65-F5344CB8AC3E}">
        <p14:creationId xmlns:p14="http://schemas.microsoft.com/office/powerpoint/2010/main" val="372062951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August 2000</a:t>
            </a:r>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F54F904-1BC7-4C3F-86DB-47AE8A0281ED}" type="slidenum">
              <a:rPr lang="en-US" smtClean="0"/>
              <a:pPr>
                <a:defRPr/>
              </a:pPr>
              <a:t>‹#›</a:t>
            </a:fld>
            <a:endParaRPr lang="en-US"/>
          </a:p>
        </p:txBody>
      </p:sp>
    </p:spTree>
    <p:extLst>
      <p:ext uri="{BB962C8B-B14F-4D97-AF65-F5344CB8AC3E}">
        <p14:creationId xmlns:p14="http://schemas.microsoft.com/office/powerpoint/2010/main" val="4063039867"/>
      </p:ext>
    </p:extLst>
  </p:cSld>
  <p:clrMapOvr>
    <a:overrideClrMapping bg1="dk1" tx1="lt1" bg2="dk2" tx2="lt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72440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72440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9"/>
          <p:cNvSpPr>
            <a:spLocks noGrp="1"/>
          </p:cNvSpPr>
          <p:nvPr>
            <p:ph type="dt" sz="half" idx="10"/>
          </p:nvPr>
        </p:nvSpPr>
        <p:spPr/>
        <p:txBody>
          <a:bodyPr/>
          <a:lstStyle>
            <a:lvl1pPr>
              <a:defRPr/>
            </a:lvl1pPr>
          </a:lstStyle>
          <a:p>
            <a:pPr>
              <a:defRPr/>
            </a:pPr>
            <a:r>
              <a:rPr lang="en-US"/>
              <a:t>August 2000</a:t>
            </a:r>
          </a:p>
        </p:txBody>
      </p:sp>
      <p:sp>
        <p:nvSpPr>
          <p:cNvPr id="6" name="Footer Placeholder 21"/>
          <p:cNvSpPr>
            <a:spLocks noGrp="1"/>
          </p:cNvSpPr>
          <p:nvPr>
            <p:ph type="ftr" sz="quarter" idx="11"/>
          </p:nvPr>
        </p:nvSpPr>
        <p:spPr/>
        <p:txBody>
          <a:bodyPr/>
          <a:lstStyle>
            <a:lvl1pPr>
              <a:defRPr/>
            </a:lvl1pPr>
          </a:lstStyle>
          <a:p>
            <a:pPr>
              <a:defRPr/>
            </a:pPr>
            <a:endParaRPr lang="en-US" dirty="0"/>
          </a:p>
        </p:txBody>
      </p:sp>
      <p:sp>
        <p:nvSpPr>
          <p:cNvPr id="7" name="Slide Number Placeholder 17"/>
          <p:cNvSpPr>
            <a:spLocks noGrp="1"/>
          </p:cNvSpPr>
          <p:nvPr>
            <p:ph type="sldNum" sz="quarter" idx="12"/>
          </p:nvPr>
        </p:nvSpPr>
        <p:spPr/>
        <p:txBody>
          <a:bodyPr/>
          <a:lstStyle>
            <a:lvl1pPr>
              <a:defRPr/>
            </a:lvl1pPr>
          </a:lstStyle>
          <a:p>
            <a:pPr>
              <a:defRPr/>
            </a:pPr>
            <a:fld id="{9ED7EDA2-8722-4929-B433-55629953EA90}" type="slidenum">
              <a:rPr lang="en-US" smtClean="0"/>
              <a:pPr>
                <a:defRPr/>
              </a:pPr>
              <a:t>‹#›</a:t>
            </a:fld>
            <a:endParaRPr lang="en-US"/>
          </a:p>
        </p:txBody>
      </p:sp>
    </p:spTree>
    <p:extLst>
      <p:ext uri="{BB962C8B-B14F-4D97-AF65-F5344CB8AC3E}">
        <p14:creationId xmlns:p14="http://schemas.microsoft.com/office/powerpoint/2010/main" val="215295670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24000"/>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6" y="1524002"/>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183352"/>
            <a:ext cx="4040188" cy="4141248"/>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6" y="2178844"/>
            <a:ext cx="4041775" cy="4145757"/>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pPr>
              <a:defRPr/>
            </a:pPr>
            <a:r>
              <a:rPr lang="en-US"/>
              <a:t>August 2000</a:t>
            </a:r>
          </a:p>
        </p:txBody>
      </p:sp>
      <p:sp>
        <p:nvSpPr>
          <p:cNvPr id="8" name="Footer Placeholder 21"/>
          <p:cNvSpPr>
            <a:spLocks noGrp="1"/>
          </p:cNvSpPr>
          <p:nvPr>
            <p:ph type="ftr" sz="quarter" idx="11"/>
          </p:nvPr>
        </p:nvSpPr>
        <p:spPr/>
        <p:txBody>
          <a:bodyPr/>
          <a:lstStyle>
            <a:lvl1pPr>
              <a:defRPr/>
            </a:lvl1pPr>
          </a:lstStyle>
          <a:p>
            <a:pPr>
              <a:defRPr/>
            </a:pPr>
            <a:endParaRPr lang="en-US" dirty="0"/>
          </a:p>
        </p:txBody>
      </p:sp>
      <p:sp>
        <p:nvSpPr>
          <p:cNvPr id="9" name="Slide Number Placeholder 17"/>
          <p:cNvSpPr>
            <a:spLocks noGrp="1"/>
          </p:cNvSpPr>
          <p:nvPr>
            <p:ph type="sldNum" sz="quarter" idx="12"/>
          </p:nvPr>
        </p:nvSpPr>
        <p:spPr/>
        <p:txBody>
          <a:bodyPr/>
          <a:lstStyle>
            <a:lvl1pPr>
              <a:defRPr/>
            </a:lvl1pPr>
          </a:lstStyle>
          <a:p>
            <a:pPr>
              <a:defRPr/>
            </a:pPr>
            <a:fld id="{B4778B41-72F7-402F-9E95-3D5C436A131B}" type="slidenum">
              <a:rPr lang="en-US" smtClean="0"/>
              <a:pPr>
                <a:defRPr/>
              </a:pPr>
              <a:t>‹#›</a:t>
            </a:fld>
            <a:endParaRPr lang="en-US"/>
          </a:p>
        </p:txBody>
      </p:sp>
    </p:spTree>
    <p:extLst>
      <p:ext uri="{BB962C8B-B14F-4D97-AF65-F5344CB8AC3E}">
        <p14:creationId xmlns:p14="http://schemas.microsoft.com/office/powerpoint/2010/main" val="3484898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endParaRPr lang="en-US" dirty="0"/>
          </a:p>
        </p:txBody>
      </p:sp>
      <p:sp>
        <p:nvSpPr>
          <p:cNvPr id="3" name="Date Placeholder 9"/>
          <p:cNvSpPr>
            <a:spLocks noGrp="1"/>
          </p:cNvSpPr>
          <p:nvPr>
            <p:ph type="dt" sz="half" idx="10"/>
          </p:nvPr>
        </p:nvSpPr>
        <p:spPr/>
        <p:txBody>
          <a:bodyPr/>
          <a:lstStyle>
            <a:lvl1pPr>
              <a:defRPr/>
            </a:lvl1pPr>
          </a:lstStyle>
          <a:p>
            <a:pPr>
              <a:defRPr/>
            </a:pPr>
            <a:r>
              <a:rPr lang="en-US"/>
              <a:t>August 2000</a:t>
            </a:r>
          </a:p>
        </p:txBody>
      </p:sp>
      <p:sp>
        <p:nvSpPr>
          <p:cNvPr id="4" name="Footer Placeholder 21"/>
          <p:cNvSpPr>
            <a:spLocks noGrp="1"/>
          </p:cNvSpPr>
          <p:nvPr>
            <p:ph type="ftr" sz="quarter" idx="11"/>
          </p:nvPr>
        </p:nvSpPr>
        <p:spPr/>
        <p:txBody>
          <a:bodyPr/>
          <a:lstStyle>
            <a:lvl1pPr>
              <a:defRPr/>
            </a:lvl1pPr>
          </a:lstStyle>
          <a:p>
            <a:pPr>
              <a:defRPr/>
            </a:pPr>
            <a:endParaRPr lang="en-US" dirty="0"/>
          </a:p>
        </p:txBody>
      </p:sp>
      <p:sp>
        <p:nvSpPr>
          <p:cNvPr id="5" name="Slide Number Placeholder 17"/>
          <p:cNvSpPr>
            <a:spLocks noGrp="1"/>
          </p:cNvSpPr>
          <p:nvPr>
            <p:ph type="sldNum" sz="quarter" idx="12"/>
          </p:nvPr>
        </p:nvSpPr>
        <p:spPr/>
        <p:txBody>
          <a:bodyPr/>
          <a:lstStyle>
            <a:lvl1pPr>
              <a:defRPr/>
            </a:lvl1pPr>
          </a:lstStyle>
          <a:p>
            <a:pPr>
              <a:defRPr/>
            </a:pPr>
            <a:fld id="{878A5B97-67F1-436D-BBAD-A2FF81C04BE7}" type="slidenum">
              <a:rPr lang="en-US" smtClean="0"/>
              <a:pPr>
                <a:defRPr/>
              </a:pPr>
              <a:t>‹#›</a:t>
            </a:fld>
            <a:endParaRPr lang="en-US"/>
          </a:p>
        </p:txBody>
      </p:sp>
    </p:spTree>
    <p:extLst>
      <p:ext uri="{BB962C8B-B14F-4D97-AF65-F5344CB8AC3E}">
        <p14:creationId xmlns:p14="http://schemas.microsoft.com/office/powerpoint/2010/main" val="409214567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r>
              <a:rPr lang="en-US"/>
              <a:t>August 2000</a:t>
            </a:r>
          </a:p>
        </p:txBody>
      </p:sp>
      <p:sp>
        <p:nvSpPr>
          <p:cNvPr id="3" name="Footer Placeholder 21"/>
          <p:cNvSpPr>
            <a:spLocks noGrp="1"/>
          </p:cNvSpPr>
          <p:nvPr>
            <p:ph type="ftr" sz="quarter" idx="11"/>
          </p:nvPr>
        </p:nvSpPr>
        <p:spPr/>
        <p:txBody>
          <a:bodyPr/>
          <a:lstStyle>
            <a:lvl1pPr>
              <a:defRPr/>
            </a:lvl1pPr>
          </a:lstStyle>
          <a:p>
            <a:pPr>
              <a:defRPr/>
            </a:pP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9FBB9524-FC62-43D6-A764-611DAAB25170}" type="slidenum">
              <a:rPr lang="en-US" smtClean="0"/>
              <a:pPr>
                <a:defRPr/>
              </a:pPr>
              <a:t>‹#›</a:t>
            </a:fld>
            <a:endParaRPr lang="en-US"/>
          </a:p>
        </p:txBody>
      </p:sp>
    </p:spTree>
    <p:extLst>
      <p:ext uri="{BB962C8B-B14F-4D97-AF65-F5344CB8AC3E}">
        <p14:creationId xmlns:p14="http://schemas.microsoft.com/office/powerpoint/2010/main" val="93899671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r>
              <a:rPr lang="en-US"/>
              <a:t>August 2000</a:t>
            </a:r>
          </a:p>
        </p:txBody>
      </p:sp>
      <p:sp>
        <p:nvSpPr>
          <p:cNvPr id="6" name="Footer Placeholder 21"/>
          <p:cNvSpPr>
            <a:spLocks noGrp="1"/>
          </p:cNvSpPr>
          <p:nvPr>
            <p:ph type="ftr" sz="quarter" idx="11"/>
          </p:nvPr>
        </p:nvSpPr>
        <p:spPr/>
        <p:txBody>
          <a:bodyPr/>
          <a:lstStyle>
            <a:lvl1pPr>
              <a:defRPr/>
            </a:lvl1pPr>
          </a:lstStyle>
          <a:p>
            <a:pPr>
              <a:defRPr/>
            </a:pPr>
            <a:endParaRPr lang="en-US" dirty="0"/>
          </a:p>
        </p:txBody>
      </p:sp>
      <p:sp>
        <p:nvSpPr>
          <p:cNvPr id="7" name="Slide Number Placeholder 17"/>
          <p:cNvSpPr>
            <a:spLocks noGrp="1"/>
          </p:cNvSpPr>
          <p:nvPr>
            <p:ph type="sldNum" sz="quarter" idx="12"/>
          </p:nvPr>
        </p:nvSpPr>
        <p:spPr/>
        <p:txBody>
          <a:bodyPr/>
          <a:lstStyle>
            <a:lvl1pPr>
              <a:defRPr/>
            </a:lvl1pPr>
          </a:lstStyle>
          <a:p>
            <a:pPr>
              <a:defRPr/>
            </a:pPr>
            <a:fld id="{DCF5ACED-2ED9-469B-B00A-B6A0E80EBA61}" type="slidenum">
              <a:rPr lang="en-US" smtClean="0"/>
              <a:pPr>
                <a:defRPr/>
              </a:pPr>
              <a:t>‹#›</a:t>
            </a:fld>
            <a:endParaRPr lang="en-US"/>
          </a:p>
        </p:txBody>
      </p:sp>
    </p:spTree>
    <p:extLst>
      <p:ext uri="{BB962C8B-B14F-4D97-AF65-F5344CB8AC3E}">
        <p14:creationId xmlns:p14="http://schemas.microsoft.com/office/powerpoint/2010/main" val="102112804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2400"/>
          </a:p>
        </p:txBody>
      </p:sp>
      <p:sp>
        <p:nvSpPr>
          <p:cNvPr id="6" name="Right Triangle 5"/>
          <p:cNvSpPr/>
          <p:nvPr/>
        </p:nvSpPr>
        <p:spPr>
          <a:xfrm rot="420000" flipV="1">
            <a:off x="8004176" y="5359402"/>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2400"/>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2400">
              <a:latin typeface="+mn-lt"/>
            </a:endParaRPr>
          </a:p>
        </p:txBody>
      </p:sp>
      <p:sp>
        <p:nvSpPr>
          <p:cNvPr id="8" name="Freeform 7"/>
          <p:cNvSpPr>
            <a:spLocks/>
          </p:cNvSpPr>
          <p:nvPr/>
        </p:nvSpPr>
        <p:spPr bwMode="auto">
          <a:xfrm flipV="1">
            <a:off x="4381500" y="6219827"/>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2400">
              <a:latin typeface="+mn-lt"/>
            </a:endParaRPr>
          </a:p>
        </p:txBody>
      </p:sp>
      <p:sp>
        <p:nvSpPr>
          <p:cNvPr id="2" name="Title 1"/>
          <p:cNvSpPr>
            <a:spLocks noGrp="1"/>
          </p:cNvSpPr>
          <p:nvPr>
            <p:ph type="title"/>
          </p:nvPr>
        </p:nvSpPr>
        <p:spPr>
          <a:xfrm>
            <a:off x="609600" y="1176998"/>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r>
              <a:rPr lang="en-US"/>
              <a:t>August 2000</a:t>
            </a:r>
          </a:p>
        </p:txBody>
      </p:sp>
      <p:sp>
        <p:nvSpPr>
          <p:cNvPr id="10" name="Footer Placeholder 5"/>
          <p:cNvSpPr>
            <a:spLocks noGrp="1"/>
          </p:cNvSpPr>
          <p:nvPr>
            <p:ph type="ftr" sz="quarter" idx="11"/>
          </p:nvPr>
        </p:nvSpPr>
        <p:spPr/>
        <p:txBody>
          <a:bodyPr/>
          <a:lstStyle>
            <a:lvl1pPr>
              <a:defRPr/>
            </a:lvl1pPr>
          </a:lstStyle>
          <a:p>
            <a:pPr>
              <a:defRPr/>
            </a:pPr>
            <a:endParaRPr lang="en-US" dirty="0"/>
          </a:p>
        </p:txBody>
      </p:sp>
      <p:sp>
        <p:nvSpPr>
          <p:cNvPr id="11" name="Slide Number Placeholder 6"/>
          <p:cNvSpPr>
            <a:spLocks noGrp="1"/>
          </p:cNvSpPr>
          <p:nvPr>
            <p:ph type="sldNum" sz="quarter" idx="12"/>
          </p:nvPr>
        </p:nvSpPr>
        <p:spPr>
          <a:xfrm>
            <a:off x="8077200" y="6356352"/>
            <a:ext cx="609600" cy="365125"/>
          </a:xfrm>
        </p:spPr>
        <p:txBody>
          <a:bodyPr/>
          <a:lstStyle>
            <a:lvl1pPr>
              <a:defRPr/>
            </a:lvl1pPr>
          </a:lstStyle>
          <a:p>
            <a:pPr>
              <a:defRPr/>
            </a:pPr>
            <a:fld id="{D604BA05-2534-421A-A69E-08C353EBE57E}" type="slidenum">
              <a:rPr lang="en-US" smtClean="0"/>
              <a:pPr>
                <a:defRPr/>
              </a:pPr>
              <a:t>‹#›</a:t>
            </a:fld>
            <a:endParaRPr lang="en-US"/>
          </a:p>
        </p:txBody>
      </p:sp>
    </p:spTree>
    <p:extLst>
      <p:ext uri="{BB962C8B-B14F-4D97-AF65-F5344CB8AC3E}">
        <p14:creationId xmlns:p14="http://schemas.microsoft.com/office/powerpoint/2010/main" val="238689345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1600200"/>
            <a:ext cx="8229600" cy="4724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r>
              <a:rPr lang="en-US"/>
              <a:t>August 2000</a:t>
            </a:r>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3F70B7F4-F459-4E30-8426-E4F381311892}" type="slidenum">
              <a:rPr lang="en-US" smtClean="0"/>
              <a:pPr>
                <a:defRPr/>
              </a:pPr>
              <a:t>‹#›</a:t>
            </a:fld>
            <a:endParaRPr lang="en-US"/>
          </a:p>
        </p:txBody>
      </p:sp>
    </p:spTree>
    <p:extLst>
      <p:ext uri="{BB962C8B-B14F-4D97-AF65-F5344CB8AC3E}">
        <p14:creationId xmlns:p14="http://schemas.microsoft.com/office/powerpoint/2010/main" val="106944033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2"/>
            <a:ext cx="20574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14402"/>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r>
              <a:rPr lang="en-US"/>
              <a:t>August 2000</a:t>
            </a:r>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C6F31E84-6124-49EB-9A4E-B51385D1CC35}" type="slidenum">
              <a:rPr lang="en-US" smtClean="0"/>
              <a:pPr>
                <a:defRPr/>
              </a:pPr>
              <a:t>‹#›</a:t>
            </a:fld>
            <a:endParaRPr lang="en-US"/>
          </a:p>
        </p:txBody>
      </p:sp>
    </p:spTree>
    <p:extLst>
      <p:ext uri="{BB962C8B-B14F-4D97-AF65-F5344CB8AC3E}">
        <p14:creationId xmlns:p14="http://schemas.microsoft.com/office/powerpoint/2010/main" val="254189450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a:t>Click to edit Master title style</a:t>
            </a:r>
            <a:endParaRPr lang="en-US" dirty="0"/>
          </a:p>
        </p:txBody>
      </p:sp>
      <p:sp>
        <p:nvSpPr>
          <p:cNvPr id="3" name="Date Placeholder 9"/>
          <p:cNvSpPr>
            <a:spLocks noGrp="1"/>
          </p:cNvSpPr>
          <p:nvPr>
            <p:ph type="dt" sz="half" idx="10"/>
          </p:nvPr>
        </p:nvSpPr>
        <p:spPr/>
        <p:txBody>
          <a:bodyPr/>
          <a:lstStyle>
            <a:lvl1pPr>
              <a:defRPr/>
            </a:lvl1pPr>
          </a:lstStyle>
          <a:p>
            <a:pPr>
              <a:defRPr/>
            </a:pPr>
            <a:r>
              <a:rPr lang="en-US"/>
              <a:t>August 2000</a:t>
            </a:r>
          </a:p>
        </p:txBody>
      </p:sp>
      <p:sp>
        <p:nvSpPr>
          <p:cNvPr id="4" name="Footer Placeholder 21"/>
          <p:cNvSpPr>
            <a:spLocks noGrp="1"/>
          </p:cNvSpPr>
          <p:nvPr>
            <p:ph type="ftr" sz="quarter" idx="11"/>
          </p:nvPr>
        </p:nvSpPr>
        <p:spPr/>
        <p:txBody>
          <a:bodyPr/>
          <a:lstStyle>
            <a:lvl1pPr>
              <a:defRPr/>
            </a:lvl1pPr>
          </a:lstStyle>
          <a:p>
            <a:pPr>
              <a:defRPr/>
            </a:pPr>
            <a:endParaRPr lang="en-US" dirty="0"/>
          </a:p>
        </p:txBody>
      </p:sp>
      <p:sp>
        <p:nvSpPr>
          <p:cNvPr id="5" name="Slide Number Placeholder 17"/>
          <p:cNvSpPr>
            <a:spLocks noGrp="1"/>
          </p:cNvSpPr>
          <p:nvPr>
            <p:ph type="sldNum" sz="quarter" idx="12"/>
          </p:nvPr>
        </p:nvSpPr>
        <p:spPr/>
        <p:txBody>
          <a:bodyPr/>
          <a:lstStyle>
            <a:lvl1pPr>
              <a:defRPr/>
            </a:lvl1pPr>
          </a:lstStyle>
          <a:p>
            <a:pPr>
              <a:defRPr/>
            </a:pPr>
            <a:fld id="{B4778B41-72F7-402F-9E95-3D5C436A131B}" type="slidenum">
              <a:rPr lang="en-US" smtClean="0"/>
              <a:pPr>
                <a:defRPr/>
              </a:pPr>
              <a:t>‹#›</a:t>
            </a:fld>
            <a:endParaRPr lang="en-US"/>
          </a:p>
        </p:txBody>
      </p:sp>
    </p:spTree>
    <p:extLst>
      <p:ext uri="{BB962C8B-B14F-4D97-AF65-F5344CB8AC3E}">
        <p14:creationId xmlns:p14="http://schemas.microsoft.com/office/powerpoint/2010/main" val="1122135468"/>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18" Type="http://schemas.openxmlformats.org/officeDocument/2006/relationships/theme" Target="../theme/theme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17" Type="http://schemas.openxmlformats.org/officeDocument/2006/relationships/slideLayout" Target="../slideLayouts/slideLayout64.xml"/><Relationship Id="rId2" Type="http://schemas.openxmlformats.org/officeDocument/2006/relationships/slideLayout" Target="../slideLayouts/slideLayout49.xml"/><Relationship Id="rId16" Type="http://schemas.openxmlformats.org/officeDocument/2006/relationships/slideLayout" Target="../slideLayouts/slideLayout63.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slideLayout" Target="../slideLayouts/slideLayout62.xml"/><Relationship Id="rId10" Type="http://schemas.openxmlformats.org/officeDocument/2006/relationships/slideLayout" Target="../slideLayouts/slideLayout57.xml"/><Relationship Id="rId19" Type="http://schemas.openxmlformats.org/officeDocument/2006/relationships/image" Target="../media/image7.png"/><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theme" Target="../theme/theme6.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1169988"/>
            <a:ext cx="8839200" cy="152400"/>
            <a:chOff x="96" y="432"/>
            <a:chExt cx="5568" cy="96"/>
          </a:xfrm>
        </p:grpSpPr>
        <p:sp>
          <p:nvSpPr>
            <p:cNvPr id="777219" name="Rectangle 3"/>
            <p:cNvSpPr>
              <a:spLocks noChangeArrowheads="1"/>
            </p:cNvSpPr>
            <p:nvPr/>
          </p:nvSpPr>
          <p:spPr bwMode="auto">
            <a:xfrm>
              <a:off x="5040" y="432"/>
              <a:ext cx="624" cy="96"/>
            </a:xfrm>
            <a:prstGeom prst="rect">
              <a:avLst/>
            </a:prstGeom>
            <a:solidFill>
              <a:schemeClr val="folHlink"/>
            </a:solidFill>
            <a:ln w="9525">
              <a:noFill/>
              <a:miter lim="800000"/>
              <a:headEnd/>
              <a:tailEnd/>
            </a:ln>
            <a:effectLst/>
          </p:spPr>
          <p:txBody>
            <a:bodyPr wrap="none" anchor="ctr"/>
            <a:lstStyle/>
            <a:p>
              <a:pPr algn="ctr">
                <a:defRPr/>
              </a:pPr>
              <a:endParaRPr lang="en-US" sz="2400">
                <a:solidFill>
                  <a:schemeClr val="tx1"/>
                </a:solidFill>
                <a:latin typeface="Times New Roman" pitchFamily="18" charset="0"/>
              </a:endParaRPr>
            </a:p>
          </p:txBody>
        </p:sp>
        <p:sp>
          <p:nvSpPr>
            <p:cNvPr id="777220" name="Line 4"/>
            <p:cNvSpPr>
              <a:spLocks noChangeShapeType="1"/>
            </p:cNvSpPr>
            <p:nvPr/>
          </p:nvSpPr>
          <p:spPr bwMode="auto">
            <a:xfrm>
              <a:off x="96" y="480"/>
              <a:ext cx="5376" cy="0"/>
            </a:xfrm>
            <a:prstGeom prst="line">
              <a:avLst/>
            </a:prstGeom>
            <a:noFill/>
            <a:ln w="19050">
              <a:solidFill>
                <a:srgbClr val="01345F"/>
              </a:solidFill>
              <a:round/>
              <a:headEnd/>
              <a:tailEnd/>
            </a:ln>
            <a:effectLst/>
          </p:spPr>
          <p:txBody>
            <a:bodyPr/>
            <a:lstStyle/>
            <a:p>
              <a:pPr>
                <a:defRPr/>
              </a:pPr>
              <a:endParaRPr lang="en-US"/>
            </a:p>
          </p:txBody>
        </p:sp>
      </p:grpSp>
      <p:sp>
        <p:nvSpPr>
          <p:cNvPr id="1027" name="Rectangle 5"/>
          <p:cNvSpPr>
            <a:spLocks noGrp="1" noChangeArrowheads="1"/>
          </p:cNvSpPr>
          <p:nvPr>
            <p:ph type="title"/>
          </p:nvPr>
        </p:nvSpPr>
        <p:spPr bwMode="auto">
          <a:xfrm>
            <a:off x="1543050" y="76200"/>
            <a:ext cx="7375525" cy="1085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Reservoir Network Module</a:t>
            </a:r>
          </a:p>
        </p:txBody>
      </p:sp>
      <p:sp>
        <p:nvSpPr>
          <p:cNvPr id="1028" name="Rectangle 6"/>
          <p:cNvSpPr>
            <a:spLocks noGrp="1" noChangeArrowheads="1"/>
          </p:cNvSpPr>
          <p:nvPr>
            <p:ph type="body" idx="1"/>
          </p:nvPr>
        </p:nvSpPr>
        <p:spPr bwMode="auto">
          <a:xfrm>
            <a:off x="609600" y="1543050"/>
            <a:ext cx="8305800" cy="5010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77223" name="Rectangle 7"/>
          <p:cNvSpPr>
            <a:spLocks noGrp="1" noChangeArrowheads="1"/>
          </p:cNvSpPr>
          <p:nvPr>
            <p:ph type="dt" sz="half" idx="2"/>
          </p:nvPr>
        </p:nvSpPr>
        <p:spPr bwMode="auto">
          <a:xfrm>
            <a:off x="304800" y="6556375"/>
            <a:ext cx="1676400" cy="225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a:latin typeface="Garamond" pitchFamily="18" charset="0"/>
              </a:defRPr>
            </a:lvl1pPr>
          </a:lstStyle>
          <a:p>
            <a:pPr>
              <a:defRPr/>
            </a:pPr>
            <a:r>
              <a:rPr lang="en-US"/>
              <a:t>August 2000</a:t>
            </a:r>
          </a:p>
        </p:txBody>
      </p:sp>
      <p:sp>
        <p:nvSpPr>
          <p:cNvPr id="777224" name="Rectangle 8"/>
          <p:cNvSpPr>
            <a:spLocks noChangeArrowheads="1"/>
          </p:cNvSpPr>
          <p:nvPr/>
        </p:nvSpPr>
        <p:spPr bwMode="auto">
          <a:xfrm>
            <a:off x="0" y="1524000"/>
            <a:ext cx="457200" cy="4924425"/>
          </a:xfrm>
          <a:prstGeom prst="rect">
            <a:avLst/>
          </a:prstGeom>
          <a:solidFill>
            <a:schemeClr val="accent1"/>
          </a:solidFill>
          <a:ln w="9525">
            <a:noFill/>
            <a:miter lim="800000"/>
            <a:headEnd/>
            <a:tailEnd/>
          </a:ln>
          <a:effectLst/>
        </p:spPr>
        <p:txBody>
          <a:bodyPr wrap="none" anchor="ctr"/>
          <a:lstStyle/>
          <a:p>
            <a:pPr algn="ctr">
              <a:defRPr/>
            </a:pPr>
            <a:endParaRPr lang="en-US" sz="2400">
              <a:solidFill>
                <a:schemeClr val="tx1"/>
              </a:solidFill>
              <a:latin typeface="Times New Roman" pitchFamily="18" charset="0"/>
            </a:endParaRPr>
          </a:p>
        </p:txBody>
      </p:sp>
      <p:sp>
        <p:nvSpPr>
          <p:cNvPr id="777225" name="Line 9"/>
          <p:cNvSpPr>
            <a:spLocks noChangeShapeType="1"/>
          </p:cNvSpPr>
          <p:nvPr/>
        </p:nvSpPr>
        <p:spPr bwMode="auto">
          <a:xfrm rot="5400000">
            <a:off x="-2625725" y="3997325"/>
            <a:ext cx="5710238" cy="1588"/>
          </a:xfrm>
          <a:prstGeom prst="line">
            <a:avLst/>
          </a:prstGeom>
          <a:noFill/>
          <a:ln w="19050">
            <a:solidFill>
              <a:srgbClr val="01345F"/>
            </a:solidFill>
            <a:round/>
            <a:headEnd/>
            <a:tailEnd/>
          </a:ln>
          <a:effectLst/>
        </p:spPr>
        <p:txBody>
          <a:bodyPr/>
          <a:lstStyle/>
          <a:p>
            <a:pPr>
              <a:defRPr/>
            </a:pPr>
            <a:endParaRPr lang="en-US"/>
          </a:p>
        </p:txBody>
      </p:sp>
      <p:pic>
        <p:nvPicPr>
          <p:cNvPr id="1032" name="Picture 10" descr="iDownload"/>
          <p:cNvPicPr>
            <a:picLocks noChangeAspect="1" noChangeArrowheads="1"/>
          </p:cNvPicPr>
          <p:nvPr/>
        </p:nvPicPr>
        <p:blipFill>
          <a:blip r:embed="rId14" cstate="print"/>
          <a:srcRect/>
          <a:stretch>
            <a:fillRect/>
          </a:stretch>
        </p:blipFill>
        <p:spPr bwMode="auto">
          <a:xfrm>
            <a:off x="47625" y="676275"/>
            <a:ext cx="1093788" cy="733425"/>
          </a:xfrm>
          <a:prstGeom prst="rect">
            <a:avLst/>
          </a:prstGeom>
          <a:noFill/>
          <a:ln w="9525">
            <a:noFill/>
            <a:miter lim="800000"/>
            <a:headEnd/>
            <a:tailEnd/>
          </a:ln>
        </p:spPr>
      </p:pic>
      <p:pic>
        <p:nvPicPr>
          <p:cNvPr id="1033" name="Picture 11" descr="iDownload"/>
          <p:cNvPicPr>
            <a:picLocks noChangeAspect="1" noChangeArrowheads="1"/>
          </p:cNvPicPr>
          <p:nvPr/>
        </p:nvPicPr>
        <p:blipFill>
          <a:blip r:embed="rId15" cstate="print"/>
          <a:srcRect/>
          <a:stretch>
            <a:fillRect/>
          </a:stretch>
        </p:blipFill>
        <p:spPr bwMode="auto">
          <a:xfrm>
            <a:off x="419100" y="93663"/>
            <a:ext cx="1106488" cy="7413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98"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Lst>
  <p:txStyles>
    <p:titleStyle>
      <a:lvl1pPr algn="l" rtl="0" eaLnBrk="0" fontAlgn="base" hangingPunct="0">
        <a:spcBef>
          <a:spcPct val="0"/>
        </a:spcBef>
        <a:spcAft>
          <a:spcPct val="0"/>
        </a:spcAft>
        <a:defRPr sz="4000" b="1">
          <a:solidFill>
            <a:srgbClr val="01345F"/>
          </a:solidFill>
          <a:latin typeface="+mj-lt"/>
          <a:ea typeface="+mj-ea"/>
          <a:cs typeface="+mj-cs"/>
        </a:defRPr>
      </a:lvl1pPr>
      <a:lvl2pPr algn="l" rtl="0" eaLnBrk="0" fontAlgn="base" hangingPunct="0">
        <a:spcBef>
          <a:spcPct val="0"/>
        </a:spcBef>
        <a:spcAft>
          <a:spcPct val="0"/>
        </a:spcAft>
        <a:defRPr sz="4000" b="1">
          <a:solidFill>
            <a:srgbClr val="01345F"/>
          </a:solidFill>
          <a:latin typeface="Book Antiqua" pitchFamily="18" charset="0"/>
        </a:defRPr>
      </a:lvl2pPr>
      <a:lvl3pPr algn="l" rtl="0" eaLnBrk="0" fontAlgn="base" hangingPunct="0">
        <a:spcBef>
          <a:spcPct val="0"/>
        </a:spcBef>
        <a:spcAft>
          <a:spcPct val="0"/>
        </a:spcAft>
        <a:defRPr sz="4000" b="1">
          <a:solidFill>
            <a:srgbClr val="01345F"/>
          </a:solidFill>
          <a:latin typeface="Book Antiqua" pitchFamily="18" charset="0"/>
        </a:defRPr>
      </a:lvl3pPr>
      <a:lvl4pPr algn="l" rtl="0" eaLnBrk="0" fontAlgn="base" hangingPunct="0">
        <a:spcBef>
          <a:spcPct val="0"/>
        </a:spcBef>
        <a:spcAft>
          <a:spcPct val="0"/>
        </a:spcAft>
        <a:defRPr sz="4000" b="1">
          <a:solidFill>
            <a:srgbClr val="01345F"/>
          </a:solidFill>
          <a:latin typeface="Book Antiqua" pitchFamily="18" charset="0"/>
        </a:defRPr>
      </a:lvl4pPr>
      <a:lvl5pPr algn="l" rtl="0" eaLnBrk="0" fontAlgn="base" hangingPunct="0">
        <a:spcBef>
          <a:spcPct val="0"/>
        </a:spcBef>
        <a:spcAft>
          <a:spcPct val="0"/>
        </a:spcAft>
        <a:defRPr sz="4000" b="1">
          <a:solidFill>
            <a:srgbClr val="01345F"/>
          </a:solidFill>
          <a:latin typeface="Book Antiqua" pitchFamily="18" charset="0"/>
        </a:defRPr>
      </a:lvl5pPr>
      <a:lvl6pPr marL="457200" algn="l" rtl="0" fontAlgn="base">
        <a:spcBef>
          <a:spcPct val="0"/>
        </a:spcBef>
        <a:spcAft>
          <a:spcPct val="0"/>
        </a:spcAft>
        <a:defRPr sz="4000" b="1">
          <a:solidFill>
            <a:srgbClr val="01345F"/>
          </a:solidFill>
          <a:latin typeface="Book Antiqua" pitchFamily="18" charset="0"/>
        </a:defRPr>
      </a:lvl6pPr>
      <a:lvl7pPr marL="914400" algn="l" rtl="0" fontAlgn="base">
        <a:spcBef>
          <a:spcPct val="0"/>
        </a:spcBef>
        <a:spcAft>
          <a:spcPct val="0"/>
        </a:spcAft>
        <a:defRPr sz="4000" b="1">
          <a:solidFill>
            <a:srgbClr val="01345F"/>
          </a:solidFill>
          <a:latin typeface="Book Antiqua" pitchFamily="18" charset="0"/>
        </a:defRPr>
      </a:lvl7pPr>
      <a:lvl8pPr marL="1371600" algn="l" rtl="0" fontAlgn="base">
        <a:spcBef>
          <a:spcPct val="0"/>
        </a:spcBef>
        <a:spcAft>
          <a:spcPct val="0"/>
        </a:spcAft>
        <a:defRPr sz="4000" b="1">
          <a:solidFill>
            <a:srgbClr val="01345F"/>
          </a:solidFill>
          <a:latin typeface="Book Antiqua" pitchFamily="18" charset="0"/>
        </a:defRPr>
      </a:lvl8pPr>
      <a:lvl9pPr marL="1828800" algn="l" rtl="0" fontAlgn="base">
        <a:spcBef>
          <a:spcPct val="0"/>
        </a:spcBef>
        <a:spcAft>
          <a:spcPct val="0"/>
        </a:spcAft>
        <a:defRPr sz="4000" b="1">
          <a:solidFill>
            <a:srgbClr val="01345F"/>
          </a:solidFill>
          <a:latin typeface="Book Antiqua"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3200">
          <a:solidFill>
            <a:srgbClr val="01345F"/>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800">
          <a:solidFill>
            <a:srgbClr val="01345F"/>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500">
          <a:solidFill>
            <a:srgbClr val="01345F"/>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300">
          <a:solidFill>
            <a:srgbClr val="01345F"/>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rgbClr val="01345F"/>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2400">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2400">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a:t>Click to edit Master title style</a:t>
            </a:r>
          </a:p>
        </p:txBody>
      </p:sp>
      <p:sp>
        <p:nvSpPr>
          <p:cNvPr id="1029" name="Text Placeholder 29"/>
          <p:cNvSpPr>
            <a:spLocks noGrp="1"/>
          </p:cNvSpPr>
          <p:nvPr>
            <p:ph type="body" idx="1"/>
          </p:nvPr>
        </p:nvSpPr>
        <p:spPr bwMode="auto">
          <a:xfrm>
            <a:off x="457200" y="1935165"/>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2"/>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r>
              <a:rPr lang="en-US"/>
              <a:t>August 2000</a:t>
            </a:r>
          </a:p>
        </p:txBody>
      </p:sp>
      <p:sp>
        <p:nvSpPr>
          <p:cNvPr id="22" name="Footer Placeholder 21"/>
          <p:cNvSpPr>
            <a:spLocks noGrp="1"/>
          </p:cNvSpPr>
          <p:nvPr>
            <p:ph type="ftr" sz="quarter" idx="3"/>
          </p:nvPr>
        </p:nvSpPr>
        <p:spPr>
          <a:xfrm>
            <a:off x="2667000" y="6356352"/>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dirty="0"/>
          </a:p>
        </p:txBody>
      </p:sp>
      <p:sp>
        <p:nvSpPr>
          <p:cNvPr id="18" name="Slide Number Placeholder 17"/>
          <p:cNvSpPr>
            <a:spLocks noGrp="1"/>
          </p:cNvSpPr>
          <p:nvPr>
            <p:ph type="sldNum" sz="quarter" idx="4"/>
          </p:nvPr>
        </p:nvSpPr>
        <p:spPr>
          <a:xfrm>
            <a:off x="7924800" y="6356352"/>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B4778B41-72F7-402F-9E95-3D5C436A131B}" type="slidenum">
              <a:rPr lang="en-US" smtClean="0"/>
              <a:pPr>
                <a:defRPr/>
              </a:pPr>
              <a:t>‹#›</a:t>
            </a:fld>
            <a:endParaRPr lang="en-US"/>
          </a:p>
        </p:txBody>
      </p:sp>
      <p:grpSp>
        <p:nvGrpSpPr>
          <p:cNvPr id="1033" name="Group 1"/>
          <p:cNvGrpSpPr>
            <a:grpSpLocks/>
          </p:cNvGrpSpPr>
          <p:nvPr/>
        </p:nvGrpSpPr>
        <p:grpSpPr bwMode="auto">
          <a:xfrm>
            <a:off x="-19049"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sz="240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sz="2400"/>
            </a:p>
          </p:txBody>
        </p:sp>
      </p:grpSp>
    </p:spTree>
    <p:extLst>
      <p:ext uri="{BB962C8B-B14F-4D97-AF65-F5344CB8AC3E}">
        <p14:creationId xmlns:p14="http://schemas.microsoft.com/office/powerpoint/2010/main" val="484732570"/>
      </p:ext>
    </p:extLst>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11" r:id="rId12"/>
    <p:sldLayoutId id="2147483812" r:id="rId13"/>
  </p:sldLayoutIdLst>
  <p:txStyles>
    <p:titleStyle>
      <a:lvl1pPr algn="l" rtl="0" eaLnBrk="1" fontAlgn="base" hangingPunct="1">
        <a:spcBef>
          <a:spcPct val="0"/>
        </a:spcBef>
        <a:spcAft>
          <a:spcPct val="0"/>
        </a:spcAft>
        <a:defRPr sz="5000" kern="1200">
          <a:solidFill>
            <a:schemeClr val="tx2"/>
          </a:solidFill>
          <a:latin typeface="+mj-lt"/>
          <a:ea typeface="+mj-ea"/>
          <a:cs typeface="+mj-cs"/>
        </a:defRPr>
      </a:lvl1pPr>
      <a:lvl2pPr algn="l" rtl="0" eaLnBrk="1" fontAlgn="base" hangingPunct="1">
        <a:spcBef>
          <a:spcPct val="0"/>
        </a:spcBef>
        <a:spcAft>
          <a:spcPct val="0"/>
        </a:spcAft>
        <a:defRPr sz="5000">
          <a:solidFill>
            <a:schemeClr val="tx2"/>
          </a:solidFill>
          <a:latin typeface="Calibri" pitchFamily="34" charset="0"/>
        </a:defRPr>
      </a:lvl2pPr>
      <a:lvl3pPr algn="l" rtl="0" eaLnBrk="1" fontAlgn="base" hangingPunct="1">
        <a:spcBef>
          <a:spcPct val="0"/>
        </a:spcBef>
        <a:spcAft>
          <a:spcPct val="0"/>
        </a:spcAft>
        <a:defRPr sz="5000">
          <a:solidFill>
            <a:schemeClr val="tx2"/>
          </a:solidFill>
          <a:latin typeface="Calibri" pitchFamily="34" charset="0"/>
        </a:defRPr>
      </a:lvl3pPr>
      <a:lvl4pPr algn="l" rtl="0" eaLnBrk="1" fontAlgn="base" hangingPunct="1">
        <a:spcBef>
          <a:spcPct val="0"/>
        </a:spcBef>
        <a:spcAft>
          <a:spcPct val="0"/>
        </a:spcAft>
        <a:defRPr sz="5000">
          <a:solidFill>
            <a:schemeClr val="tx2"/>
          </a:solidFill>
          <a:latin typeface="Calibri" pitchFamily="34" charset="0"/>
        </a:defRPr>
      </a:lvl4pPr>
      <a:lvl5pPr algn="l" rtl="0" eaLnBrk="1" fontAlgn="base" hangingPunct="1">
        <a:spcBef>
          <a:spcPct val="0"/>
        </a:spcBef>
        <a:spcAft>
          <a:spcPct val="0"/>
        </a:spcAft>
        <a:defRPr sz="5000">
          <a:solidFill>
            <a:schemeClr val="tx2"/>
          </a:solidFill>
          <a:latin typeface="Calibri" pitchFamily="34" charset="0"/>
        </a:defRPr>
      </a:lvl5pPr>
      <a:lvl6pPr marL="457200" algn="l" rtl="0" eaLnBrk="1" fontAlgn="base" hangingPunct="1">
        <a:spcBef>
          <a:spcPct val="0"/>
        </a:spcBef>
        <a:spcAft>
          <a:spcPct val="0"/>
        </a:spcAft>
        <a:defRPr sz="5000">
          <a:solidFill>
            <a:schemeClr val="tx2"/>
          </a:solidFill>
          <a:latin typeface="Calibri" pitchFamily="34" charset="0"/>
        </a:defRPr>
      </a:lvl6pPr>
      <a:lvl7pPr marL="914400" algn="l" rtl="0" eaLnBrk="1" fontAlgn="base" hangingPunct="1">
        <a:spcBef>
          <a:spcPct val="0"/>
        </a:spcBef>
        <a:spcAft>
          <a:spcPct val="0"/>
        </a:spcAft>
        <a:defRPr sz="5000">
          <a:solidFill>
            <a:schemeClr val="tx2"/>
          </a:solidFill>
          <a:latin typeface="Calibri" pitchFamily="34" charset="0"/>
        </a:defRPr>
      </a:lvl7pPr>
      <a:lvl8pPr marL="1371600" algn="l" rtl="0" eaLnBrk="1" fontAlgn="base" hangingPunct="1">
        <a:spcBef>
          <a:spcPct val="0"/>
        </a:spcBef>
        <a:spcAft>
          <a:spcPct val="0"/>
        </a:spcAft>
        <a:defRPr sz="5000">
          <a:solidFill>
            <a:schemeClr val="tx2"/>
          </a:solidFill>
          <a:latin typeface="Calibri" pitchFamily="34" charset="0"/>
        </a:defRPr>
      </a:lvl8pPr>
      <a:lvl9pPr marL="1828800" algn="l" rtl="0" eaLnBrk="1" fontAlgn="base" hangingPunct="1">
        <a:spcBef>
          <a:spcPct val="0"/>
        </a:spcBef>
        <a:spcAft>
          <a:spcPct val="0"/>
        </a:spcAft>
        <a:defRPr sz="5000">
          <a:solidFill>
            <a:schemeClr val="tx2"/>
          </a:solidFill>
          <a:latin typeface="Calibri" pitchFamily="34" charset="0"/>
        </a:defRPr>
      </a:lvl9pPr>
    </p:titleStyle>
    <p:bodyStyle>
      <a:lvl1pPr marL="273050" indent="-273050" algn="l" rtl="0" eaLnBrk="1" fontAlgn="base" hangingPunct="1">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1" fontAlgn="base" hangingPunct="1">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1" fontAlgn="base" hangingPunct="1">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1" fontAlgn="base" hangingPunct="1">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1" fontAlgn="base" hangingPunct="1">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Text Placeholder 2"/>
          <p:cNvSpPr>
            <a:spLocks noGrp="1"/>
          </p:cNvSpPr>
          <p:nvPr>
            <p:ph type="body" idx="1"/>
          </p:nvPr>
        </p:nvSpPr>
        <p:spPr bwMode="auto">
          <a:xfrm>
            <a:off x="457200" y="1600202"/>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85D9555-75EC-4993-8A6F-FE0845ED39F1}" type="slidenum">
              <a:rPr lang="en-US"/>
              <a:pPr>
                <a:defRPr/>
              </a:pPr>
              <a:t>‹#›</a:t>
            </a:fld>
            <a:endParaRPr lang="en-US"/>
          </a:p>
        </p:txBody>
      </p:sp>
    </p:spTree>
    <p:extLst>
      <p:ext uri="{BB962C8B-B14F-4D97-AF65-F5344CB8AC3E}">
        <p14:creationId xmlns:p14="http://schemas.microsoft.com/office/powerpoint/2010/main" val="2277273282"/>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hf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5" name="Text Placeholder 2"/>
          <p:cNvSpPr>
            <a:spLocks noGrp="1"/>
          </p:cNvSpPr>
          <p:nvPr>
            <p:ph type="body" idx="1"/>
          </p:nvPr>
        </p:nvSpPr>
        <p:spPr bwMode="auto">
          <a:xfrm>
            <a:off x="457200" y="1600202"/>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F5249BB-3C3F-4D9B-83EB-38CAB4880A51}" type="slidenum">
              <a:rPr lang="en-US"/>
              <a:pPr>
                <a:defRPr/>
              </a:pPr>
              <a:t>‹#›</a:t>
            </a:fld>
            <a:endParaRPr lang="en-US"/>
          </a:p>
        </p:txBody>
      </p:sp>
    </p:spTree>
    <p:extLst>
      <p:ext uri="{BB962C8B-B14F-4D97-AF65-F5344CB8AC3E}">
        <p14:creationId xmlns:p14="http://schemas.microsoft.com/office/powerpoint/2010/main" val="1464157927"/>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hf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gradFill flip="none" rotWithShape="1">
            <a:gsLst>
              <a:gs pos="0">
                <a:srgbClr val="E28B84">
                  <a:shade val="30000"/>
                  <a:satMod val="115000"/>
                </a:srgbClr>
              </a:gs>
              <a:gs pos="50000">
                <a:srgbClr val="E28B84">
                  <a:shade val="67500"/>
                  <a:satMod val="115000"/>
                </a:srgbClr>
              </a:gs>
              <a:gs pos="100000">
                <a:srgbClr val="E28B84">
                  <a:shade val="100000"/>
                  <a:satMod val="115000"/>
                </a:srgbClr>
              </a:gs>
            </a:gsLst>
            <a:lin ang="16200000" scaled="1"/>
            <a:tileRect/>
          </a:gra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7494990"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a:defRPr/>
            </a:pPr>
            <a:endParaRPr lang="en-US"/>
          </a:p>
        </p:txBody>
      </p:sp>
      <p:sp>
        <p:nvSpPr>
          <p:cNvPr id="5" name="Footer Placeholder 4"/>
          <p:cNvSpPr>
            <a:spLocks noGrp="1"/>
          </p:cNvSpPr>
          <p:nvPr>
            <p:ph type="ftr" sz="quarter" idx="3"/>
          </p:nvPr>
        </p:nvSpPr>
        <p:spPr>
          <a:xfrm rot="5400000">
            <a:off x="6233336"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a:defRPr/>
            </a:pPr>
            <a:endParaRPr lang="en-US"/>
          </a:p>
        </p:txBody>
      </p:sp>
      <p:sp>
        <p:nvSpPr>
          <p:cNvPr id="6" name="Slide Number Placeholder 5"/>
          <p:cNvSpPr>
            <a:spLocks noGrp="1"/>
          </p:cNvSpPr>
          <p:nvPr>
            <p:ph type="sldNum" sz="quarter" idx="4"/>
          </p:nvPr>
        </p:nvSpPr>
        <p:spPr bwMode="gray">
          <a:xfrm>
            <a:off x="7766432" y="295738"/>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a:defRPr/>
            </a:pPr>
            <a:fld id="{845608EA-4A49-43A6-9B88-7B06EE94B515}" type="slidenum">
              <a:rPr lang="en-US" smtClean="0"/>
              <a:pPr>
                <a:defRPr/>
              </a:pPr>
              <a:t>‹#›</a:t>
            </a:fld>
            <a:endParaRPr lang="en-US"/>
          </a:p>
        </p:txBody>
      </p:sp>
      <p:pic>
        <p:nvPicPr>
          <p:cNvPr id="13" name="Picture 12"/>
          <p:cNvPicPr>
            <a:picLocks noChangeAspect="1"/>
          </p:cNvPicPr>
          <p:nvPr/>
        </p:nvPicPr>
        <p:blipFill>
          <a:blip r:embed="rId19" cstate="print">
            <a:clrChange>
              <a:clrFrom>
                <a:srgbClr val="FE0000"/>
              </a:clrFrom>
              <a:clrTo>
                <a:srgbClr val="FE0000">
                  <a:alpha val="0"/>
                </a:srgbClr>
              </a:clrTo>
            </a:clrChange>
            <a:extLst>
              <a:ext uri="{28A0092B-C50C-407E-A947-70E740481C1C}">
                <a14:useLocalDpi xmlns:a14="http://schemas.microsoft.com/office/drawing/2010/main" val="0"/>
              </a:ext>
            </a:extLst>
          </a:blip>
          <a:stretch>
            <a:fillRect/>
          </a:stretch>
        </p:blipFill>
        <p:spPr>
          <a:xfrm>
            <a:off x="7766431" y="99142"/>
            <a:ext cx="652202" cy="496041"/>
          </a:xfrm>
          <a:prstGeom prst="rect">
            <a:avLst/>
          </a:prstGeom>
        </p:spPr>
      </p:pic>
    </p:spTree>
    <p:extLst>
      <p:ext uri="{BB962C8B-B14F-4D97-AF65-F5344CB8AC3E}">
        <p14:creationId xmlns:p14="http://schemas.microsoft.com/office/powerpoint/2010/main" val="3137444945"/>
      </p:ext>
    </p:extLst>
  </p:cSld>
  <p:clrMap bg1="dk1" tx1="lt1" bg2="dk2" tx2="lt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 id="2147483849" r:id="rId12"/>
    <p:sldLayoutId id="2147483850" r:id="rId13"/>
    <p:sldLayoutId id="2147483851" r:id="rId14"/>
    <p:sldLayoutId id="2147483852" r:id="rId15"/>
    <p:sldLayoutId id="2147483853" r:id="rId16"/>
    <p:sldLayoutId id="2147483854" r:id="rId17"/>
  </p:sldLayoutIdLst>
  <p:hf hdr="0" ftr="0" dt="0"/>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accent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accent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accent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accent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accent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2400">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2400">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dirty="0"/>
              <a:t>Click to edit Master title style</a:t>
            </a:r>
          </a:p>
        </p:txBody>
      </p:sp>
      <p:sp>
        <p:nvSpPr>
          <p:cNvPr id="1029" name="Text Placeholder 29"/>
          <p:cNvSpPr>
            <a:spLocks noGrp="1"/>
          </p:cNvSpPr>
          <p:nvPr>
            <p:ph type="body" idx="1"/>
          </p:nvPr>
        </p:nvSpPr>
        <p:spPr bwMode="auto">
          <a:xfrm>
            <a:off x="457200" y="1935165"/>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9"/>
          <p:cNvSpPr>
            <a:spLocks noGrp="1"/>
          </p:cNvSpPr>
          <p:nvPr>
            <p:ph type="dt" sz="half" idx="2"/>
          </p:nvPr>
        </p:nvSpPr>
        <p:spPr>
          <a:xfrm>
            <a:off x="457200" y="6356352"/>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r>
              <a:rPr lang="en-US" dirty="0"/>
              <a:t>May 2021</a:t>
            </a:r>
          </a:p>
        </p:txBody>
      </p:sp>
      <p:sp>
        <p:nvSpPr>
          <p:cNvPr id="22" name="Footer Placeholder 21"/>
          <p:cNvSpPr>
            <a:spLocks noGrp="1"/>
          </p:cNvSpPr>
          <p:nvPr>
            <p:ph type="ftr" sz="quarter" idx="3"/>
          </p:nvPr>
        </p:nvSpPr>
        <p:spPr>
          <a:xfrm>
            <a:off x="2667000" y="6356352"/>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dirty="0"/>
          </a:p>
        </p:txBody>
      </p:sp>
      <p:sp>
        <p:nvSpPr>
          <p:cNvPr id="18" name="Slide Number Placeholder 17"/>
          <p:cNvSpPr>
            <a:spLocks noGrp="1"/>
          </p:cNvSpPr>
          <p:nvPr>
            <p:ph type="sldNum" sz="quarter" idx="4"/>
          </p:nvPr>
        </p:nvSpPr>
        <p:spPr>
          <a:xfrm>
            <a:off x="7924800" y="6356352"/>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B4778B41-72F7-402F-9E95-3D5C436A131B}" type="slidenum">
              <a:rPr lang="en-US" smtClean="0"/>
              <a:pPr>
                <a:defRPr/>
              </a:pPr>
              <a:t>‹#›</a:t>
            </a:fld>
            <a:endParaRPr lang="en-US"/>
          </a:p>
        </p:txBody>
      </p:sp>
      <p:grpSp>
        <p:nvGrpSpPr>
          <p:cNvPr id="1033" name="Group 1"/>
          <p:cNvGrpSpPr>
            <a:grpSpLocks/>
          </p:cNvGrpSpPr>
          <p:nvPr/>
        </p:nvGrpSpPr>
        <p:grpSpPr bwMode="auto">
          <a:xfrm>
            <a:off x="-19049"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sz="240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sz="2400"/>
            </a:p>
          </p:txBody>
        </p:sp>
      </p:grpSp>
    </p:spTree>
    <p:extLst>
      <p:ext uri="{BB962C8B-B14F-4D97-AF65-F5344CB8AC3E}">
        <p14:creationId xmlns:p14="http://schemas.microsoft.com/office/powerpoint/2010/main" val="1823394928"/>
      </p:ext>
    </p:extLst>
  </p:cSld>
  <p:clrMap bg1="lt1" tx1="dk1" bg2="lt2" tx2="dk2" accent1="accent1" accent2="accent2" accent3="accent3" accent4="accent4" accent5="accent5" accent6="accent6" hlink="hlink" folHlink="folHlink"/>
  <p:sldLayoutIdLst>
    <p:sldLayoutId id="2147483856" r:id="rId1"/>
    <p:sldLayoutId id="2147483857" r:id="rId2"/>
    <p:sldLayoutId id="2147483858" r:id="rId3"/>
    <p:sldLayoutId id="2147483859" r:id="rId4"/>
    <p:sldLayoutId id="2147483860" r:id="rId5"/>
    <p:sldLayoutId id="2147483861" r:id="rId6"/>
    <p:sldLayoutId id="2147483862" r:id="rId7"/>
    <p:sldLayoutId id="2147483863" r:id="rId8"/>
    <p:sldLayoutId id="2147483864" r:id="rId9"/>
    <p:sldLayoutId id="2147483865" r:id="rId10"/>
    <p:sldLayoutId id="2147483866" r:id="rId11"/>
    <p:sldLayoutId id="2147483867" r:id="rId12"/>
  </p:sldLayoutIdLst>
  <p:txStyles>
    <p:titleStyle>
      <a:lvl1pPr algn="ctr" rtl="0" eaLnBrk="1" fontAlgn="base" hangingPunct="1">
        <a:spcBef>
          <a:spcPct val="0"/>
        </a:spcBef>
        <a:spcAft>
          <a:spcPct val="0"/>
        </a:spcAft>
        <a:defRPr sz="4600" kern="1200">
          <a:solidFill>
            <a:schemeClr val="tx2"/>
          </a:solidFill>
          <a:latin typeface="+mj-lt"/>
          <a:ea typeface="+mj-ea"/>
          <a:cs typeface="+mj-cs"/>
        </a:defRPr>
      </a:lvl1pPr>
      <a:lvl2pPr algn="l" rtl="0" eaLnBrk="1" fontAlgn="base" hangingPunct="1">
        <a:spcBef>
          <a:spcPct val="0"/>
        </a:spcBef>
        <a:spcAft>
          <a:spcPct val="0"/>
        </a:spcAft>
        <a:defRPr sz="5000">
          <a:solidFill>
            <a:schemeClr val="tx2"/>
          </a:solidFill>
          <a:latin typeface="Calibri" pitchFamily="34" charset="0"/>
        </a:defRPr>
      </a:lvl2pPr>
      <a:lvl3pPr algn="l" rtl="0" eaLnBrk="1" fontAlgn="base" hangingPunct="1">
        <a:spcBef>
          <a:spcPct val="0"/>
        </a:spcBef>
        <a:spcAft>
          <a:spcPct val="0"/>
        </a:spcAft>
        <a:defRPr sz="5000">
          <a:solidFill>
            <a:schemeClr val="tx2"/>
          </a:solidFill>
          <a:latin typeface="Calibri" pitchFamily="34" charset="0"/>
        </a:defRPr>
      </a:lvl3pPr>
      <a:lvl4pPr algn="l" rtl="0" eaLnBrk="1" fontAlgn="base" hangingPunct="1">
        <a:spcBef>
          <a:spcPct val="0"/>
        </a:spcBef>
        <a:spcAft>
          <a:spcPct val="0"/>
        </a:spcAft>
        <a:defRPr sz="5000">
          <a:solidFill>
            <a:schemeClr val="tx2"/>
          </a:solidFill>
          <a:latin typeface="Calibri" pitchFamily="34" charset="0"/>
        </a:defRPr>
      </a:lvl4pPr>
      <a:lvl5pPr algn="l" rtl="0" eaLnBrk="1" fontAlgn="base" hangingPunct="1">
        <a:spcBef>
          <a:spcPct val="0"/>
        </a:spcBef>
        <a:spcAft>
          <a:spcPct val="0"/>
        </a:spcAft>
        <a:defRPr sz="5000">
          <a:solidFill>
            <a:schemeClr val="tx2"/>
          </a:solidFill>
          <a:latin typeface="Calibri" pitchFamily="34" charset="0"/>
        </a:defRPr>
      </a:lvl5pPr>
      <a:lvl6pPr marL="457200" algn="l" rtl="0" eaLnBrk="1" fontAlgn="base" hangingPunct="1">
        <a:spcBef>
          <a:spcPct val="0"/>
        </a:spcBef>
        <a:spcAft>
          <a:spcPct val="0"/>
        </a:spcAft>
        <a:defRPr sz="5000">
          <a:solidFill>
            <a:schemeClr val="tx2"/>
          </a:solidFill>
          <a:latin typeface="Calibri" pitchFamily="34" charset="0"/>
        </a:defRPr>
      </a:lvl6pPr>
      <a:lvl7pPr marL="914400" algn="l" rtl="0" eaLnBrk="1" fontAlgn="base" hangingPunct="1">
        <a:spcBef>
          <a:spcPct val="0"/>
        </a:spcBef>
        <a:spcAft>
          <a:spcPct val="0"/>
        </a:spcAft>
        <a:defRPr sz="5000">
          <a:solidFill>
            <a:schemeClr val="tx2"/>
          </a:solidFill>
          <a:latin typeface="Calibri" pitchFamily="34" charset="0"/>
        </a:defRPr>
      </a:lvl7pPr>
      <a:lvl8pPr marL="1371600" algn="l" rtl="0" eaLnBrk="1" fontAlgn="base" hangingPunct="1">
        <a:spcBef>
          <a:spcPct val="0"/>
        </a:spcBef>
        <a:spcAft>
          <a:spcPct val="0"/>
        </a:spcAft>
        <a:defRPr sz="5000">
          <a:solidFill>
            <a:schemeClr val="tx2"/>
          </a:solidFill>
          <a:latin typeface="Calibri" pitchFamily="34" charset="0"/>
        </a:defRPr>
      </a:lvl8pPr>
      <a:lvl9pPr marL="1828800" algn="l" rtl="0" eaLnBrk="1" fontAlgn="base" hangingPunct="1">
        <a:spcBef>
          <a:spcPct val="0"/>
        </a:spcBef>
        <a:spcAft>
          <a:spcPct val="0"/>
        </a:spcAft>
        <a:defRPr sz="5000">
          <a:solidFill>
            <a:schemeClr val="tx2"/>
          </a:solidFill>
          <a:latin typeface="Calibri" pitchFamily="34" charset="0"/>
        </a:defRPr>
      </a:lvl9pPr>
    </p:titleStyle>
    <p:bodyStyle>
      <a:lvl1pPr marL="273050" indent="-273050" algn="l" rtl="0" eaLnBrk="1" fontAlgn="base" hangingPunct="1">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1" fontAlgn="base" hangingPunct="1">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1" fontAlgn="base" hangingPunct="1">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1" fontAlgn="base" hangingPunct="1">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1" fontAlgn="base" hangingPunct="1">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5.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6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66.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6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6.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66.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66.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66.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6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6.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6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6.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66.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66.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66.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3.xml"/><Relationship Id="rId1" Type="http://schemas.openxmlformats.org/officeDocument/2006/relationships/slideLayout" Target="../slideLayouts/slideLayout70.xml"/><Relationship Id="rId4" Type="http://schemas.openxmlformats.org/officeDocument/2006/relationships/image" Target="../media/image26.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6.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6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z="3800" dirty="0"/>
              <a:t>Scripting HEC-ResSim</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q0hecdlb\AppData\Local\Temp\2\SNAGHTML23f70b5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1600200"/>
            <a:ext cx="6705599" cy="4933362"/>
          </a:xfrm>
          <a:prstGeom prst="rect">
            <a:avLst/>
          </a:prstGeom>
          <a:noFill/>
          <a:extLst>
            <a:ext uri="{909E8E84-426E-40DD-AFC4-6F175D3DCCD1}">
              <a14:hiddenFill xmlns:a14="http://schemas.microsoft.com/office/drawing/2010/main">
                <a:solidFill>
                  <a:srgbClr val="FFFFFF"/>
                </a:solidFill>
              </a14:hiddenFill>
            </a:ext>
          </a:extLst>
        </p:spPr>
      </p:pic>
      <p:sp>
        <p:nvSpPr>
          <p:cNvPr id="17411" name="Rectangle 2"/>
          <p:cNvSpPr>
            <a:spLocks noGrp="1" noChangeArrowheads="1"/>
          </p:cNvSpPr>
          <p:nvPr>
            <p:ph type="title"/>
          </p:nvPr>
        </p:nvSpPr>
        <p:spPr/>
        <p:txBody>
          <a:bodyPr/>
          <a:lstStyle/>
          <a:p>
            <a:pPr eaLnBrk="1" hangingPunct="1"/>
            <a:r>
              <a:rPr lang="en-US" dirty="0"/>
              <a:t>The State Variable Editor</a:t>
            </a:r>
          </a:p>
        </p:txBody>
      </p:sp>
      <p:sp>
        <p:nvSpPr>
          <p:cNvPr id="738310" name="Text Box 6"/>
          <p:cNvSpPr txBox="1">
            <a:spLocks noChangeArrowheads="1"/>
          </p:cNvSpPr>
          <p:nvPr/>
        </p:nvSpPr>
        <p:spPr bwMode="auto">
          <a:xfrm>
            <a:off x="361951" y="1943222"/>
            <a:ext cx="2057400" cy="4247317"/>
          </a:xfrm>
          <a:prstGeom prst="rect">
            <a:avLst/>
          </a:prstGeom>
          <a:noFill/>
          <a:ln w="12700">
            <a:noFill/>
            <a:miter lim="800000"/>
            <a:headEnd/>
            <a:tailEnd/>
          </a:ln>
          <a:effectLst/>
        </p:spPr>
        <p:txBody>
          <a:bodyPr>
            <a:spAutoFit/>
          </a:bodyPr>
          <a:lstStyle/>
          <a:p>
            <a:pPr eaLnBrk="0" hangingPunct="0">
              <a:spcBef>
                <a:spcPct val="50000"/>
              </a:spcBef>
              <a:buClr>
                <a:schemeClr val="hlink"/>
              </a:buClr>
              <a:buFont typeface="Wingdings" pitchFamily="2" charset="2"/>
              <a:buNone/>
              <a:defRPr/>
            </a:pPr>
            <a:r>
              <a:rPr lang="en-US" sz="1800" dirty="0">
                <a:solidFill>
                  <a:schemeClr val="tx1"/>
                </a:solidFill>
                <a:effectLst>
                  <a:outerShdw blurRad="38100" dist="38100" dir="2700000" algn="tl">
                    <a:srgbClr val="FFFFFF"/>
                  </a:outerShdw>
                </a:effectLst>
              </a:rPr>
              <a:t>State Variable Selector</a:t>
            </a:r>
          </a:p>
          <a:p>
            <a:pPr eaLnBrk="0" hangingPunct="0">
              <a:spcBef>
                <a:spcPct val="50000"/>
              </a:spcBef>
              <a:buClr>
                <a:schemeClr val="hlink"/>
              </a:buClr>
              <a:buFont typeface="Wingdings" pitchFamily="2" charset="2"/>
              <a:buNone/>
              <a:defRPr/>
            </a:pPr>
            <a:r>
              <a:rPr lang="en-US" sz="1800" dirty="0">
                <a:solidFill>
                  <a:schemeClr val="tx1"/>
                </a:solidFill>
                <a:effectLst>
                  <a:outerShdw blurRad="38100" dist="38100" dir="2700000" algn="tl">
                    <a:srgbClr val="FFFFFF"/>
                  </a:outerShdw>
                </a:effectLst>
              </a:rPr>
              <a:t>Script Tabs</a:t>
            </a:r>
          </a:p>
          <a:p>
            <a:pPr eaLnBrk="0" hangingPunct="0">
              <a:spcBef>
                <a:spcPct val="50000"/>
              </a:spcBef>
              <a:buClr>
                <a:schemeClr val="hlink"/>
              </a:buClr>
              <a:buFont typeface="Wingdings" pitchFamily="2" charset="2"/>
              <a:buNone/>
              <a:defRPr/>
            </a:pPr>
            <a:endParaRPr lang="en-US" sz="1800" dirty="0">
              <a:solidFill>
                <a:schemeClr val="tx1"/>
              </a:solidFill>
              <a:effectLst>
                <a:outerShdw blurRad="38100" dist="38100" dir="2700000" algn="tl">
                  <a:srgbClr val="FFFFFF"/>
                </a:outerShdw>
              </a:effectLst>
            </a:endParaRPr>
          </a:p>
          <a:p>
            <a:pPr eaLnBrk="0" hangingPunct="0">
              <a:spcBef>
                <a:spcPct val="50000"/>
              </a:spcBef>
              <a:buClr>
                <a:schemeClr val="hlink"/>
              </a:buClr>
              <a:defRPr/>
            </a:pPr>
            <a:r>
              <a:rPr lang="en-US" sz="1800" dirty="0">
                <a:solidFill>
                  <a:schemeClr val="tx1"/>
                </a:solidFill>
                <a:effectLst>
                  <a:outerShdw blurRad="38100" dist="38100" dir="2700000" algn="tl">
                    <a:srgbClr val="FFFFFF"/>
                  </a:outerShdw>
                </a:effectLst>
              </a:rPr>
              <a:t>API Tree</a:t>
            </a:r>
          </a:p>
          <a:p>
            <a:pPr eaLnBrk="0" hangingPunct="0">
              <a:spcBef>
                <a:spcPct val="50000"/>
              </a:spcBef>
              <a:buClr>
                <a:schemeClr val="hlink"/>
              </a:buClr>
              <a:defRPr/>
            </a:pPr>
            <a:endParaRPr lang="en-US" sz="400" dirty="0">
              <a:solidFill>
                <a:schemeClr val="tx1"/>
              </a:solidFill>
              <a:effectLst>
                <a:outerShdw blurRad="38100" dist="38100" dir="2700000" algn="tl">
                  <a:srgbClr val="FFFFFF"/>
                </a:outerShdw>
              </a:effectLst>
            </a:endParaRPr>
          </a:p>
          <a:p>
            <a:pPr eaLnBrk="0" hangingPunct="0">
              <a:spcBef>
                <a:spcPct val="50000"/>
              </a:spcBef>
              <a:buClr>
                <a:schemeClr val="hlink"/>
              </a:buClr>
              <a:defRPr/>
            </a:pPr>
            <a:endParaRPr lang="en-US" sz="1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sz="1800" dirty="0">
                <a:solidFill>
                  <a:schemeClr val="tx1"/>
                </a:solidFill>
                <a:effectLst>
                  <a:outerShdw blurRad="38100" dist="38100" dir="2700000" algn="tl">
                    <a:srgbClr val="FFFFFF"/>
                  </a:outerShdw>
                </a:effectLst>
              </a:rPr>
              <a:t>Edit Pane</a:t>
            </a:r>
            <a:br>
              <a:rPr lang="en-US" sz="1800" dirty="0">
                <a:solidFill>
                  <a:schemeClr val="tx1"/>
                </a:solidFill>
                <a:effectLst>
                  <a:outerShdw blurRad="38100" dist="38100" dir="2700000" algn="tl">
                    <a:srgbClr val="FFFFFF"/>
                  </a:outerShdw>
                </a:effectLst>
              </a:rPr>
            </a:br>
            <a:r>
              <a:rPr lang="en-US" sz="1800" dirty="0">
                <a:solidFill>
                  <a:schemeClr val="tx1"/>
                </a:solidFill>
                <a:effectLst>
                  <a:outerShdw blurRad="38100" dist="38100" dir="2700000" algn="tl">
                    <a:srgbClr val="FFFFFF"/>
                  </a:outerShdw>
                </a:effectLst>
              </a:rPr>
              <a:t>  </a:t>
            </a:r>
            <a:endParaRPr lang="en-US" sz="14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sz="1800" dirty="0">
                <a:solidFill>
                  <a:schemeClr val="tx1"/>
                </a:solidFill>
                <a:effectLst>
                  <a:outerShdw blurRad="38100" dist="38100" dir="2700000" algn="tl">
                    <a:srgbClr val="FFFFFF"/>
                  </a:outerShdw>
                </a:effectLst>
              </a:rPr>
              <a:t>API Preview</a:t>
            </a:r>
          </a:p>
        </p:txBody>
      </p:sp>
      <p:sp>
        <p:nvSpPr>
          <p:cNvPr id="17413" name="Line 7"/>
          <p:cNvSpPr>
            <a:spLocks noChangeShapeType="1"/>
          </p:cNvSpPr>
          <p:nvPr/>
        </p:nvSpPr>
        <p:spPr bwMode="auto">
          <a:xfrm>
            <a:off x="1562100" y="3657600"/>
            <a:ext cx="1181100" cy="0"/>
          </a:xfrm>
          <a:prstGeom prst="line">
            <a:avLst/>
          </a:prstGeom>
          <a:noFill/>
          <a:ln w="38100">
            <a:solidFill>
              <a:srgbClr val="800000"/>
            </a:solidFill>
            <a:round/>
            <a:headEnd/>
            <a:tailEnd type="triangle" w="med" len="med"/>
          </a:ln>
        </p:spPr>
        <p:txBody>
          <a:bodyPr/>
          <a:lstStyle/>
          <a:p>
            <a:endParaRPr lang="en-US"/>
          </a:p>
        </p:txBody>
      </p:sp>
      <p:sp>
        <p:nvSpPr>
          <p:cNvPr id="17414" name="Line 8"/>
          <p:cNvSpPr>
            <a:spLocks noChangeShapeType="1"/>
          </p:cNvSpPr>
          <p:nvPr/>
        </p:nvSpPr>
        <p:spPr bwMode="auto">
          <a:xfrm flipV="1">
            <a:off x="1690687" y="4568825"/>
            <a:ext cx="3248025" cy="3175"/>
          </a:xfrm>
          <a:prstGeom prst="line">
            <a:avLst/>
          </a:prstGeom>
          <a:noFill/>
          <a:ln w="38100">
            <a:solidFill>
              <a:srgbClr val="800000"/>
            </a:solidFill>
            <a:round/>
            <a:headEnd/>
            <a:tailEnd type="triangle" w="med" len="med"/>
          </a:ln>
        </p:spPr>
        <p:txBody>
          <a:bodyPr/>
          <a:lstStyle/>
          <a:p>
            <a:endParaRPr lang="en-US"/>
          </a:p>
        </p:txBody>
      </p:sp>
      <p:sp>
        <p:nvSpPr>
          <p:cNvPr id="17415" name="Line 9"/>
          <p:cNvSpPr>
            <a:spLocks noChangeShapeType="1"/>
          </p:cNvSpPr>
          <p:nvPr/>
        </p:nvSpPr>
        <p:spPr bwMode="auto">
          <a:xfrm flipV="1">
            <a:off x="1635918" y="2133601"/>
            <a:ext cx="878681" cy="250176"/>
          </a:xfrm>
          <a:prstGeom prst="line">
            <a:avLst/>
          </a:prstGeom>
          <a:noFill/>
          <a:ln w="38100">
            <a:solidFill>
              <a:srgbClr val="800000"/>
            </a:solidFill>
            <a:round/>
            <a:headEnd/>
            <a:tailEnd type="triangle" w="med" len="med"/>
          </a:ln>
        </p:spPr>
        <p:txBody>
          <a:bodyPr/>
          <a:lstStyle/>
          <a:p>
            <a:endParaRPr lang="en-US"/>
          </a:p>
        </p:txBody>
      </p:sp>
      <p:sp>
        <p:nvSpPr>
          <p:cNvPr id="17416" name="Line 9"/>
          <p:cNvSpPr>
            <a:spLocks noChangeShapeType="1"/>
          </p:cNvSpPr>
          <p:nvPr/>
        </p:nvSpPr>
        <p:spPr bwMode="auto">
          <a:xfrm>
            <a:off x="1752600" y="2856760"/>
            <a:ext cx="533400" cy="0"/>
          </a:xfrm>
          <a:prstGeom prst="line">
            <a:avLst/>
          </a:prstGeom>
          <a:noFill/>
          <a:ln w="38100">
            <a:solidFill>
              <a:srgbClr val="800000"/>
            </a:solidFill>
            <a:round/>
            <a:headEnd/>
            <a:tailEnd type="triangle" w="med" len="med"/>
          </a:ln>
        </p:spPr>
        <p:txBody>
          <a:bodyPr/>
          <a:lstStyle/>
          <a:p>
            <a:endParaRPr lang="en-US"/>
          </a:p>
        </p:txBody>
      </p:sp>
      <p:sp>
        <p:nvSpPr>
          <p:cNvPr id="10" name="Text Box 6">
            <a:extLst>
              <a:ext uri="{FF2B5EF4-FFF2-40B4-BE49-F238E27FC236}">
                <a16:creationId xmlns:a16="http://schemas.microsoft.com/office/drawing/2014/main" id="{155AFE27-5E57-498B-84B4-7268C5D3499E}"/>
              </a:ext>
            </a:extLst>
          </p:cNvPr>
          <p:cNvSpPr txBox="1">
            <a:spLocks noChangeArrowheads="1"/>
          </p:cNvSpPr>
          <p:nvPr/>
        </p:nvSpPr>
        <p:spPr bwMode="auto">
          <a:xfrm>
            <a:off x="6172200" y="5560116"/>
            <a:ext cx="2057400" cy="369332"/>
          </a:xfrm>
          <a:prstGeom prst="rect">
            <a:avLst/>
          </a:prstGeom>
          <a:noFill/>
          <a:ln w="12700">
            <a:noFill/>
            <a:miter lim="800000"/>
            <a:headEnd/>
            <a:tailEnd/>
          </a:ln>
          <a:effectLst/>
        </p:spPr>
        <p:txBody>
          <a:bodyPr>
            <a:spAutoFit/>
          </a:bodyPr>
          <a:lstStyle/>
          <a:p>
            <a:pPr eaLnBrk="0" hangingPunct="0">
              <a:spcBef>
                <a:spcPct val="50000"/>
              </a:spcBef>
              <a:buClr>
                <a:schemeClr val="hlink"/>
              </a:buClr>
              <a:buFont typeface="Wingdings" pitchFamily="2" charset="2"/>
              <a:buNone/>
              <a:defRPr/>
            </a:pPr>
            <a:r>
              <a:rPr lang="en-US" sz="1800" dirty="0">
                <a:solidFill>
                  <a:schemeClr val="tx1"/>
                </a:solidFill>
                <a:effectLst>
                  <a:outerShdw blurRad="38100" dist="38100" dir="2700000" algn="tl">
                    <a:srgbClr val="FFFFFF"/>
                  </a:outerShdw>
                </a:effectLst>
              </a:rPr>
              <a:t>Cursor Position</a:t>
            </a:r>
          </a:p>
        </p:txBody>
      </p:sp>
      <p:sp>
        <p:nvSpPr>
          <p:cNvPr id="11" name="Line 9">
            <a:extLst>
              <a:ext uri="{FF2B5EF4-FFF2-40B4-BE49-F238E27FC236}">
                <a16:creationId xmlns:a16="http://schemas.microsoft.com/office/drawing/2014/main" id="{A8D555F5-15BA-4560-8BAC-7620CD171EDA}"/>
              </a:ext>
            </a:extLst>
          </p:cNvPr>
          <p:cNvSpPr>
            <a:spLocks noChangeShapeType="1"/>
          </p:cNvSpPr>
          <p:nvPr/>
        </p:nvSpPr>
        <p:spPr bwMode="auto">
          <a:xfrm>
            <a:off x="7429500" y="5937769"/>
            <a:ext cx="609600" cy="374650"/>
          </a:xfrm>
          <a:prstGeom prst="line">
            <a:avLst/>
          </a:prstGeom>
          <a:noFill/>
          <a:ln w="38100">
            <a:solidFill>
              <a:srgbClr val="800000"/>
            </a:solidFill>
            <a:round/>
            <a:headEnd/>
            <a:tailEnd type="triangle" w="med" len="med"/>
          </a:ln>
        </p:spPr>
        <p:txBody>
          <a:bodyP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dirty="0"/>
              <a:t>Using the State Variable API Tree</a:t>
            </a:r>
          </a:p>
        </p:txBody>
      </p:sp>
      <p:sp>
        <p:nvSpPr>
          <p:cNvPr id="18435" name="Rectangle 3"/>
          <p:cNvSpPr>
            <a:spLocks noGrp="1" noChangeArrowheads="1"/>
          </p:cNvSpPr>
          <p:nvPr>
            <p:ph idx="1"/>
          </p:nvPr>
        </p:nvSpPr>
        <p:spPr>
          <a:xfrm>
            <a:off x="457200" y="1828800"/>
            <a:ext cx="8305800" cy="4302125"/>
          </a:xfrm>
        </p:spPr>
        <p:txBody>
          <a:bodyPr/>
          <a:lstStyle/>
          <a:p>
            <a:pPr eaLnBrk="1" hangingPunct="1"/>
            <a:r>
              <a:rPr lang="en-US" sz="2400" b="1" dirty="0"/>
              <a:t>Selecting</a:t>
            </a:r>
            <a:r>
              <a:rPr lang="en-US" sz="2400" dirty="0"/>
              <a:t> a node (not a folder) in the API Tree causes the API insertion text for the selected node to be displayed in the API preview bar.</a:t>
            </a:r>
          </a:p>
          <a:p>
            <a:pPr eaLnBrk="1" hangingPunct="1"/>
            <a:endParaRPr lang="en-US" sz="1000" b="1" dirty="0"/>
          </a:p>
          <a:p>
            <a:pPr eaLnBrk="1" hangingPunct="1"/>
            <a:r>
              <a:rPr lang="en-US" sz="2400" b="1" dirty="0"/>
              <a:t>Double-clicking</a:t>
            </a:r>
            <a:r>
              <a:rPr lang="en-US" sz="2400" dirty="0"/>
              <a:t> on a node in the API Tree causes its API text to be inserted at the </a:t>
            </a:r>
            <a:r>
              <a:rPr lang="en-US" sz="2400" b="1" dirty="0"/>
              <a:t>current cursor position</a:t>
            </a:r>
            <a:r>
              <a:rPr lang="en-US" sz="2400" dirty="0"/>
              <a:t> in the Edit Pane.  </a:t>
            </a:r>
          </a:p>
          <a:p>
            <a:pPr lvl="1" eaLnBrk="1" hangingPunct="1"/>
            <a:r>
              <a:rPr lang="en-US" sz="2000" dirty="0"/>
              <a:t>The same can be accomplished by selecting a node in the API and then selecting the </a:t>
            </a:r>
            <a:r>
              <a:rPr lang="en-US" sz="2000" b="1" dirty="0"/>
              <a:t>Insert in Script</a:t>
            </a:r>
            <a:r>
              <a:rPr lang="en-US" sz="2000" dirty="0"/>
              <a:t> button under the API Pane.</a:t>
            </a:r>
          </a:p>
          <a:p>
            <a:pPr eaLnBrk="1" hangingPunct="1">
              <a:lnSpc>
                <a:spcPct val="90000"/>
              </a:lnSpc>
              <a:spcBef>
                <a:spcPct val="50000"/>
              </a:spcBef>
            </a:pPr>
            <a:endParaRPr lang="en-US" sz="1000" b="1" dirty="0"/>
          </a:p>
          <a:p>
            <a:pPr eaLnBrk="1" hangingPunct="1">
              <a:lnSpc>
                <a:spcPct val="90000"/>
              </a:lnSpc>
              <a:spcBef>
                <a:spcPct val="50000"/>
              </a:spcBef>
            </a:pPr>
            <a:r>
              <a:rPr lang="en-US" sz="2400" b="1" dirty="0"/>
              <a:t>Dragging</a:t>
            </a:r>
            <a:r>
              <a:rPr lang="en-US" sz="2400" dirty="0"/>
              <a:t> a node in the API Pane to some position in the Editor Pane causes its API text to be inserted </a:t>
            </a:r>
            <a:r>
              <a:rPr lang="en-US" sz="2400" b="1" dirty="0"/>
              <a:t>at that location</a:t>
            </a:r>
            <a:r>
              <a:rPr lang="en-US" sz="2400" dirty="0"/>
              <a:t> in the Editor Pane.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82C9E-4752-4FE7-927C-0E0D3A8813BD}"/>
              </a:ext>
            </a:extLst>
          </p:cNvPr>
          <p:cNvSpPr>
            <a:spLocks noGrp="1"/>
          </p:cNvSpPr>
          <p:nvPr>
            <p:ph type="title"/>
          </p:nvPr>
        </p:nvSpPr>
        <p:spPr/>
        <p:txBody>
          <a:bodyPr/>
          <a:lstStyle/>
          <a:p>
            <a:r>
              <a:rPr lang="en-US" dirty="0"/>
              <a:t>Scripted Rules…</a:t>
            </a:r>
          </a:p>
        </p:txBody>
      </p:sp>
      <p:sp>
        <p:nvSpPr>
          <p:cNvPr id="3" name="Content Placeholder 2">
            <a:extLst>
              <a:ext uri="{FF2B5EF4-FFF2-40B4-BE49-F238E27FC236}">
                <a16:creationId xmlns:a16="http://schemas.microsoft.com/office/drawing/2014/main" id="{ABFC0683-9073-4C96-ACC5-636A61D014EA}"/>
              </a:ext>
            </a:extLst>
          </p:cNvPr>
          <p:cNvSpPr>
            <a:spLocks noGrp="1"/>
          </p:cNvSpPr>
          <p:nvPr>
            <p:ph idx="1"/>
          </p:nvPr>
        </p:nvSpPr>
        <p:spPr/>
        <p:txBody>
          <a:bodyPr/>
          <a:lstStyle/>
          <a:p>
            <a:r>
              <a:rPr lang="en-US" dirty="0"/>
              <a:t>Are </a:t>
            </a:r>
            <a:r>
              <a:rPr lang="en-US" b="1" dirty="0"/>
              <a:t>Release Function </a:t>
            </a:r>
            <a:r>
              <a:rPr lang="en-US" dirty="0"/>
              <a:t>Rules defined by a script</a:t>
            </a:r>
          </a:p>
          <a:p>
            <a:endParaRPr lang="en-US" sz="1000" dirty="0"/>
          </a:p>
          <a:p>
            <a:r>
              <a:rPr lang="en-US" dirty="0"/>
              <a:t>Are evaluated with the other rules in the rule stack</a:t>
            </a:r>
          </a:p>
          <a:p>
            <a:endParaRPr lang="en-US" sz="1000" dirty="0"/>
          </a:p>
          <a:p>
            <a:r>
              <a:rPr lang="en-US" dirty="0"/>
              <a:t>Allow the modeler to define a more complex or abstract rule than the standard rule set allows</a:t>
            </a:r>
          </a:p>
          <a:p>
            <a:endParaRPr lang="en-US" sz="1000" dirty="0"/>
          </a:p>
          <a:p>
            <a:r>
              <a:rPr lang="en-US" dirty="0"/>
              <a:t>Have an </a:t>
            </a:r>
            <a:r>
              <a:rPr lang="en-US" dirty="0" err="1"/>
              <a:t>init</a:t>
            </a:r>
            <a:r>
              <a:rPr lang="en-US" dirty="0"/>
              <a:t> function (</a:t>
            </a:r>
            <a:r>
              <a:rPr lang="en-US" dirty="0" err="1"/>
              <a:t>initRuleScript</a:t>
            </a:r>
            <a:r>
              <a:rPr lang="en-US" dirty="0"/>
              <a:t>) and a main function. (</a:t>
            </a:r>
            <a:r>
              <a:rPr lang="en-US" dirty="0" err="1"/>
              <a:t>runRuleScript</a:t>
            </a:r>
            <a:r>
              <a:rPr lang="en-US" dirty="0"/>
              <a:t>)</a:t>
            </a:r>
          </a:p>
          <a:p>
            <a:endParaRPr lang="en-US" sz="1000" dirty="0"/>
          </a:p>
          <a:p>
            <a:r>
              <a:rPr lang="en-US" dirty="0"/>
              <a:t>A value for the rule limit must be defined and set in the script.</a:t>
            </a:r>
          </a:p>
        </p:txBody>
      </p:sp>
    </p:spTree>
    <p:extLst>
      <p:ext uri="{BB962C8B-B14F-4D97-AF65-F5344CB8AC3E}">
        <p14:creationId xmlns:p14="http://schemas.microsoft.com/office/powerpoint/2010/main" val="2608028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dirty="0"/>
              <a:t>Creating a Scripted Rule</a:t>
            </a:r>
          </a:p>
        </p:txBody>
      </p:sp>
      <p:pic>
        <p:nvPicPr>
          <p:cNvPr id="2" name="Picture 1">
            <a:extLst>
              <a:ext uri="{FF2B5EF4-FFF2-40B4-BE49-F238E27FC236}">
                <a16:creationId xmlns:a16="http://schemas.microsoft.com/office/drawing/2014/main" id="{2BEFA107-F07B-4B67-BAE8-6B7E43DEE5E5}"/>
              </a:ext>
            </a:extLst>
          </p:cNvPr>
          <p:cNvPicPr>
            <a:picLocks noChangeAspect="1"/>
          </p:cNvPicPr>
          <p:nvPr/>
        </p:nvPicPr>
        <p:blipFill>
          <a:blip r:embed="rId3"/>
          <a:stretch>
            <a:fillRect/>
          </a:stretch>
        </p:blipFill>
        <p:spPr>
          <a:xfrm>
            <a:off x="6324600" y="1579568"/>
            <a:ext cx="2409825" cy="3002657"/>
          </a:xfrm>
          <a:prstGeom prst="rect">
            <a:avLst/>
          </a:prstGeom>
          <a:ln>
            <a:solidFill>
              <a:schemeClr val="accent1"/>
            </a:solidFill>
          </a:ln>
        </p:spPr>
      </p:pic>
      <p:pic>
        <p:nvPicPr>
          <p:cNvPr id="3" name="Picture 2">
            <a:extLst>
              <a:ext uri="{FF2B5EF4-FFF2-40B4-BE49-F238E27FC236}">
                <a16:creationId xmlns:a16="http://schemas.microsoft.com/office/drawing/2014/main" id="{5C9E544D-85FE-4A59-AB50-5678942A11A1}"/>
              </a:ext>
            </a:extLst>
          </p:cNvPr>
          <p:cNvPicPr>
            <a:picLocks noChangeAspect="1"/>
          </p:cNvPicPr>
          <p:nvPr/>
        </p:nvPicPr>
        <p:blipFill>
          <a:blip r:embed="rId4"/>
          <a:stretch>
            <a:fillRect/>
          </a:stretch>
        </p:blipFill>
        <p:spPr>
          <a:xfrm>
            <a:off x="5562600" y="4267200"/>
            <a:ext cx="3357286" cy="2014372"/>
          </a:xfrm>
          <a:prstGeom prst="rect">
            <a:avLst/>
          </a:prstGeom>
          <a:ln>
            <a:solidFill>
              <a:schemeClr val="accent1"/>
            </a:solidFill>
          </a:ln>
        </p:spPr>
      </p:pic>
      <p:sp>
        <p:nvSpPr>
          <p:cNvPr id="20483" name="Rectangle 3"/>
          <p:cNvSpPr>
            <a:spLocks noGrp="1" noChangeArrowheads="1"/>
          </p:cNvSpPr>
          <p:nvPr>
            <p:ph idx="1"/>
          </p:nvPr>
        </p:nvSpPr>
        <p:spPr>
          <a:xfrm>
            <a:off x="457200" y="1828800"/>
            <a:ext cx="5334000" cy="4302125"/>
          </a:xfrm>
        </p:spPr>
        <p:txBody>
          <a:bodyPr/>
          <a:lstStyle/>
          <a:p>
            <a:pPr eaLnBrk="1" hangingPunct="1"/>
            <a:r>
              <a:rPr lang="en-US" sz="2400" dirty="0"/>
              <a:t>To create a Scripted Rule:</a:t>
            </a:r>
          </a:p>
          <a:p>
            <a:pPr lvl="1" eaLnBrk="1" hangingPunct="1"/>
            <a:r>
              <a:rPr lang="en-US" sz="2000" dirty="0">
                <a:sym typeface="Wingdings" pitchFamily="2" charset="2"/>
              </a:rPr>
              <a:t>Open the </a:t>
            </a:r>
            <a:r>
              <a:rPr lang="en-US" sz="2000" b="1" dirty="0">
                <a:sym typeface="Wingdings" pitchFamily="2" charset="2"/>
              </a:rPr>
              <a:t>Reservoir Editor</a:t>
            </a:r>
            <a:r>
              <a:rPr lang="en-US" sz="2000" dirty="0">
                <a:sym typeface="Wingdings" pitchFamily="2" charset="2"/>
              </a:rPr>
              <a:t>, </a:t>
            </a:r>
            <a:r>
              <a:rPr lang="en-US" sz="2000" b="1" dirty="0">
                <a:sym typeface="Wingdings" pitchFamily="2" charset="2"/>
              </a:rPr>
              <a:t>Operations</a:t>
            </a:r>
            <a:r>
              <a:rPr lang="en-US" sz="2000" dirty="0">
                <a:sym typeface="Wingdings" pitchFamily="2" charset="2"/>
              </a:rPr>
              <a:t> tab</a:t>
            </a:r>
          </a:p>
          <a:p>
            <a:pPr lvl="1" eaLnBrk="1" hangingPunct="1"/>
            <a:r>
              <a:rPr lang="en-US" sz="2000" dirty="0">
                <a:sym typeface="Wingdings" pitchFamily="2" charset="2"/>
              </a:rPr>
              <a:t>In the Zone-Rules tree on the </a:t>
            </a:r>
            <a:r>
              <a:rPr lang="en-US" sz="2000" b="1" dirty="0">
                <a:sym typeface="Wingdings" pitchFamily="2" charset="2"/>
              </a:rPr>
              <a:t>Zone-Rules</a:t>
            </a:r>
            <a:r>
              <a:rPr lang="en-US" sz="2000" dirty="0">
                <a:sym typeface="Wingdings" pitchFamily="2" charset="2"/>
              </a:rPr>
              <a:t> tab, right-click the desired zone and select </a:t>
            </a:r>
            <a:r>
              <a:rPr lang="en-US" sz="2000" b="1" dirty="0">
                <a:sym typeface="Wingdings" pitchFamily="2" charset="2"/>
              </a:rPr>
              <a:t>Add New Rule…</a:t>
            </a:r>
            <a:r>
              <a:rPr lang="en-US" sz="2000" dirty="0">
                <a:sym typeface="Wingdings" pitchFamily="2" charset="2"/>
              </a:rPr>
              <a:t> from the context menu.</a:t>
            </a:r>
          </a:p>
          <a:p>
            <a:pPr lvl="1" eaLnBrk="1" hangingPunct="1"/>
            <a:r>
              <a:rPr lang="en-US" sz="2000" dirty="0">
                <a:sym typeface="Wingdings" pitchFamily="2" charset="2"/>
              </a:rPr>
              <a:t>Give the rule a name, select the release element</a:t>
            </a:r>
          </a:p>
          <a:p>
            <a:pPr lvl="1" eaLnBrk="1" hangingPunct="1"/>
            <a:r>
              <a:rPr lang="en-US" sz="2000" dirty="0">
                <a:sym typeface="Wingdings" pitchFamily="2" charset="2"/>
              </a:rPr>
              <a:t>Select </a:t>
            </a:r>
            <a:r>
              <a:rPr lang="en-US" sz="2000" b="1" dirty="0">
                <a:sym typeface="Wingdings" pitchFamily="2" charset="2"/>
              </a:rPr>
              <a:t>Script</a:t>
            </a:r>
            <a:r>
              <a:rPr lang="en-US" sz="2000" dirty="0">
                <a:sym typeface="Wingdings" pitchFamily="2" charset="2"/>
              </a:rPr>
              <a:t> for the </a:t>
            </a:r>
            <a:r>
              <a:rPr lang="en-US" sz="2000" b="1" dirty="0">
                <a:sym typeface="Wingdings" pitchFamily="2" charset="2"/>
              </a:rPr>
              <a:t>Rule Type</a:t>
            </a:r>
            <a:r>
              <a:rPr lang="en-US" sz="2000" dirty="0">
                <a:sym typeface="Wingdings" pitchFamily="2" charset="2"/>
              </a:rPr>
              <a:t>.</a:t>
            </a:r>
          </a:p>
          <a:p>
            <a:pPr lvl="1" eaLnBrk="1" hangingPunct="1"/>
            <a:r>
              <a:rPr lang="en-US" sz="2000" dirty="0">
                <a:sym typeface="Wingdings" pitchFamily="2" charset="2"/>
              </a:rPr>
              <a:t>Press the </a:t>
            </a:r>
            <a:r>
              <a:rPr lang="en-US" sz="2000" b="1" dirty="0">
                <a:sym typeface="Wingdings" pitchFamily="2" charset="2"/>
              </a:rPr>
              <a:t>OK</a:t>
            </a:r>
            <a:r>
              <a:rPr lang="en-US" sz="2000" dirty="0">
                <a:sym typeface="Wingdings" pitchFamily="2" charset="2"/>
              </a:rPr>
              <a:t> button.</a:t>
            </a:r>
          </a:p>
          <a:p>
            <a:pPr lvl="1" eaLnBrk="1" hangingPunct="1"/>
            <a:r>
              <a:rPr lang="en-US" sz="2000" dirty="0">
                <a:sym typeface="Wingdings" pitchFamily="2" charset="2"/>
              </a:rPr>
              <a:t>The Scripted Rule Editor appears in the rule’s Edit pane. It is very similar to the State Variable Editor.</a:t>
            </a:r>
            <a:endParaRPr lang="en-US" sz="2400" dirty="0"/>
          </a:p>
          <a:p>
            <a:pPr lvl="1" eaLnBrk="1" hangingPunct="1"/>
            <a:endParaRPr lang="en-US"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dirty="0"/>
              <a:t>Scripted Rule Editor</a:t>
            </a:r>
          </a:p>
        </p:txBody>
      </p:sp>
      <p:sp>
        <p:nvSpPr>
          <p:cNvPr id="23555" name="Rectangle 3"/>
          <p:cNvSpPr>
            <a:spLocks noGrp="1" noChangeArrowheads="1"/>
          </p:cNvSpPr>
          <p:nvPr>
            <p:ph idx="1"/>
          </p:nvPr>
        </p:nvSpPr>
        <p:spPr>
          <a:xfrm>
            <a:off x="457200" y="1828800"/>
            <a:ext cx="8305800" cy="4302125"/>
          </a:xfrm>
        </p:spPr>
        <p:txBody>
          <a:bodyPr/>
          <a:lstStyle/>
          <a:p>
            <a:pPr eaLnBrk="1" hangingPunct="1"/>
            <a:endParaRPr lang="en-US"/>
          </a:p>
          <a:p>
            <a:pPr eaLnBrk="1" hangingPunct="1"/>
            <a:endParaRPr lang="en-US"/>
          </a:p>
          <a:p>
            <a:pPr lvl="1" eaLnBrk="1" hangingPunct="1"/>
            <a:endParaRPr lang="en-US"/>
          </a:p>
        </p:txBody>
      </p:sp>
      <p:sp>
        <p:nvSpPr>
          <p:cNvPr id="5" name="Text Box 6">
            <a:extLst>
              <a:ext uri="{FF2B5EF4-FFF2-40B4-BE49-F238E27FC236}">
                <a16:creationId xmlns:a16="http://schemas.microsoft.com/office/drawing/2014/main" id="{43ABA0E6-5F35-4F70-81D7-5B416E78BBB5}"/>
              </a:ext>
            </a:extLst>
          </p:cNvPr>
          <p:cNvSpPr txBox="1">
            <a:spLocks noChangeArrowheads="1"/>
          </p:cNvSpPr>
          <p:nvPr/>
        </p:nvSpPr>
        <p:spPr bwMode="auto">
          <a:xfrm>
            <a:off x="442912" y="2317750"/>
            <a:ext cx="2057400" cy="3831818"/>
          </a:xfrm>
          <a:prstGeom prst="rect">
            <a:avLst/>
          </a:prstGeom>
          <a:noFill/>
          <a:ln w="12700">
            <a:noFill/>
            <a:miter lim="800000"/>
            <a:headEnd/>
            <a:tailEnd/>
          </a:ln>
          <a:effectLst/>
        </p:spPr>
        <p:txBody>
          <a:bodyPr>
            <a:spAutoFit/>
          </a:bodyPr>
          <a:lstStyle/>
          <a:p>
            <a:pPr eaLnBrk="0" hangingPunct="0">
              <a:spcBef>
                <a:spcPct val="50000"/>
              </a:spcBef>
              <a:buClr>
                <a:schemeClr val="hlink"/>
              </a:buClr>
              <a:buFont typeface="Wingdings" pitchFamily="2" charset="2"/>
              <a:buNone/>
              <a:defRPr/>
            </a:pPr>
            <a:endParaRPr lang="en-US" sz="12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1800" dirty="0">
              <a:solidFill>
                <a:schemeClr val="tx1"/>
              </a:solidFill>
              <a:effectLst>
                <a:outerShdw blurRad="38100" dist="38100" dir="2700000" algn="tl">
                  <a:srgbClr val="FFFFFF"/>
                </a:outerShdw>
              </a:effectLst>
            </a:endParaRPr>
          </a:p>
          <a:p>
            <a:pPr eaLnBrk="0" hangingPunct="0">
              <a:spcBef>
                <a:spcPct val="50000"/>
              </a:spcBef>
              <a:buClr>
                <a:schemeClr val="hlink"/>
              </a:buClr>
              <a:defRPr/>
            </a:pPr>
            <a:r>
              <a:rPr lang="en-US" sz="1800" dirty="0">
                <a:solidFill>
                  <a:schemeClr val="tx1"/>
                </a:solidFill>
                <a:effectLst>
                  <a:outerShdw blurRad="38100" dist="38100" dir="2700000" algn="tl">
                    <a:srgbClr val="FFFFFF"/>
                  </a:outerShdw>
                </a:effectLst>
              </a:rPr>
              <a:t>API Tree</a:t>
            </a:r>
          </a:p>
          <a:p>
            <a:pPr eaLnBrk="0" hangingPunct="0">
              <a:spcBef>
                <a:spcPct val="50000"/>
              </a:spcBef>
              <a:buClr>
                <a:schemeClr val="hlink"/>
              </a:buClr>
              <a:defRPr/>
            </a:pPr>
            <a:endParaRPr lang="en-US" sz="400" dirty="0">
              <a:solidFill>
                <a:schemeClr val="tx1"/>
              </a:solidFill>
              <a:effectLst>
                <a:outerShdw blurRad="38100" dist="38100" dir="2700000" algn="tl">
                  <a:srgbClr val="FFFFFF"/>
                </a:outerShdw>
              </a:effectLst>
            </a:endParaRPr>
          </a:p>
          <a:p>
            <a:pPr eaLnBrk="0" hangingPunct="0">
              <a:spcBef>
                <a:spcPct val="50000"/>
              </a:spcBef>
              <a:buClr>
                <a:schemeClr val="hlink"/>
              </a:buClr>
              <a:defRPr/>
            </a:pPr>
            <a:endParaRPr lang="en-US" sz="1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sz="1800" dirty="0">
                <a:solidFill>
                  <a:schemeClr val="tx1"/>
                </a:solidFill>
                <a:effectLst>
                  <a:outerShdw blurRad="38100" dist="38100" dir="2700000" algn="tl">
                    <a:srgbClr val="FFFFFF"/>
                  </a:outerShdw>
                </a:effectLst>
              </a:rPr>
              <a:t>Edit Pane</a:t>
            </a:r>
            <a:br>
              <a:rPr lang="en-US" sz="1800" dirty="0">
                <a:solidFill>
                  <a:schemeClr val="tx1"/>
                </a:solidFill>
                <a:effectLst>
                  <a:outerShdw blurRad="38100" dist="38100" dir="2700000" algn="tl">
                    <a:srgbClr val="FFFFFF"/>
                  </a:outerShdw>
                </a:effectLst>
              </a:rPr>
            </a:br>
            <a:r>
              <a:rPr lang="en-US" sz="1800" dirty="0">
                <a:solidFill>
                  <a:schemeClr val="tx1"/>
                </a:solidFill>
                <a:effectLst>
                  <a:outerShdw blurRad="38100" dist="38100" dir="2700000" algn="tl">
                    <a:srgbClr val="FFFFFF"/>
                  </a:outerShdw>
                </a:effectLst>
              </a:rPr>
              <a:t>  </a:t>
            </a:r>
            <a:endParaRPr lang="en-US" sz="14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sz="1800" dirty="0">
                <a:solidFill>
                  <a:schemeClr val="tx1"/>
                </a:solidFill>
                <a:effectLst>
                  <a:outerShdw blurRad="38100" dist="38100" dir="2700000" algn="tl">
                    <a:srgbClr val="FFFFFF"/>
                  </a:outerShdw>
                </a:effectLst>
              </a:rPr>
              <a:t>API Preview</a:t>
            </a:r>
          </a:p>
        </p:txBody>
      </p:sp>
      <p:pic>
        <p:nvPicPr>
          <p:cNvPr id="2" name="Picture 1">
            <a:extLst>
              <a:ext uri="{FF2B5EF4-FFF2-40B4-BE49-F238E27FC236}">
                <a16:creationId xmlns:a16="http://schemas.microsoft.com/office/drawing/2014/main" id="{A620FAAF-F03B-42F2-A224-070480B755F8}"/>
              </a:ext>
            </a:extLst>
          </p:cNvPr>
          <p:cNvPicPr>
            <a:picLocks noChangeAspect="1"/>
          </p:cNvPicPr>
          <p:nvPr/>
        </p:nvPicPr>
        <p:blipFill>
          <a:blip r:embed="rId3"/>
          <a:stretch>
            <a:fillRect/>
          </a:stretch>
        </p:blipFill>
        <p:spPr>
          <a:xfrm>
            <a:off x="1905000" y="1676400"/>
            <a:ext cx="7039209" cy="5000354"/>
          </a:xfrm>
          <a:prstGeom prst="rect">
            <a:avLst/>
          </a:prstGeom>
        </p:spPr>
      </p:pic>
      <p:sp>
        <p:nvSpPr>
          <p:cNvPr id="7" name="Line 9">
            <a:extLst>
              <a:ext uri="{FF2B5EF4-FFF2-40B4-BE49-F238E27FC236}">
                <a16:creationId xmlns:a16="http://schemas.microsoft.com/office/drawing/2014/main" id="{8ADA84A6-ABF4-41AE-92EF-960309B21871}"/>
              </a:ext>
            </a:extLst>
          </p:cNvPr>
          <p:cNvSpPr>
            <a:spLocks noChangeShapeType="1"/>
          </p:cNvSpPr>
          <p:nvPr/>
        </p:nvSpPr>
        <p:spPr bwMode="auto">
          <a:xfrm>
            <a:off x="1905000" y="6026150"/>
            <a:ext cx="1600200" cy="257175"/>
          </a:xfrm>
          <a:prstGeom prst="line">
            <a:avLst/>
          </a:prstGeom>
          <a:noFill/>
          <a:ln w="38100">
            <a:solidFill>
              <a:srgbClr val="800000"/>
            </a:solidFill>
            <a:round/>
            <a:headEnd/>
            <a:tailEnd type="triangle" w="med" len="med"/>
          </a:ln>
        </p:spPr>
        <p:txBody>
          <a:bodyPr/>
          <a:lstStyle/>
          <a:p>
            <a:endParaRPr lang="en-US"/>
          </a:p>
        </p:txBody>
      </p:sp>
      <p:sp>
        <p:nvSpPr>
          <p:cNvPr id="8" name="Line 9">
            <a:extLst>
              <a:ext uri="{FF2B5EF4-FFF2-40B4-BE49-F238E27FC236}">
                <a16:creationId xmlns:a16="http://schemas.microsoft.com/office/drawing/2014/main" id="{94AF19EB-2B1D-4C35-8283-63682D796BD7}"/>
              </a:ext>
            </a:extLst>
          </p:cNvPr>
          <p:cNvSpPr>
            <a:spLocks noChangeShapeType="1"/>
          </p:cNvSpPr>
          <p:nvPr/>
        </p:nvSpPr>
        <p:spPr bwMode="auto">
          <a:xfrm>
            <a:off x="1600200" y="4176577"/>
            <a:ext cx="3733800" cy="471623"/>
          </a:xfrm>
          <a:prstGeom prst="line">
            <a:avLst/>
          </a:prstGeom>
          <a:noFill/>
          <a:ln w="38100">
            <a:solidFill>
              <a:srgbClr val="800000"/>
            </a:solidFill>
            <a:round/>
            <a:headEnd/>
            <a:tailEnd type="triangle" w="med" len="med"/>
          </a:ln>
        </p:spPr>
        <p:txBody>
          <a:bodyPr/>
          <a:lstStyle/>
          <a:p>
            <a:endParaRPr lang="en-US"/>
          </a:p>
        </p:txBody>
      </p:sp>
      <p:sp>
        <p:nvSpPr>
          <p:cNvPr id="9" name="Line 9">
            <a:extLst>
              <a:ext uri="{FF2B5EF4-FFF2-40B4-BE49-F238E27FC236}">
                <a16:creationId xmlns:a16="http://schemas.microsoft.com/office/drawing/2014/main" id="{45ACAE4C-E67B-4E43-AAF5-A58B22E29DF0}"/>
              </a:ext>
            </a:extLst>
          </p:cNvPr>
          <p:cNvSpPr>
            <a:spLocks noChangeShapeType="1"/>
          </p:cNvSpPr>
          <p:nvPr/>
        </p:nvSpPr>
        <p:spPr bwMode="auto">
          <a:xfrm>
            <a:off x="1490662" y="3241675"/>
            <a:ext cx="2057400" cy="374650"/>
          </a:xfrm>
          <a:prstGeom prst="line">
            <a:avLst/>
          </a:prstGeom>
          <a:noFill/>
          <a:ln w="38100">
            <a:solidFill>
              <a:srgbClr val="800000"/>
            </a:solidFill>
            <a:round/>
            <a:headEnd/>
            <a:tailEnd type="triangle" w="med" len="med"/>
          </a:ln>
        </p:spPr>
        <p:txBody>
          <a:bodyPr/>
          <a:lstStyle/>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28600" y="381000"/>
            <a:ext cx="8686800" cy="1143000"/>
          </a:xfrm>
        </p:spPr>
        <p:txBody>
          <a:bodyPr/>
          <a:lstStyle/>
          <a:p>
            <a:pPr eaLnBrk="1" hangingPunct="1"/>
            <a:r>
              <a:rPr lang="en-US" sz="4400" dirty="0"/>
              <a:t>Scripts Executed Outside Simulations</a:t>
            </a:r>
          </a:p>
        </p:txBody>
      </p:sp>
      <p:sp>
        <p:nvSpPr>
          <p:cNvPr id="24579" name="Rectangle 3"/>
          <p:cNvSpPr>
            <a:spLocks noGrp="1" noChangeArrowheads="1"/>
          </p:cNvSpPr>
          <p:nvPr>
            <p:ph idx="1"/>
          </p:nvPr>
        </p:nvSpPr>
        <p:spPr/>
        <p:txBody>
          <a:bodyPr/>
          <a:lstStyle/>
          <a:p>
            <a:pPr eaLnBrk="1" hangingPunct="1"/>
            <a:r>
              <a:rPr lang="en-US" sz="2400" dirty="0"/>
              <a:t>There is only one type of script executed outside simulations, which we call </a:t>
            </a:r>
            <a:r>
              <a:rPr lang="en-US" sz="2400" b="1" i="1" dirty="0">
                <a:solidFill>
                  <a:srgbClr val="CC3300"/>
                </a:solidFill>
              </a:rPr>
              <a:t>static scripts</a:t>
            </a:r>
            <a:r>
              <a:rPr lang="en-US" sz="2400" dirty="0"/>
              <a:t> or </a:t>
            </a:r>
            <a:r>
              <a:rPr lang="en-US" sz="2400" b="1" i="1" dirty="0">
                <a:solidFill>
                  <a:srgbClr val="CC3300"/>
                </a:solidFill>
              </a:rPr>
              <a:t>utility scripts</a:t>
            </a:r>
            <a:r>
              <a:rPr lang="en-US" sz="2400" dirty="0"/>
              <a:t>.</a:t>
            </a:r>
          </a:p>
          <a:p>
            <a:pPr eaLnBrk="1" hangingPunct="1"/>
            <a:endParaRPr lang="en-US" sz="1000" dirty="0"/>
          </a:p>
          <a:p>
            <a:pPr eaLnBrk="1" hangingPunct="1"/>
            <a:r>
              <a:rPr lang="en-US" sz="2400" dirty="0" err="1"/>
              <a:t>ResSim</a:t>
            </a:r>
            <a:r>
              <a:rPr lang="en-US" sz="2400" dirty="0"/>
              <a:t> Static scripts resemble HEC-</a:t>
            </a:r>
            <a:r>
              <a:rPr lang="en-US" sz="2400" dirty="0" err="1"/>
              <a:t>DSSVue</a:t>
            </a:r>
            <a:r>
              <a:rPr lang="en-US" sz="2400" dirty="0"/>
              <a:t> scripts:</a:t>
            </a:r>
          </a:p>
          <a:p>
            <a:pPr lvl="1" eaLnBrk="1" hangingPunct="1"/>
            <a:r>
              <a:rPr lang="en-US" sz="2000" dirty="0"/>
              <a:t>They can be executed from the Script Selector, Script Pane, or Script Editor.</a:t>
            </a:r>
          </a:p>
          <a:p>
            <a:pPr lvl="1" eaLnBrk="1" hangingPunct="1"/>
            <a:r>
              <a:rPr lang="en-US" sz="2000" dirty="0"/>
              <a:t>They are created, edited, and tested in the Script Editor.</a:t>
            </a:r>
          </a:p>
          <a:p>
            <a:pPr lvl="1" eaLnBrk="1" hangingPunct="1"/>
            <a:r>
              <a:rPr lang="en-US" sz="2000" dirty="0"/>
              <a:t>Their location in the Tree Pane of the Script Editor corresponds to a file in your user profile’s </a:t>
            </a:r>
            <a:r>
              <a:rPr lang="en-US" sz="2000" dirty="0" err="1"/>
              <a:t>AppData</a:t>
            </a:r>
            <a:r>
              <a:rPr lang="en-US" sz="2000" dirty="0"/>
              <a:t> area on disc.</a:t>
            </a:r>
          </a:p>
          <a:p>
            <a:pPr eaLnBrk="1" hangingPunct="1"/>
            <a:endParaRPr lang="en-US" sz="1000" dirty="0"/>
          </a:p>
          <a:p>
            <a:pPr eaLnBrk="1" hangingPunct="1"/>
            <a:r>
              <a:rPr lang="en-US" sz="2400" dirty="0" err="1"/>
              <a:t>ResSim</a:t>
            </a:r>
            <a:r>
              <a:rPr lang="en-US" sz="2400" dirty="0"/>
              <a:t> Static scripts go beyond HEC-</a:t>
            </a:r>
            <a:r>
              <a:rPr lang="en-US" sz="2400" dirty="0" err="1"/>
              <a:t>DSSVue</a:t>
            </a:r>
            <a:r>
              <a:rPr lang="en-US" sz="2400" dirty="0"/>
              <a:t> scripts:</a:t>
            </a:r>
          </a:p>
          <a:p>
            <a:pPr lvl="1" eaLnBrk="1" hangingPunct="1"/>
            <a:r>
              <a:rPr lang="en-US" sz="2000" dirty="0"/>
              <a:t>Script location in the Tree Pane determines script visibility.</a:t>
            </a:r>
          </a:p>
          <a:p>
            <a:pPr lvl="1" eaLnBrk="1" hangingPunct="1"/>
            <a:r>
              <a:rPr lang="en-US" sz="2000" dirty="0"/>
              <a:t>Scripts can have knowledge of the current module and current simulation.</a:t>
            </a:r>
          </a:p>
          <a:p>
            <a:pPr lvl="1" eaLnBrk="1" hangingPunct="1"/>
            <a:endParaRPr lang="en-US"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dirty="0"/>
              <a:t>The Script Selector</a:t>
            </a:r>
          </a:p>
        </p:txBody>
      </p:sp>
      <p:sp>
        <p:nvSpPr>
          <p:cNvPr id="25603" name="Rectangle 3"/>
          <p:cNvSpPr>
            <a:spLocks noGrp="1" noChangeArrowheads="1"/>
          </p:cNvSpPr>
          <p:nvPr>
            <p:ph idx="1"/>
          </p:nvPr>
        </p:nvSpPr>
        <p:spPr>
          <a:xfrm>
            <a:off x="609600" y="1858962"/>
            <a:ext cx="5075238" cy="3017838"/>
          </a:xfrm>
        </p:spPr>
        <p:txBody>
          <a:bodyPr/>
          <a:lstStyle/>
          <a:p>
            <a:pPr eaLnBrk="1" hangingPunct="1">
              <a:lnSpc>
                <a:spcPct val="90000"/>
              </a:lnSpc>
            </a:pPr>
            <a:r>
              <a:rPr lang="en-US" sz="2400" dirty="0"/>
              <a:t>The Script Selector is accessed by the </a:t>
            </a:r>
            <a:r>
              <a:rPr lang="en-US" sz="2400" b="1" dirty="0" err="1"/>
              <a:t>Tools</a:t>
            </a:r>
            <a:r>
              <a:rPr lang="en-US" sz="2400" b="1" dirty="0" err="1">
                <a:sym typeface="Wingdings" pitchFamily="2" charset="2"/>
              </a:rPr>
              <a:t>Scripts</a:t>
            </a:r>
            <a:r>
              <a:rPr lang="en-US" sz="2400" dirty="0">
                <a:sym typeface="Wingdings" pitchFamily="2" charset="2"/>
              </a:rPr>
              <a:t> menu item in any module.</a:t>
            </a:r>
          </a:p>
          <a:p>
            <a:pPr eaLnBrk="1" hangingPunct="1">
              <a:lnSpc>
                <a:spcPct val="90000"/>
              </a:lnSpc>
            </a:pPr>
            <a:r>
              <a:rPr lang="en-US" sz="2400" dirty="0">
                <a:sym typeface="Wingdings" pitchFamily="2" charset="2"/>
              </a:rPr>
              <a:t>The Script Selector is titled according to the current module.</a:t>
            </a:r>
          </a:p>
          <a:p>
            <a:pPr eaLnBrk="1" hangingPunct="1">
              <a:lnSpc>
                <a:spcPct val="90000"/>
              </a:lnSpc>
            </a:pPr>
            <a:r>
              <a:rPr lang="en-US" sz="2400" dirty="0">
                <a:sym typeface="Wingdings" pitchFamily="2" charset="2"/>
              </a:rPr>
              <a:t>Execute a script by pressing its button.</a:t>
            </a:r>
            <a:endParaRPr lang="en-US" sz="2400" dirty="0"/>
          </a:p>
        </p:txBody>
      </p:sp>
      <p:pic>
        <p:nvPicPr>
          <p:cNvPr id="2" name="Picture 1"/>
          <p:cNvPicPr>
            <a:picLocks noChangeAspect="1"/>
          </p:cNvPicPr>
          <p:nvPr/>
        </p:nvPicPr>
        <p:blipFill>
          <a:blip r:embed="rId3"/>
          <a:stretch>
            <a:fillRect/>
          </a:stretch>
        </p:blipFill>
        <p:spPr>
          <a:xfrm>
            <a:off x="914400" y="4343400"/>
            <a:ext cx="3926649" cy="2032946"/>
          </a:xfrm>
          <a:prstGeom prst="rect">
            <a:avLst/>
          </a:prstGeom>
        </p:spPr>
      </p:pic>
      <p:pic>
        <p:nvPicPr>
          <p:cNvPr id="5122" name="Picture 2" descr="C:\Users\q0hecdlb\AppData\Local\Temp\2\SNAGHTML2404fabf.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2884245"/>
            <a:ext cx="3127375" cy="334510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lstStyle/>
          <a:p>
            <a:pPr eaLnBrk="1" hangingPunct="1"/>
            <a:r>
              <a:rPr lang="en-US" dirty="0"/>
              <a:t>Accessing the Script Editor</a:t>
            </a:r>
          </a:p>
        </p:txBody>
      </p:sp>
      <p:sp>
        <p:nvSpPr>
          <p:cNvPr id="26626" name="Rectangle 3"/>
          <p:cNvSpPr>
            <a:spLocks noGrp="1" noChangeArrowheads="1"/>
          </p:cNvSpPr>
          <p:nvPr>
            <p:ph idx="1"/>
          </p:nvPr>
        </p:nvSpPr>
        <p:spPr/>
        <p:txBody>
          <a:bodyPr/>
          <a:lstStyle/>
          <a:p>
            <a:pPr eaLnBrk="1" hangingPunct="1"/>
            <a:r>
              <a:rPr lang="en-US" sz="2400"/>
              <a:t>The Script Editor is accessed by the </a:t>
            </a:r>
            <a:r>
              <a:rPr lang="en-US" sz="2400" b="1"/>
              <a:t>Tools</a:t>
            </a:r>
            <a:r>
              <a:rPr lang="en-US" sz="2400" b="1">
                <a:sym typeface="Wingdings" pitchFamily="2" charset="2"/>
              </a:rPr>
              <a:t>Script Editor…</a:t>
            </a:r>
            <a:r>
              <a:rPr lang="en-US" sz="2400">
                <a:sym typeface="Wingdings" pitchFamily="2" charset="2"/>
              </a:rPr>
              <a:t> menu item on the HEC-ResSim menu bar, or by </a:t>
            </a:r>
            <a:r>
              <a:rPr lang="en-US" sz="2400" b="1"/>
              <a:t>Script</a:t>
            </a:r>
            <a:r>
              <a:rPr lang="en-US" sz="2400" b="1">
                <a:sym typeface="Wingdings" pitchFamily="2" charset="2"/>
              </a:rPr>
              <a:t>Script Editor</a:t>
            </a:r>
            <a:r>
              <a:rPr lang="en-US" sz="2400">
                <a:sym typeface="Wingdings" pitchFamily="2" charset="2"/>
              </a:rPr>
              <a:t> menu item on the Script Selector.</a:t>
            </a:r>
            <a:endParaRPr lang="en-US" sz="2400"/>
          </a:p>
          <a:p>
            <a:pPr lvl="1" eaLnBrk="1" hangingPunct="1"/>
            <a:endParaRPr lang="en-US" sz="2000"/>
          </a:p>
        </p:txBody>
      </p:sp>
      <p:pic>
        <p:nvPicPr>
          <p:cNvPr id="6148" name="Picture 4" descr="C:\Users\q0hecdlb\AppData\Local\Temp\2\SNAGHTML2405b04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2819400"/>
            <a:ext cx="3162300" cy="3382461"/>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4"/>
          <a:stretch>
            <a:fillRect/>
          </a:stretch>
        </p:blipFill>
        <p:spPr>
          <a:xfrm>
            <a:off x="609599" y="2819400"/>
            <a:ext cx="4786069" cy="24384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q0hecdlb\AppData\Local\Temp\2\SNAGHTML2407b19f.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1283" y="2133600"/>
            <a:ext cx="8073192" cy="4462302"/>
          </a:xfrm>
          <a:prstGeom prst="rect">
            <a:avLst/>
          </a:prstGeom>
          <a:noFill/>
          <a:extLst>
            <a:ext uri="{909E8E84-426E-40DD-AFC4-6F175D3DCCD1}">
              <a14:hiddenFill xmlns:a14="http://schemas.microsoft.com/office/drawing/2010/main">
                <a:solidFill>
                  <a:srgbClr val="FFFFFF"/>
                </a:solidFill>
              </a14:hiddenFill>
            </a:ext>
          </a:extLst>
        </p:spPr>
      </p:pic>
      <p:sp>
        <p:nvSpPr>
          <p:cNvPr id="27651" name="Rectangle 2"/>
          <p:cNvSpPr>
            <a:spLocks noGrp="1" noChangeArrowheads="1"/>
          </p:cNvSpPr>
          <p:nvPr>
            <p:ph type="title"/>
          </p:nvPr>
        </p:nvSpPr>
        <p:spPr/>
        <p:txBody>
          <a:bodyPr/>
          <a:lstStyle/>
          <a:p>
            <a:pPr eaLnBrk="1" hangingPunct="1"/>
            <a:r>
              <a:rPr lang="en-US" dirty="0"/>
              <a:t>The Script Editor</a:t>
            </a:r>
          </a:p>
        </p:txBody>
      </p:sp>
      <p:sp>
        <p:nvSpPr>
          <p:cNvPr id="27652" name="AutoShape 9"/>
          <p:cNvSpPr>
            <a:spLocks noChangeArrowheads="1"/>
          </p:cNvSpPr>
          <p:nvPr/>
        </p:nvSpPr>
        <p:spPr bwMode="auto">
          <a:xfrm>
            <a:off x="599698" y="1471773"/>
            <a:ext cx="1229102" cy="381000"/>
          </a:xfrm>
          <a:prstGeom prst="wedgeRoundRectCallout">
            <a:avLst>
              <a:gd name="adj1" fmla="val 43620"/>
              <a:gd name="adj2" fmla="val 255065"/>
              <a:gd name="adj3" fmla="val 16667"/>
            </a:avLst>
          </a:prstGeom>
          <a:solidFill>
            <a:schemeClr val="tx2">
              <a:lumMod val="20000"/>
              <a:lumOff val="80000"/>
            </a:schemeClr>
          </a:solidFill>
          <a:ln w="12700" cap="sq">
            <a:solidFill>
              <a:schemeClr val="accent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Tree Pane</a:t>
            </a:r>
          </a:p>
        </p:txBody>
      </p:sp>
      <p:sp>
        <p:nvSpPr>
          <p:cNvPr id="27653" name="AutoShape 10"/>
          <p:cNvSpPr>
            <a:spLocks noChangeArrowheads="1"/>
          </p:cNvSpPr>
          <p:nvPr/>
        </p:nvSpPr>
        <p:spPr bwMode="auto">
          <a:xfrm>
            <a:off x="599698" y="3962400"/>
            <a:ext cx="1524000" cy="381000"/>
          </a:xfrm>
          <a:prstGeom prst="wedgeRoundRectCallout">
            <a:avLst>
              <a:gd name="adj1" fmla="val 106042"/>
              <a:gd name="adj2" fmla="val 73750"/>
              <a:gd name="adj3" fmla="val 16667"/>
            </a:avLst>
          </a:prstGeom>
          <a:solidFill>
            <a:schemeClr val="tx2">
              <a:lumMod val="20000"/>
              <a:lumOff val="80000"/>
            </a:schemeClr>
          </a:solidFill>
          <a:ln w="12700" cap="sq">
            <a:solidFill>
              <a:schemeClr val="accent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Editor Pane</a:t>
            </a:r>
          </a:p>
        </p:txBody>
      </p:sp>
      <p:sp>
        <p:nvSpPr>
          <p:cNvPr id="27654" name="AutoShape 12"/>
          <p:cNvSpPr>
            <a:spLocks noChangeArrowheads="1"/>
          </p:cNvSpPr>
          <p:nvPr/>
        </p:nvSpPr>
        <p:spPr bwMode="auto">
          <a:xfrm>
            <a:off x="2428498" y="1656982"/>
            <a:ext cx="1524000" cy="940152"/>
          </a:xfrm>
          <a:custGeom>
            <a:avLst/>
            <a:gdLst>
              <a:gd name="connsiteX0" fmla="*/ 0 w 1524000"/>
              <a:gd name="connsiteY0" fmla="*/ 63501 h 381000"/>
              <a:gd name="connsiteX1" fmla="*/ 63501 w 1524000"/>
              <a:gd name="connsiteY1" fmla="*/ 0 h 381000"/>
              <a:gd name="connsiteX2" fmla="*/ 254000 w 1524000"/>
              <a:gd name="connsiteY2" fmla="*/ 0 h 381000"/>
              <a:gd name="connsiteX3" fmla="*/ 254000 w 1524000"/>
              <a:gd name="connsiteY3" fmla="*/ 0 h 381000"/>
              <a:gd name="connsiteX4" fmla="*/ 635000 w 1524000"/>
              <a:gd name="connsiteY4" fmla="*/ 0 h 381000"/>
              <a:gd name="connsiteX5" fmla="*/ 1460499 w 1524000"/>
              <a:gd name="connsiteY5" fmla="*/ 0 h 381000"/>
              <a:gd name="connsiteX6" fmla="*/ 1524000 w 1524000"/>
              <a:gd name="connsiteY6" fmla="*/ 63501 h 381000"/>
              <a:gd name="connsiteX7" fmla="*/ 1524000 w 1524000"/>
              <a:gd name="connsiteY7" fmla="*/ 222250 h 381000"/>
              <a:gd name="connsiteX8" fmla="*/ 1524000 w 1524000"/>
              <a:gd name="connsiteY8" fmla="*/ 222250 h 381000"/>
              <a:gd name="connsiteX9" fmla="*/ 1524000 w 1524000"/>
              <a:gd name="connsiteY9" fmla="*/ 317500 h 381000"/>
              <a:gd name="connsiteX10" fmla="*/ 1524000 w 1524000"/>
              <a:gd name="connsiteY10" fmla="*/ 317499 h 381000"/>
              <a:gd name="connsiteX11" fmla="*/ 1460499 w 1524000"/>
              <a:gd name="connsiteY11" fmla="*/ 381000 h 381000"/>
              <a:gd name="connsiteX12" fmla="*/ 635000 w 1524000"/>
              <a:gd name="connsiteY12" fmla="*/ 381000 h 381000"/>
              <a:gd name="connsiteX13" fmla="*/ 342763 w 1524000"/>
              <a:gd name="connsiteY13" fmla="*/ 940152 h 381000"/>
              <a:gd name="connsiteX14" fmla="*/ 254000 w 1524000"/>
              <a:gd name="connsiteY14" fmla="*/ 381000 h 381000"/>
              <a:gd name="connsiteX15" fmla="*/ 63501 w 1524000"/>
              <a:gd name="connsiteY15" fmla="*/ 381000 h 381000"/>
              <a:gd name="connsiteX16" fmla="*/ 0 w 1524000"/>
              <a:gd name="connsiteY16" fmla="*/ 317499 h 381000"/>
              <a:gd name="connsiteX17" fmla="*/ 0 w 1524000"/>
              <a:gd name="connsiteY17" fmla="*/ 317500 h 381000"/>
              <a:gd name="connsiteX18" fmla="*/ 0 w 1524000"/>
              <a:gd name="connsiteY18" fmla="*/ 222250 h 381000"/>
              <a:gd name="connsiteX19" fmla="*/ 0 w 1524000"/>
              <a:gd name="connsiteY19" fmla="*/ 222250 h 381000"/>
              <a:gd name="connsiteX20" fmla="*/ 0 w 1524000"/>
              <a:gd name="connsiteY20" fmla="*/ 63501 h 381000"/>
              <a:gd name="connsiteX0" fmla="*/ 0 w 1524000"/>
              <a:gd name="connsiteY0" fmla="*/ 63501 h 940152"/>
              <a:gd name="connsiteX1" fmla="*/ 63501 w 1524000"/>
              <a:gd name="connsiteY1" fmla="*/ 0 h 940152"/>
              <a:gd name="connsiteX2" fmla="*/ 254000 w 1524000"/>
              <a:gd name="connsiteY2" fmla="*/ 0 h 940152"/>
              <a:gd name="connsiteX3" fmla="*/ 254000 w 1524000"/>
              <a:gd name="connsiteY3" fmla="*/ 0 h 940152"/>
              <a:gd name="connsiteX4" fmla="*/ 635000 w 1524000"/>
              <a:gd name="connsiteY4" fmla="*/ 0 h 940152"/>
              <a:gd name="connsiteX5" fmla="*/ 1460499 w 1524000"/>
              <a:gd name="connsiteY5" fmla="*/ 0 h 940152"/>
              <a:gd name="connsiteX6" fmla="*/ 1524000 w 1524000"/>
              <a:gd name="connsiteY6" fmla="*/ 63501 h 940152"/>
              <a:gd name="connsiteX7" fmla="*/ 1524000 w 1524000"/>
              <a:gd name="connsiteY7" fmla="*/ 222250 h 940152"/>
              <a:gd name="connsiteX8" fmla="*/ 1524000 w 1524000"/>
              <a:gd name="connsiteY8" fmla="*/ 222250 h 940152"/>
              <a:gd name="connsiteX9" fmla="*/ 1524000 w 1524000"/>
              <a:gd name="connsiteY9" fmla="*/ 317500 h 940152"/>
              <a:gd name="connsiteX10" fmla="*/ 1524000 w 1524000"/>
              <a:gd name="connsiteY10" fmla="*/ 317499 h 940152"/>
              <a:gd name="connsiteX11" fmla="*/ 1460499 w 1524000"/>
              <a:gd name="connsiteY11" fmla="*/ 381000 h 940152"/>
              <a:gd name="connsiteX12" fmla="*/ 444500 w 1524000"/>
              <a:gd name="connsiteY12" fmla="*/ 371475 h 940152"/>
              <a:gd name="connsiteX13" fmla="*/ 342763 w 1524000"/>
              <a:gd name="connsiteY13" fmla="*/ 940152 h 940152"/>
              <a:gd name="connsiteX14" fmla="*/ 254000 w 1524000"/>
              <a:gd name="connsiteY14" fmla="*/ 381000 h 940152"/>
              <a:gd name="connsiteX15" fmla="*/ 63501 w 1524000"/>
              <a:gd name="connsiteY15" fmla="*/ 381000 h 940152"/>
              <a:gd name="connsiteX16" fmla="*/ 0 w 1524000"/>
              <a:gd name="connsiteY16" fmla="*/ 317499 h 940152"/>
              <a:gd name="connsiteX17" fmla="*/ 0 w 1524000"/>
              <a:gd name="connsiteY17" fmla="*/ 317500 h 940152"/>
              <a:gd name="connsiteX18" fmla="*/ 0 w 1524000"/>
              <a:gd name="connsiteY18" fmla="*/ 222250 h 940152"/>
              <a:gd name="connsiteX19" fmla="*/ 0 w 1524000"/>
              <a:gd name="connsiteY19" fmla="*/ 222250 h 940152"/>
              <a:gd name="connsiteX20" fmla="*/ 0 w 1524000"/>
              <a:gd name="connsiteY20" fmla="*/ 63501 h 940152"/>
              <a:gd name="connsiteX0" fmla="*/ 0 w 1524000"/>
              <a:gd name="connsiteY0" fmla="*/ 63501 h 940152"/>
              <a:gd name="connsiteX1" fmla="*/ 63501 w 1524000"/>
              <a:gd name="connsiteY1" fmla="*/ 0 h 940152"/>
              <a:gd name="connsiteX2" fmla="*/ 254000 w 1524000"/>
              <a:gd name="connsiteY2" fmla="*/ 0 h 940152"/>
              <a:gd name="connsiteX3" fmla="*/ 254000 w 1524000"/>
              <a:gd name="connsiteY3" fmla="*/ 0 h 940152"/>
              <a:gd name="connsiteX4" fmla="*/ 635000 w 1524000"/>
              <a:gd name="connsiteY4" fmla="*/ 0 h 940152"/>
              <a:gd name="connsiteX5" fmla="*/ 1460499 w 1524000"/>
              <a:gd name="connsiteY5" fmla="*/ 0 h 940152"/>
              <a:gd name="connsiteX6" fmla="*/ 1524000 w 1524000"/>
              <a:gd name="connsiteY6" fmla="*/ 63501 h 940152"/>
              <a:gd name="connsiteX7" fmla="*/ 1524000 w 1524000"/>
              <a:gd name="connsiteY7" fmla="*/ 222250 h 940152"/>
              <a:gd name="connsiteX8" fmla="*/ 1524000 w 1524000"/>
              <a:gd name="connsiteY8" fmla="*/ 222250 h 940152"/>
              <a:gd name="connsiteX9" fmla="*/ 1524000 w 1524000"/>
              <a:gd name="connsiteY9" fmla="*/ 317500 h 940152"/>
              <a:gd name="connsiteX10" fmla="*/ 1524000 w 1524000"/>
              <a:gd name="connsiteY10" fmla="*/ 317499 h 940152"/>
              <a:gd name="connsiteX11" fmla="*/ 1460499 w 1524000"/>
              <a:gd name="connsiteY11" fmla="*/ 381000 h 940152"/>
              <a:gd name="connsiteX12" fmla="*/ 434975 w 1524000"/>
              <a:gd name="connsiteY12" fmla="*/ 390525 h 940152"/>
              <a:gd name="connsiteX13" fmla="*/ 342763 w 1524000"/>
              <a:gd name="connsiteY13" fmla="*/ 940152 h 940152"/>
              <a:gd name="connsiteX14" fmla="*/ 254000 w 1524000"/>
              <a:gd name="connsiteY14" fmla="*/ 381000 h 940152"/>
              <a:gd name="connsiteX15" fmla="*/ 63501 w 1524000"/>
              <a:gd name="connsiteY15" fmla="*/ 381000 h 940152"/>
              <a:gd name="connsiteX16" fmla="*/ 0 w 1524000"/>
              <a:gd name="connsiteY16" fmla="*/ 317499 h 940152"/>
              <a:gd name="connsiteX17" fmla="*/ 0 w 1524000"/>
              <a:gd name="connsiteY17" fmla="*/ 317500 h 940152"/>
              <a:gd name="connsiteX18" fmla="*/ 0 w 1524000"/>
              <a:gd name="connsiteY18" fmla="*/ 222250 h 940152"/>
              <a:gd name="connsiteX19" fmla="*/ 0 w 1524000"/>
              <a:gd name="connsiteY19" fmla="*/ 222250 h 940152"/>
              <a:gd name="connsiteX20" fmla="*/ 0 w 1524000"/>
              <a:gd name="connsiteY20" fmla="*/ 63501 h 940152"/>
              <a:gd name="connsiteX0" fmla="*/ 0 w 1524000"/>
              <a:gd name="connsiteY0" fmla="*/ 63501 h 940152"/>
              <a:gd name="connsiteX1" fmla="*/ 63501 w 1524000"/>
              <a:gd name="connsiteY1" fmla="*/ 0 h 940152"/>
              <a:gd name="connsiteX2" fmla="*/ 254000 w 1524000"/>
              <a:gd name="connsiteY2" fmla="*/ 0 h 940152"/>
              <a:gd name="connsiteX3" fmla="*/ 254000 w 1524000"/>
              <a:gd name="connsiteY3" fmla="*/ 0 h 940152"/>
              <a:gd name="connsiteX4" fmla="*/ 635000 w 1524000"/>
              <a:gd name="connsiteY4" fmla="*/ 0 h 940152"/>
              <a:gd name="connsiteX5" fmla="*/ 1460499 w 1524000"/>
              <a:gd name="connsiteY5" fmla="*/ 0 h 940152"/>
              <a:gd name="connsiteX6" fmla="*/ 1524000 w 1524000"/>
              <a:gd name="connsiteY6" fmla="*/ 63501 h 940152"/>
              <a:gd name="connsiteX7" fmla="*/ 1524000 w 1524000"/>
              <a:gd name="connsiteY7" fmla="*/ 222250 h 940152"/>
              <a:gd name="connsiteX8" fmla="*/ 1524000 w 1524000"/>
              <a:gd name="connsiteY8" fmla="*/ 222250 h 940152"/>
              <a:gd name="connsiteX9" fmla="*/ 1524000 w 1524000"/>
              <a:gd name="connsiteY9" fmla="*/ 317500 h 940152"/>
              <a:gd name="connsiteX10" fmla="*/ 1524000 w 1524000"/>
              <a:gd name="connsiteY10" fmla="*/ 317499 h 940152"/>
              <a:gd name="connsiteX11" fmla="*/ 1460499 w 1524000"/>
              <a:gd name="connsiteY11" fmla="*/ 381000 h 940152"/>
              <a:gd name="connsiteX12" fmla="*/ 434975 w 1524000"/>
              <a:gd name="connsiteY12" fmla="*/ 390525 h 940152"/>
              <a:gd name="connsiteX13" fmla="*/ 761863 w 1524000"/>
              <a:gd name="connsiteY13" fmla="*/ 940152 h 940152"/>
              <a:gd name="connsiteX14" fmla="*/ 254000 w 1524000"/>
              <a:gd name="connsiteY14" fmla="*/ 381000 h 940152"/>
              <a:gd name="connsiteX15" fmla="*/ 63501 w 1524000"/>
              <a:gd name="connsiteY15" fmla="*/ 381000 h 940152"/>
              <a:gd name="connsiteX16" fmla="*/ 0 w 1524000"/>
              <a:gd name="connsiteY16" fmla="*/ 317499 h 940152"/>
              <a:gd name="connsiteX17" fmla="*/ 0 w 1524000"/>
              <a:gd name="connsiteY17" fmla="*/ 317500 h 940152"/>
              <a:gd name="connsiteX18" fmla="*/ 0 w 1524000"/>
              <a:gd name="connsiteY18" fmla="*/ 222250 h 940152"/>
              <a:gd name="connsiteX19" fmla="*/ 0 w 1524000"/>
              <a:gd name="connsiteY19" fmla="*/ 222250 h 940152"/>
              <a:gd name="connsiteX20" fmla="*/ 0 w 1524000"/>
              <a:gd name="connsiteY20" fmla="*/ 63501 h 94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24000" h="940152">
                <a:moveTo>
                  <a:pt x="0" y="63501"/>
                </a:moveTo>
                <a:cubicBezTo>
                  <a:pt x="0" y="28430"/>
                  <a:pt x="28430" y="0"/>
                  <a:pt x="63501" y="0"/>
                </a:cubicBezTo>
                <a:lnTo>
                  <a:pt x="254000" y="0"/>
                </a:lnTo>
                <a:lnTo>
                  <a:pt x="254000" y="0"/>
                </a:lnTo>
                <a:lnTo>
                  <a:pt x="635000" y="0"/>
                </a:lnTo>
                <a:lnTo>
                  <a:pt x="1460499" y="0"/>
                </a:lnTo>
                <a:cubicBezTo>
                  <a:pt x="1495570" y="0"/>
                  <a:pt x="1524000" y="28430"/>
                  <a:pt x="1524000" y="63501"/>
                </a:cubicBezTo>
                <a:lnTo>
                  <a:pt x="1524000" y="222250"/>
                </a:lnTo>
                <a:lnTo>
                  <a:pt x="1524000" y="222250"/>
                </a:lnTo>
                <a:lnTo>
                  <a:pt x="1524000" y="317500"/>
                </a:lnTo>
                <a:lnTo>
                  <a:pt x="1524000" y="317499"/>
                </a:lnTo>
                <a:cubicBezTo>
                  <a:pt x="1524000" y="352570"/>
                  <a:pt x="1495570" y="381000"/>
                  <a:pt x="1460499" y="381000"/>
                </a:cubicBezTo>
                <a:lnTo>
                  <a:pt x="434975" y="390525"/>
                </a:lnTo>
                <a:lnTo>
                  <a:pt x="761863" y="940152"/>
                </a:lnTo>
                <a:lnTo>
                  <a:pt x="254000" y="381000"/>
                </a:lnTo>
                <a:lnTo>
                  <a:pt x="63501" y="381000"/>
                </a:lnTo>
                <a:cubicBezTo>
                  <a:pt x="28430" y="381000"/>
                  <a:pt x="0" y="352570"/>
                  <a:pt x="0" y="317499"/>
                </a:cubicBezTo>
                <a:lnTo>
                  <a:pt x="0" y="317500"/>
                </a:lnTo>
                <a:lnTo>
                  <a:pt x="0" y="222250"/>
                </a:lnTo>
                <a:lnTo>
                  <a:pt x="0" y="222250"/>
                </a:lnTo>
                <a:lnTo>
                  <a:pt x="0" y="63501"/>
                </a:lnTo>
                <a:close/>
              </a:path>
            </a:pathLst>
          </a:custGeom>
          <a:solidFill>
            <a:schemeClr val="tx2">
              <a:lumMod val="20000"/>
              <a:lumOff val="80000"/>
            </a:schemeClr>
          </a:solidFill>
          <a:ln w="12700" cap="sq">
            <a:solidFill>
              <a:schemeClr val="accent1"/>
            </a:solidFill>
            <a:miter lim="800000"/>
            <a:headEnd type="none" w="sm" len="sm"/>
            <a:tailEnd type="none" w="sm" len="sm"/>
          </a:ln>
        </p:spPr>
        <p:txBody>
          <a:bodyPr anchor="t"/>
          <a:lstStyle/>
          <a:p>
            <a:pPr algn="ctr" eaLnBrk="0" hangingPunct="0"/>
            <a:r>
              <a:rPr lang="en-US" sz="1800" dirty="0">
                <a:solidFill>
                  <a:schemeClr val="tx1"/>
                </a:solidFill>
                <a:latin typeface="Times New Roman" pitchFamily="18" charset="0"/>
              </a:rPr>
              <a:t>Script Name</a:t>
            </a:r>
          </a:p>
        </p:txBody>
      </p:sp>
      <p:sp>
        <p:nvSpPr>
          <p:cNvPr id="27655" name="AutoShape 13"/>
          <p:cNvSpPr>
            <a:spLocks noChangeArrowheads="1"/>
          </p:cNvSpPr>
          <p:nvPr/>
        </p:nvSpPr>
        <p:spPr bwMode="auto">
          <a:xfrm>
            <a:off x="7003256" y="1662273"/>
            <a:ext cx="1524000" cy="381000"/>
          </a:xfrm>
          <a:prstGeom prst="wedgeRoundRectCallout">
            <a:avLst>
              <a:gd name="adj1" fmla="val -121792"/>
              <a:gd name="adj2" fmla="val 290852"/>
              <a:gd name="adj3" fmla="val 16667"/>
            </a:avLst>
          </a:prstGeom>
          <a:solidFill>
            <a:schemeClr val="tx2">
              <a:lumMod val="20000"/>
              <a:lumOff val="80000"/>
            </a:schemeClr>
          </a:solidFill>
          <a:ln w="12700" cap="sq">
            <a:solidFill>
              <a:schemeClr val="accent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File Name</a:t>
            </a:r>
          </a:p>
        </p:txBody>
      </p:sp>
      <p:sp>
        <p:nvSpPr>
          <p:cNvPr id="27657" name="AutoShape 16"/>
          <p:cNvSpPr>
            <a:spLocks noChangeArrowheads="1"/>
          </p:cNvSpPr>
          <p:nvPr/>
        </p:nvSpPr>
        <p:spPr bwMode="auto">
          <a:xfrm>
            <a:off x="6660356" y="5124450"/>
            <a:ext cx="2209800" cy="945570"/>
          </a:xfrm>
          <a:custGeom>
            <a:avLst/>
            <a:gdLst>
              <a:gd name="connsiteX0" fmla="*/ 0 w 2209800"/>
              <a:gd name="connsiteY0" fmla="*/ 63501 h 381000"/>
              <a:gd name="connsiteX1" fmla="*/ 63501 w 2209800"/>
              <a:gd name="connsiteY1" fmla="*/ 0 h 381000"/>
              <a:gd name="connsiteX2" fmla="*/ 1289050 w 2209800"/>
              <a:gd name="connsiteY2" fmla="*/ 0 h 381000"/>
              <a:gd name="connsiteX3" fmla="*/ 1289050 w 2209800"/>
              <a:gd name="connsiteY3" fmla="*/ 0 h 381000"/>
              <a:gd name="connsiteX4" fmla="*/ 1841500 w 2209800"/>
              <a:gd name="connsiteY4" fmla="*/ 0 h 381000"/>
              <a:gd name="connsiteX5" fmla="*/ 2146299 w 2209800"/>
              <a:gd name="connsiteY5" fmla="*/ 0 h 381000"/>
              <a:gd name="connsiteX6" fmla="*/ 2209800 w 2209800"/>
              <a:gd name="connsiteY6" fmla="*/ 63501 h 381000"/>
              <a:gd name="connsiteX7" fmla="*/ 2209800 w 2209800"/>
              <a:gd name="connsiteY7" fmla="*/ 222250 h 381000"/>
              <a:gd name="connsiteX8" fmla="*/ 2209800 w 2209800"/>
              <a:gd name="connsiteY8" fmla="*/ 222250 h 381000"/>
              <a:gd name="connsiteX9" fmla="*/ 2209800 w 2209800"/>
              <a:gd name="connsiteY9" fmla="*/ 317500 h 381000"/>
              <a:gd name="connsiteX10" fmla="*/ 2209800 w 2209800"/>
              <a:gd name="connsiteY10" fmla="*/ 317499 h 381000"/>
              <a:gd name="connsiteX11" fmla="*/ 2146299 w 2209800"/>
              <a:gd name="connsiteY11" fmla="*/ 381000 h 381000"/>
              <a:gd name="connsiteX12" fmla="*/ 1841500 w 2209800"/>
              <a:gd name="connsiteY12" fmla="*/ 381000 h 381000"/>
              <a:gd name="connsiteX13" fmla="*/ 1777143 w 2209800"/>
              <a:gd name="connsiteY13" fmla="*/ 945570 h 381000"/>
              <a:gd name="connsiteX14" fmla="*/ 1289050 w 2209800"/>
              <a:gd name="connsiteY14" fmla="*/ 381000 h 381000"/>
              <a:gd name="connsiteX15" fmla="*/ 63501 w 2209800"/>
              <a:gd name="connsiteY15" fmla="*/ 381000 h 381000"/>
              <a:gd name="connsiteX16" fmla="*/ 0 w 2209800"/>
              <a:gd name="connsiteY16" fmla="*/ 317499 h 381000"/>
              <a:gd name="connsiteX17" fmla="*/ 0 w 2209800"/>
              <a:gd name="connsiteY17" fmla="*/ 317500 h 381000"/>
              <a:gd name="connsiteX18" fmla="*/ 0 w 2209800"/>
              <a:gd name="connsiteY18" fmla="*/ 222250 h 381000"/>
              <a:gd name="connsiteX19" fmla="*/ 0 w 2209800"/>
              <a:gd name="connsiteY19" fmla="*/ 222250 h 381000"/>
              <a:gd name="connsiteX20" fmla="*/ 0 w 2209800"/>
              <a:gd name="connsiteY20" fmla="*/ 63501 h 381000"/>
              <a:gd name="connsiteX0" fmla="*/ 0 w 2209800"/>
              <a:gd name="connsiteY0" fmla="*/ 63501 h 945570"/>
              <a:gd name="connsiteX1" fmla="*/ 63501 w 2209800"/>
              <a:gd name="connsiteY1" fmla="*/ 0 h 945570"/>
              <a:gd name="connsiteX2" fmla="*/ 1289050 w 2209800"/>
              <a:gd name="connsiteY2" fmla="*/ 0 h 945570"/>
              <a:gd name="connsiteX3" fmla="*/ 1289050 w 2209800"/>
              <a:gd name="connsiteY3" fmla="*/ 0 h 945570"/>
              <a:gd name="connsiteX4" fmla="*/ 1841500 w 2209800"/>
              <a:gd name="connsiteY4" fmla="*/ 0 h 945570"/>
              <a:gd name="connsiteX5" fmla="*/ 2146299 w 2209800"/>
              <a:gd name="connsiteY5" fmla="*/ 0 h 945570"/>
              <a:gd name="connsiteX6" fmla="*/ 2209800 w 2209800"/>
              <a:gd name="connsiteY6" fmla="*/ 63501 h 945570"/>
              <a:gd name="connsiteX7" fmla="*/ 2209800 w 2209800"/>
              <a:gd name="connsiteY7" fmla="*/ 222250 h 945570"/>
              <a:gd name="connsiteX8" fmla="*/ 2209800 w 2209800"/>
              <a:gd name="connsiteY8" fmla="*/ 222250 h 945570"/>
              <a:gd name="connsiteX9" fmla="*/ 2209800 w 2209800"/>
              <a:gd name="connsiteY9" fmla="*/ 317500 h 945570"/>
              <a:gd name="connsiteX10" fmla="*/ 2209800 w 2209800"/>
              <a:gd name="connsiteY10" fmla="*/ 317499 h 945570"/>
              <a:gd name="connsiteX11" fmla="*/ 2146299 w 2209800"/>
              <a:gd name="connsiteY11" fmla="*/ 381000 h 945570"/>
              <a:gd name="connsiteX12" fmla="*/ 1841500 w 2209800"/>
              <a:gd name="connsiteY12" fmla="*/ 381000 h 945570"/>
              <a:gd name="connsiteX13" fmla="*/ 1777143 w 2209800"/>
              <a:gd name="connsiteY13" fmla="*/ 945570 h 945570"/>
              <a:gd name="connsiteX14" fmla="*/ 1536700 w 2209800"/>
              <a:gd name="connsiteY14" fmla="*/ 381000 h 945570"/>
              <a:gd name="connsiteX15" fmla="*/ 63501 w 2209800"/>
              <a:gd name="connsiteY15" fmla="*/ 381000 h 945570"/>
              <a:gd name="connsiteX16" fmla="*/ 0 w 2209800"/>
              <a:gd name="connsiteY16" fmla="*/ 317499 h 945570"/>
              <a:gd name="connsiteX17" fmla="*/ 0 w 2209800"/>
              <a:gd name="connsiteY17" fmla="*/ 317500 h 945570"/>
              <a:gd name="connsiteX18" fmla="*/ 0 w 2209800"/>
              <a:gd name="connsiteY18" fmla="*/ 222250 h 945570"/>
              <a:gd name="connsiteX19" fmla="*/ 0 w 2209800"/>
              <a:gd name="connsiteY19" fmla="*/ 222250 h 945570"/>
              <a:gd name="connsiteX20" fmla="*/ 0 w 2209800"/>
              <a:gd name="connsiteY20" fmla="*/ 63501 h 945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09800" h="945570">
                <a:moveTo>
                  <a:pt x="0" y="63501"/>
                </a:moveTo>
                <a:cubicBezTo>
                  <a:pt x="0" y="28430"/>
                  <a:pt x="28430" y="0"/>
                  <a:pt x="63501" y="0"/>
                </a:cubicBezTo>
                <a:lnTo>
                  <a:pt x="1289050" y="0"/>
                </a:lnTo>
                <a:lnTo>
                  <a:pt x="1289050" y="0"/>
                </a:lnTo>
                <a:lnTo>
                  <a:pt x="1841500" y="0"/>
                </a:lnTo>
                <a:lnTo>
                  <a:pt x="2146299" y="0"/>
                </a:lnTo>
                <a:cubicBezTo>
                  <a:pt x="2181370" y="0"/>
                  <a:pt x="2209800" y="28430"/>
                  <a:pt x="2209800" y="63501"/>
                </a:cubicBezTo>
                <a:lnTo>
                  <a:pt x="2209800" y="222250"/>
                </a:lnTo>
                <a:lnTo>
                  <a:pt x="2209800" y="222250"/>
                </a:lnTo>
                <a:lnTo>
                  <a:pt x="2209800" y="317500"/>
                </a:lnTo>
                <a:lnTo>
                  <a:pt x="2209800" y="317499"/>
                </a:lnTo>
                <a:cubicBezTo>
                  <a:pt x="2209800" y="352570"/>
                  <a:pt x="2181370" y="381000"/>
                  <a:pt x="2146299" y="381000"/>
                </a:cubicBezTo>
                <a:lnTo>
                  <a:pt x="1841500" y="381000"/>
                </a:lnTo>
                <a:lnTo>
                  <a:pt x="1777143" y="945570"/>
                </a:lnTo>
                <a:lnTo>
                  <a:pt x="1536700" y="381000"/>
                </a:lnTo>
                <a:lnTo>
                  <a:pt x="63501" y="381000"/>
                </a:lnTo>
                <a:cubicBezTo>
                  <a:pt x="28430" y="381000"/>
                  <a:pt x="0" y="352570"/>
                  <a:pt x="0" y="317499"/>
                </a:cubicBezTo>
                <a:lnTo>
                  <a:pt x="0" y="317500"/>
                </a:lnTo>
                <a:lnTo>
                  <a:pt x="0" y="222250"/>
                </a:lnTo>
                <a:lnTo>
                  <a:pt x="0" y="222250"/>
                </a:lnTo>
                <a:lnTo>
                  <a:pt x="0" y="63501"/>
                </a:lnTo>
                <a:close/>
              </a:path>
            </a:pathLst>
          </a:custGeom>
          <a:solidFill>
            <a:schemeClr val="tx2">
              <a:lumMod val="20000"/>
              <a:lumOff val="80000"/>
            </a:schemeClr>
          </a:solidFill>
          <a:ln w="12700" cap="sq">
            <a:solidFill>
              <a:schemeClr val="accent1"/>
            </a:solidFill>
            <a:miter lim="800000"/>
            <a:headEnd type="none" w="sm" len="sm"/>
            <a:tailEnd type="none" w="sm" len="sm"/>
          </a:ln>
        </p:spPr>
        <p:txBody>
          <a:bodyPr anchor="t"/>
          <a:lstStyle/>
          <a:p>
            <a:pPr algn="ctr" eaLnBrk="0" hangingPunct="0"/>
            <a:r>
              <a:rPr lang="en-US" sz="1800" dirty="0">
                <a:solidFill>
                  <a:schemeClr val="tx1"/>
                </a:solidFill>
                <a:latin typeface="Times New Roman" pitchFamily="18" charset="0"/>
              </a:rPr>
              <a:t>Dismissal Buttons</a:t>
            </a:r>
          </a:p>
        </p:txBody>
      </p:sp>
      <p:sp>
        <p:nvSpPr>
          <p:cNvPr id="27658" name="AutoShape 18"/>
          <p:cNvSpPr>
            <a:spLocks noChangeArrowheads="1"/>
          </p:cNvSpPr>
          <p:nvPr/>
        </p:nvSpPr>
        <p:spPr bwMode="auto">
          <a:xfrm>
            <a:off x="599698" y="2857500"/>
            <a:ext cx="1828800" cy="381000"/>
          </a:xfrm>
          <a:prstGeom prst="wedgeRoundRectCallout">
            <a:avLst>
              <a:gd name="adj1" fmla="val 76771"/>
              <a:gd name="adj2" fmla="val 217662"/>
              <a:gd name="adj3" fmla="val 16667"/>
            </a:avLst>
          </a:prstGeom>
          <a:solidFill>
            <a:schemeClr val="tx2">
              <a:lumMod val="20000"/>
              <a:lumOff val="80000"/>
            </a:schemeClr>
          </a:solidFill>
          <a:ln w="12700" cap="sq">
            <a:solidFill>
              <a:schemeClr val="accent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Description Pane</a:t>
            </a:r>
          </a:p>
        </p:txBody>
      </p:sp>
      <p:sp>
        <p:nvSpPr>
          <p:cNvPr id="27659" name="AutoShape 21"/>
          <p:cNvSpPr>
            <a:spLocks noChangeArrowheads="1"/>
          </p:cNvSpPr>
          <p:nvPr/>
        </p:nvSpPr>
        <p:spPr bwMode="auto">
          <a:xfrm>
            <a:off x="599698" y="5029200"/>
            <a:ext cx="2328485" cy="1096964"/>
          </a:xfrm>
          <a:custGeom>
            <a:avLst/>
            <a:gdLst>
              <a:gd name="connsiteX0" fmla="*/ 0 w 2328485"/>
              <a:gd name="connsiteY0" fmla="*/ 63501 h 381000"/>
              <a:gd name="connsiteX1" fmla="*/ 63501 w 2328485"/>
              <a:gd name="connsiteY1" fmla="*/ 0 h 381000"/>
              <a:gd name="connsiteX2" fmla="*/ 1358283 w 2328485"/>
              <a:gd name="connsiteY2" fmla="*/ 0 h 381000"/>
              <a:gd name="connsiteX3" fmla="*/ 1358283 w 2328485"/>
              <a:gd name="connsiteY3" fmla="*/ 0 h 381000"/>
              <a:gd name="connsiteX4" fmla="*/ 1940404 w 2328485"/>
              <a:gd name="connsiteY4" fmla="*/ 0 h 381000"/>
              <a:gd name="connsiteX5" fmla="*/ 2264984 w 2328485"/>
              <a:gd name="connsiteY5" fmla="*/ 0 h 381000"/>
              <a:gd name="connsiteX6" fmla="*/ 2328485 w 2328485"/>
              <a:gd name="connsiteY6" fmla="*/ 63501 h 381000"/>
              <a:gd name="connsiteX7" fmla="*/ 2328485 w 2328485"/>
              <a:gd name="connsiteY7" fmla="*/ 222250 h 381000"/>
              <a:gd name="connsiteX8" fmla="*/ 2328485 w 2328485"/>
              <a:gd name="connsiteY8" fmla="*/ 222250 h 381000"/>
              <a:gd name="connsiteX9" fmla="*/ 2328485 w 2328485"/>
              <a:gd name="connsiteY9" fmla="*/ 317500 h 381000"/>
              <a:gd name="connsiteX10" fmla="*/ 2328485 w 2328485"/>
              <a:gd name="connsiteY10" fmla="*/ 317499 h 381000"/>
              <a:gd name="connsiteX11" fmla="*/ 2264984 w 2328485"/>
              <a:gd name="connsiteY11" fmla="*/ 381000 h 381000"/>
              <a:gd name="connsiteX12" fmla="*/ 1940404 w 2328485"/>
              <a:gd name="connsiteY12" fmla="*/ 381000 h 381000"/>
              <a:gd name="connsiteX13" fmla="*/ 1401375 w 2328485"/>
              <a:gd name="connsiteY13" fmla="*/ 1096964 h 381000"/>
              <a:gd name="connsiteX14" fmla="*/ 1358283 w 2328485"/>
              <a:gd name="connsiteY14" fmla="*/ 381000 h 381000"/>
              <a:gd name="connsiteX15" fmla="*/ 63501 w 2328485"/>
              <a:gd name="connsiteY15" fmla="*/ 381000 h 381000"/>
              <a:gd name="connsiteX16" fmla="*/ 0 w 2328485"/>
              <a:gd name="connsiteY16" fmla="*/ 317499 h 381000"/>
              <a:gd name="connsiteX17" fmla="*/ 0 w 2328485"/>
              <a:gd name="connsiteY17" fmla="*/ 317500 h 381000"/>
              <a:gd name="connsiteX18" fmla="*/ 0 w 2328485"/>
              <a:gd name="connsiteY18" fmla="*/ 222250 h 381000"/>
              <a:gd name="connsiteX19" fmla="*/ 0 w 2328485"/>
              <a:gd name="connsiteY19" fmla="*/ 222250 h 381000"/>
              <a:gd name="connsiteX20" fmla="*/ 0 w 2328485"/>
              <a:gd name="connsiteY20" fmla="*/ 63501 h 381000"/>
              <a:gd name="connsiteX0" fmla="*/ 0 w 2328485"/>
              <a:gd name="connsiteY0" fmla="*/ 63501 h 1096964"/>
              <a:gd name="connsiteX1" fmla="*/ 63501 w 2328485"/>
              <a:gd name="connsiteY1" fmla="*/ 0 h 1096964"/>
              <a:gd name="connsiteX2" fmla="*/ 1358283 w 2328485"/>
              <a:gd name="connsiteY2" fmla="*/ 0 h 1096964"/>
              <a:gd name="connsiteX3" fmla="*/ 1358283 w 2328485"/>
              <a:gd name="connsiteY3" fmla="*/ 0 h 1096964"/>
              <a:gd name="connsiteX4" fmla="*/ 1940404 w 2328485"/>
              <a:gd name="connsiteY4" fmla="*/ 0 h 1096964"/>
              <a:gd name="connsiteX5" fmla="*/ 2264984 w 2328485"/>
              <a:gd name="connsiteY5" fmla="*/ 0 h 1096964"/>
              <a:gd name="connsiteX6" fmla="*/ 2328485 w 2328485"/>
              <a:gd name="connsiteY6" fmla="*/ 63501 h 1096964"/>
              <a:gd name="connsiteX7" fmla="*/ 2328485 w 2328485"/>
              <a:gd name="connsiteY7" fmla="*/ 222250 h 1096964"/>
              <a:gd name="connsiteX8" fmla="*/ 2328485 w 2328485"/>
              <a:gd name="connsiteY8" fmla="*/ 222250 h 1096964"/>
              <a:gd name="connsiteX9" fmla="*/ 2328485 w 2328485"/>
              <a:gd name="connsiteY9" fmla="*/ 317500 h 1096964"/>
              <a:gd name="connsiteX10" fmla="*/ 2328485 w 2328485"/>
              <a:gd name="connsiteY10" fmla="*/ 317499 h 1096964"/>
              <a:gd name="connsiteX11" fmla="*/ 2264984 w 2328485"/>
              <a:gd name="connsiteY11" fmla="*/ 381000 h 1096964"/>
              <a:gd name="connsiteX12" fmla="*/ 1940404 w 2328485"/>
              <a:gd name="connsiteY12" fmla="*/ 381000 h 1096964"/>
              <a:gd name="connsiteX13" fmla="*/ 1781552 w 2328485"/>
              <a:gd name="connsiteY13" fmla="*/ 571500 h 1096964"/>
              <a:gd name="connsiteX14" fmla="*/ 1401375 w 2328485"/>
              <a:gd name="connsiteY14" fmla="*/ 1096964 h 1096964"/>
              <a:gd name="connsiteX15" fmla="*/ 1358283 w 2328485"/>
              <a:gd name="connsiteY15" fmla="*/ 381000 h 1096964"/>
              <a:gd name="connsiteX16" fmla="*/ 63501 w 2328485"/>
              <a:gd name="connsiteY16" fmla="*/ 381000 h 1096964"/>
              <a:gd name="connsiteX17" fmla="*/ 0 w 2328485"/>
              <a:gd name="connsiteY17" fmla="*/ 317499 h 1096964"/>
              <a:gd name="connsiteX18" fmla="*/ 0 w 2328485"/>
              <a:gd name="connsiteY18" fmla="*/ 317500 h 1096964"/>
              <a:gd name="connsiteX19" fmla="*/ 0 w 2328485"/>
              <a:gd name="connsiteY19" fmla="*/ 222250 h 1096964"/>
              <a:gd name="connsiteX20" fmla="*/ 0 w 2328485"/>
              <a:gd name="connsiteY20" fmla="*/ 222250 h 1096964"/>
              <a:gd name="connsiteX21" fmla="*/ 0 w 2328485"/>
              <a:gd name="connsiteY21" fmla="*/ 63501 h 1096964"/>
              <a:gd name="connsiteX0" fmla="*/ 0 w 2328485"/>
              <a:gd name="connsiteY0" fmla="*/ 63501 h 1096964"/>
              <a:gd name="connsiteX1" fmla="*/ 63501 w 2328485"/>
              <a:gd name="connsiteY1" fmla="*/ 0 h 1096964"/>
              <a:gd name="connsiteX2" fmla="*/ 1358283 w 2328485"/>
              <a:gd name="connsiteY2" fmla="*/ 0 h 1096964"/>
              <a:gd name="connsiteX3" fmla="*/ 1358283 w 2328485"/>
              <a:gd name="connsiteY3" fmla="*/ 0 h 1096964"/>
              <a:gd name="connsiteX4" fmla="*/ 1940404 w 2328485"/>
              <a:gd name="connsiteY4" fmla="*/ 0 h 1096964"/>
              <a:gd name="connsiteX5" fmla="*/ 2264984 w 2328485"/>
              <a:gd name="connsiteY5" fmla="*/ 0 h 1096964"/>
              <a:gd name="connsiteX6" fmla="*/ 2328485 w 2328485"/>
              <a:gd name="connsiteY6" fmla="*/ 63501 h 1096964"/>
              <a:gd name="connsiteX7" fmla="*/ 2328485 w 2328485"/>
              <a:gd name="connsiteY7" fmla="*/ 222250 h 1096964"/>
              <a:gd name="connsiteX8" fmla="*/ 2328485 w 2328485"/>
              <a:gd name="connsiteY8" fmla="*/ 222250 h 1096964"/>
              <a:gd name="connsiteX9" fmla="*/ 2328485 w 2328485"/>
              <a:gd name="connsiteY9" fmla="*/ 317500 h 1096964"/>
              <a:gd name="connsiteX10" fmla="*/ 2328485 w 2328485"/>
              <a:gd name="connsiteY10" fmla="*/ 317499 h 1096964"/>
              <a:gd name="connsiteX11" fmla="*/ 2264984 w 2328485"/>
              <a:gd name="connsiteY11" fmla="*/ 381000 h 1096964"/>
              <a:gd name="connsiteX12" fmla="*/ 1940404 w 2328485"/>
              <a:gd name="connsiteY12" fmla="*/ 381000 h 1096964"/>
              <a:gd name="connsiteX13" fmla="*/ 1752977 w 2328485"/>
              <a:gd name="connsiteY13" fmla="*/ 361950 h 1096964"/>
              <a:gd name="connsiteX14" fmla="*/ 1401375 w 2328485"/>
              <a:gd name="connsiteY14" fmla="*/ 1096964 h 1096964"/>
              <a:gd name="connsiteX15" fmla="*/ 1358283 w 2328485"/>
              <a:gd name="connsiteY15" fmla="*/ 381000 h 1096964"/>
              <a:gd name="connsiteX16" fmla="*/ 63501 w 2328485"/>
              <a:gd name="connsiteY16" fmla="*/ 381000 h 1096964"/>
              <a:gd name="connsiteX17" fmla="*/ 0 w 2328485"/>
              <a:gd name="connsiteY17" fmla="*/ 317499 h 1096964"/>
              <a:gd name="connsiteX18" fmla="*/ 0 w 2328485"/>
              <a:gd name="connsiteY18" fmla="*/ 317500 h 1096964"/>
              <a:gd name="connsiteX19" fmla="*/ 0 w 2328485"/>
              <a:gd name="connsiteY19" fmla="*/ 222250 h 1096964"/>
              <a:gd name="connsiteX20" fmla="*/ 0 w 2328485"/>
              <a:gd name="connsiteY20" fmla="*/ 222250 h 1096964"/>
              <a:gd name="connsiteX21" fmla="*/ 0 w 2328485"/>
              <a:gd name="connsiteY21" fmla="*/ 63501 h 1096964"/>
              <a:gd name="connsiteX0" fmla="*/ 0 w 2328485"/>
              <a:gd name="connsiteY0" fmla="*/ 63501 h 1096964"/>
              <a:gd name="connsiteX1" fmla="*/ 63501 w 2328485"/>
              <a:gd name="connsiteY1" fmla="*/ 0 h 1096964"/>
              <a:gd name="connsiteX2" fmla="*/ 1358283 w 2328485"/>
              <a:gd name="connsiteY2" fmla="*/ 0 h 1096964"/>
              <a:gd name="connsiteX3" fmla="*/ 1358283 w 2328485"/>
              <a:gd name="connsiteY3" fmla="*/ 0 h 1096964"/>
              <a:gd name="connsiteX4" fmla="*/ 1940404 w 2328485"/>
              <a:gd name="connsiteY4" fmla="*/ 0 h 1096964"/>
              <a:gd name="connsiteX5" fmla="*/ 2264984 w 2328485"/>
              <a:gd name="connsiteY5" fmla="*/ 0 h 1096964"/>
              <a:gd name="connsiteX6" fmla="*/ 2328485 w 2328485"/>
              <a:gd name="connsiteY6" fmla="*/ 63501 h 1096964"/>
              <a:gd name="connsiteX7" fmla="*/ 2328485 w 2328485"/>
              <a:gd name="connsiteY7" fmla="*/ 222250 h 1096964"/>
              <a:gd name="connsiteX8" fmla="*/ 2328485 w 2328485"/>
              <a:gd name="connsiteY8" fmla="*/ 222250 h 1096964"/>
              <a:gd name="connsiteX9" fmla="*/ 2328485 w 2328485"/>
              <a:gd name="connsiteY9" fmla="*/ 317500 h 1096964"/>
              <a:gd name="connsiteX10" fmla="*/ 2328485 w 2328485"/>
              <a:gd name="connsiteY10" fmla="*/ 317499 h 1096964"/>
              <a:gd name="connsiteX11" fmla="*/ 2264984 w 2328485"/>
              <a:gd name="connsiteY11" fmla="*/ 381000 h 1096964"/>
              <a:gd name="connsiteX12" fmla="*/ 1940404 w 2328485"/>
              <a:gd name="connsiteY12" fmla="*/ 381000 h 1096964"/>
              <a:gd name="connsiteX13" fmla="*/ 1762502 w 2328485"/>
              <a:gd name="connsiteY13" fmla="*/ 381000 h 1096964"/>
              <a:gd name="connsiteX14" fmla="*/ 1401375 w 2328485"/>
              <a:gd name="connsiteY14" fmla="*/ 1096964 h 1096964"/>
              <a:gd name="connsiteX15" fmla="*/ 1358283 w 2328485"/>
              <a:gd name="connsiteY15" fmla="*/ 381000 h 1096964"/>
              <a:gd name="connsiteX16" fmla="*/ 63501 w 2328485"/>
              <a:gd name="connsiteY16" fmla="*/ 381000 h 1096964"/>
              <a:gd name="connsiteX17" fmla="*/ 0 w 2328485"/>
              <a:gd name="connsiteY17" fmla="*/ 317499 h 1096964"/>
              <a:gd name="connsiteX18" fmla="*/ 0 w 2328485"/>
              <a:gd name="connsiteY18" fmla="*/ 317500 h 1096964"/>
              <a:gd name="connsiteX19" fmla="*/ 0 w 2328485"/>
              <a:gd name="connsiteY19" fmla="*/ 222250 h 1096964"/>
              <a:gd name="connsiteX20" fmla="*/ 0 w 2328485"/>
              <a:gd name="connsiteY20" fmla="*/ 222250 h 1096964"/>
              <a:gd name="connsiteX21" fmla="*/ 0 w 2328485"/>
              <a:gd name="connsiteY21" fmla="*/ 63501 h 1096964"/>
              <a:gd name="connsiteX0" fmla="*/ 0 w 2328485"/>
              <a:gd name="connsiteY0" fmla="*/ 63501 h 1096964"/>
              <a:gd name="connsiteX1" fmla="*/ 63501 w 2328485"/>
              <a:gd name="connsiteY1" fmla="*/ 0 h 1096964"/>
              <a:gd name="connsiteX2" fmla="*/ 1358283 w 2328485"/>
              <a:gd name="connsiteY2" fmla="*/ 0 h 1096964"/>
              <a:gd name="connsiteX3" fmla="*/ 1358283 w 2328485"/>
              <a:gd name="connsiteY3" fmla="*/ 0 h 1096964"/>
              <a:gd name="connsiteX4" fmla="*/ 1940404 w 2328485"/>
              <a:gd name="connsiteY4" fmla="*/ 0 h 1096964"/>
              <a:gd name="connsiteX5" fmla="*/ 2264984 w 2328485"/>
              <a:gd name="connsiteY5" fmla="*/ 0 h 1096964"/>
              <a:gd name="connsiteX6" fmla="*/ 2328485 w 2328485"/>
              <a:gd name="connsiteY6" fmla="*/ 63501 h 1096964"/>
              <a:gd name="connsiteX7" fmla="*/ 2328485 w 2328485"/>
              <a:gd name="connsiteY7" fmla="*/ 222250 h 1096964"/>
              <a:gd name="connsiteX8" fmla="*/ 2328485 w 2328485"/>
              <a:gd name="connsiteY8" fmla="*/ 222250 h 1096964"/>
              <a:gd name="connsiteX9" fmla="*/ 2328485 w 2328485"/>
              <a:gd name="connsiteY9" fmla="*/ 317500 h 1096964"/>
              <a:gd name="connsiteX10" fmla="*/ 2328485 w 2328485"/>
              <a:gd name="connsiteY10" fmla="*/ 317499 h 1096964"/>
              <a:gd name="connsiteX11" fmla="*/ 2264984 w 2328485"/>
              <a:gd name="connsiteY11" fmla="*/ 381000 h 1096964"/>
              <a:gd name="connsiteX12" fmla="*/ 1940404 w 2328485"/>
              <a:gd name="connsiteY12" fmla="*/ 381000 h 1096964"/>
              <a:gd name="connsiteX13" fmla="*/ 1762502 w 2328485"/>
              <a:gd name="connsiteY13" fmla="*/ 381000 h 1096964"/>
              <a:gd name="connsiteX14" fmla="*/ 1401375 w 2328485"/>
              <a:gd name="connsiteY14" fmla="*/ 1096964 h 1096964"/>
              <a:gd name="connsiteX15" fmla="*/ 1510683 w 2328485"/>
              <a:gd name="connsiteY15" fmla="*/ 371475 h 1096964"/>
              <a:gd name="connsiteX16" fmla="*/ 63501 w 2328485"/>
              <a:gd name="connsiteY16" fmla="*/ 381000 h 1096964"/>
              <a:gd name="connsiteX17" fmla="*/ 0 w 2328485"/>
              <a:gd name="connsiteY17" fmla="*/ 317499 h 1096964"/>
              <a:gd name="connsiteX18" fmla="*/ 0 w 2328485"/>
              <a:gd name="connsiteY18" fmla="*/ 317500 h 1096964"/>
              <a:gd name="connsiteX19" fmla="*/ 0 w 2328485"/>
              <a:gd name="connsiteY19" fmla="*/ 222250 h 1096964"/>
              <a:gd name="connsiteX20" fmla="*/ 0 w 2328485"/>
              <a:gd name="connsiteY20" fmla="*/ 222250 h 1096964"/>
              <a:gd name="connsiteX21" fmla="*/ 0 w 2328485"/>
              <a:gd name="connsiteY21" fmla="*/ 63501 h 109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28485" h="1096964">
                <a:moveTo>
                  <a:pt x="0" y="63501"/>
                </a:moveTo>
                <a:cubicBezTo>
                  <a:pt x="0" y="28430"/>
                  <a:pt x="28430" y="0"/>
                  <a:pt x="63501" y="0"/>
                </a:cubicBezTo>
                <a:lnTo>
                  <a:pt x="1358283" y="0"/>
                </a:lnTo>
                <a:lnTo>
                  <a:pt x="1358283" y="0"/>
                </a:lnTo>
                <a:lnTo>
                  <a:pt x="1940404" y="0"/>
                </a:lnTo>
                <a:lnTo>
                  <a:pt x="2264984" y="0"/>
                </a:lnTo>
                <a:cubicBezTo>
                  <a:pt x="2300055" y="0"/>
                  <a:pt x="2328485" y="28430"/>
                  <a:pt x="2328485" y="63501"/>
                </a:cubicBezTo>
                <a:lnTo>
                  <a:pt x="2328485" y="222250"/>
                </a:lnTo>
                <a:lnTo>
                  <a:pt x="2328485" y="222250"/>
                </a:lnTo>
                <a:lnTo>
                  <a:pt x="2328485" y="317500"/>
                </a:lnTo>
                <a:lnTo>
                  <a:pt x="2328485" y="317499"/>
                </a:lnTo>
                <a:cubicBezTo>
                  <a:pt x="2328485" y="352570"/>
                  <a:pt x="2300055" y="381000"/>
                  <a:pt x="2264984" y="381000"/>
                </a:cubicBezTo>
                <a:lnTo>
                  <a:pt x="1940404" y="381000"/>
                </a:lnTo>
                <a:lnTo>
                  <a:pt x="1762502" y="381000"/>
                </a:lnTo>
                <a:lnTo>
                  <a:pt x="1401375" y="1096964"/>
                </a:lnTo>
                <a:lnTo>
                  <a:pt x="1510683" y="371475"/>
                </a:lnTo>
                <a:lnTo>
                  <a:pt x="63501" y="381000"/>
                </a:lnTo>
                <a:cubicBezTo>
                  <a:pt x="28430" y="381000"/>
                  <a:pt x="0" y="352570"/>
                  <a:pt x="0" y="317499"/>
                </a:cubicBezTo>
                <a:lnTo>
                  <a:pt x="0" y="317500"/>
                </a:lnTo>
                <a:lnTo>
                  <a:pt x="0" y="222250"/>
                </a:lnTo>
                <a:lnTo>
                  <a:pt x="0" y="222250"/>
                </a:lnTo>
                <a:lnTo>
                  <a:pt x="0" y="63501"/>
                </a:lnTo>
                <a:close/>
              </a:path>
            </a:pathLst>
          </a:custGeom>
          <a:solidFill>
            <a:schemeClr val="tx2">
              <a:lumMod val="20000"/>
              <a:lumOff val="80000"/>
            </a:schemeClr>
          </a:solidFill>
          <a:ln w="12700" cap="sq">
            <a:solidFill>
              <a:schemeClr val="accent1"/>
            </a:solidFill>
            <a:miter lim="800000"/>
            <a:headEnd type="none" w="sm" len="sm"/>
            <a:tailEnd type="none" w="sm" len="sm"/>
          </a:ln>
        </p:spPr>
        <p:txBody>
          <a:bodyPr anchor="t"/>
          <a:lstStyle/>
          <a:p>
            <a:pPr algn="ctr" eaLnBrk="0" hangingPunct="0"/>
            <a:r>
              <a:rPr lang="en-US" sz="1800" dirty="0">
                <a:solidFill>
                  <a:schemeClr val="tx1"/>
                </a:solidFill>
                <a:latin typeface="Times New Roman" pitchFamily="18" charset="0"/>
              </a:rPr>
              <a:t>Edit/Save/Test Buttons</a:t>
            </a:r>
          </a:p>
        </p:txBody>
      </p:sp>
      <p:sp>
        <p:nvSpPr>
          <p:cNvPr id="27660" name="AutoShape 22"/>
          <p:cNvSpPr>
            <a:spLocks noChangeArrowheads="1"/>
          </p:cNvSpPr>
          <p:nvPr/>
        </p:nvSpPr>
        <p:spPr bwMode="auto">
          <a:xfrm>
            <a:off x="3883442" y="3372010"/>
            <a:ext cx="1526758" cy="780890"/>
          </a:xfrm>
          <a:custGeom>
            <a:avLst/>
            <a:gdLst>
              <a:gd name="connsiteX0" fmla="*/ 0 w 1524000"/>
              <a:gd name="connsiteY0" fmla="*/ 63501 h 381000"/>
              <a:gd name="connsiteX1" fmla="*/ 63501 w 1524000"/>
              <a:gd name="connsiteY1" fmla="*/ 0 h 381000"/>
              <a:gd name="connsiteX2" fmla="*/ 254000 w 1524000"/>
              <a:gd name="connsiteY2" fmla="*/ 0 h 381000"/>
              <a:gd name="connsiteX3" fmla="*/ -2758 w 1524000"/>
              <a:gd name="connsiteY3" fmla="*/ -399890 h 381000"/>
              <a:gd name="connsiteX4" fmla="*/ 635000 w 1524000"/>
              <a:gd name="connsiteY4" fmla="*/ 0 h 381000"/>
              <a:gd name="connsiteX5" fmla="*/ 1460499 w 1524000"/>
              <a:gd name="connsiteY5" fmla="*/ 0 h 381000"/>
              <a:gd name="connsiteX6" fmla="*/ 1524000 w 1524000"/>
              <a:gd name="connsiteY6" fmla="*/ 63501 h 381000"/>
              <a:gd name="connsiteX7" fmla="*/ 1524000 w 1524000"/>
              <a:gd name="connsiteY7" fmla="*/ 63500 h 381000"/>
              <a:gd name="connsiteX8" fmla="*/ 1524000 w 1524000"/>
              <a:gd name="connsiteY8" fmla="*/ 63500 h 381000"/>
              <a:gd name="connsiteX9" fmla="*/ 1524000 w 1524000"/>
              <a:gd name="connsiteY9" fmla="*/ 158750 h 381000"/>
              <a:gd name="connsiteX10" fmla="*/ 1524000 w 1524000"/>
              <a:gd name="connsiteY10" fmla="*/ 317499 h 381000"/>
              <a:gd name="connsiteX11" fmla="*/ 1460499 w 1524000"/>
              <a:gd name="connsiteY11" fmla="*/ 381000 h 381000"/>
              <a:gd name="connsiteX12" fmla="*/ 635000 w 1524000"/>
              <a:gd name="connsiteY12" fmla="*/ 381000 h 381000"/>
              <a:gd name="connsiteX13" fmla="*/ 254000 w 1524000"/>
              <a:gd name="connsiteY13" fmla="*/ 381000 h 381000"/>
              <a:gd name="connsiteX14" fmla="*/ 254000 w 1524000"/>
              <a:gd name="connsiteY14" fmla="*/ 381000 h 381000"/>
              <a:gd name="connsiteX15" fmla="*/ 63501 w 1524000"/>
              <a:gd name="connsiteY15" fmla="*/ 381000 h 381000"/>
              <a:gd name="connsiteX16" fmla="*/ 0 w 1524000"/>
              <a:gd name="connsiteY16" fmla="*/ 317499 h 381000"/>
              <a:gd name="connsiteX17" fmla="*/ 0 w 1524000"/>
              <a:gd name="connsiteY17" fmla="*/ 158750 h 381000"/>
              <a:gd name="connsiteX18" fmla="*/ 0 w 1524000"/>
              <a:gd name="connsiteY18" fmla="*/ 63500 h 381000"/>
              <a:gd name="connsiteX19" fmla="*/ 0 w 1524000"/>
              <a:gd name="connsiteY19" fmla="*/ 63500 h 381000"/>
              <a:gd name="connsiteX20" fmla="*/ 0 w 1524000"/>
              <a:gd name="connsiteY20" fmla="*/ 63501 h 381000"/>
              <a:gd name="connsiteX0" fmla="*/ 2758 w 1526758"/>
              <a:gd name="connsiteY0" fmla="*/ 463391 h 780890"/>
              <a:gd name="connsiteX1" fmla="*/ 66259 w 1526758"/>
              <a:gd name="connsiteY1" fmla="*/ 399890 h 780890"/>
              <a:gd name="connsiteX2" fmla="*/ 256758 w 1526758"/>
              <a:gd name="connsiteY2" fmla="*/ 399890 h 780890"/>
              <a:gd name="connsiteX3" fmla="*/ 0 w 1526758"/>
              <a:gd name="connsiteY3" fmla="*/ 0 h 780890"/>
              <a:gd name="connsiteX4" fmla="*/ 466308 w 1526758"/>
              <a:gd name="connsiteY4" fmla="*/ 390365 h 780890"/>
              <a:gd name="connsiteX5" fmla="*/ 1463257 w 1526758"/>
              <a:gd name="connsiteY5" fmla="*/ 399890 h 780890"/>
              <a:gd name="connsiteX6" fmla="*/ 1526758 w 1526758"/>
              <a:gd name="connsiteY6" fmla="*/ 463391 h 780890"/>
              <a:gd name="connsiteX7" fmla="*/ 1526758 w 1526758"/>
              <a:gd name="connsiteY7" fmla="*/ 463390 h 780890"/>
              <a:gd name="connsiteX8" fmla="*/ 1526758 w 1526758"/>
              <a:gd name="connsiteY8" fmla="*/ 463390 h 780890"/>
              <a:gd name="connsiteX9" fmla="*/ 1526758 w 1526758"/>
              <a:gd name="connsiteY9" fmla="*/ 558640 h 780890"/>
              <a:gd name="connsiteX10" fmla="*/ 1526758 w 1526758"/>
              <a:gd name="connsiteY10" fmla="*/ 717389 h 780890"/>
              <a:gd name="connsiteX11" fmla="*/ 1463257 w 1526758"/>
              <a:gd name="connsiteY11" fmla="*/ 780890 h 780890"/>
              <a:gd name="connsiteX12" fmla="*/ 637758 w 1526758"/>
              <a:gd name="connsiteY12" fmla="*/ 780890 h 780890"/>
              <a:gd name="connsiteX13" fmla="*/ 256758 w 1526758"/>
              <a:gd name="connsiteY13" fmla="*/ 780890 h 780890"/>
              <a:gd name="connsiteX14" fmla="*/ 256758 w 1526758"/>
              <a:gd name="connsiteY14" fmla="*/ 780890 h 780890"/>
              <a:gd name="connsiteX15" fmla="*/ 66259 w 1526758"/>
              <a:gd name="connsiteY15" fmla="*/ 780890 h 780890"/>
              <a:gd name="connsiteX16" fmla="*/ 2758 w 1526758"/>
              <a:gd name="connsiteY16" fmla="*/ 717389 h 780890"/>
              <a:gd name="connsiteX17" fmla="*/ 2758 w 1526758"/>
              <a:gd name="connsiteY17" fmla="*/ 558640 h 780890"/>
              <a:gd name="connsiteX18" fmla="*/ 2758 w 1526758"/>
              <a:gd name="connsiteY18" fmla="*/ 463390 h 780890"/>
              <a:gd name="connsiteX19" fmla="*/ 2758 w 1526758"/>
              <a:gd name="connsiteY19" fmla="*/ 463390 h 780890"/>
              <a:gd name="connsiteX20" fmla="*/ 2758 w 1526758"/>
              <a:gd name="connsiteY20" fmla="*/ 463391 h 780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26758" h="780890">
                <a:moveTo>
                  <a:pt x="2758" y="463391"/>
                </a:moveTo>
                <a:cubicBezTo>
                  <a:pt x="2758" y="428320"/>
                  <a:pt x="31188" y="399890"/>
                  <a:pt x="66259" y="399890"/>
                </a:cubicBezTo>
                <a:lnTo>
                  <a:pt x="256758" y="399890"/>
                </a:lnTo>
                <a:lnTo>
                  <a:pt x="0" y="0"/>
                </a:lnTo>
                <a:lnTo>
                  <a:pt x="466308" y="390365"/>
                </a:lnTo>
                <a:lnTo>
                  <a:pt x="1463257" y="399890"/>
                </a:lnTo>
                <a:cubicBezTo>
                  <a:pt x="1498328" y="399890"/>
                  <a:pt x="1526758" y="428320"/>
                  <a:pt x="1526758" y="463391"/>
                </a:cubicBezTo>
                <a:lnTo>
                  <a:pt x="1526758" y="463390"/>
                </a:lnTo>
                <a:lnTo>
                  <a:pt x="1526758" y="463390"/>
                </a:lnTo>
                <a:lnTo>
                  <a:pt x="1526758" y="558640"/>
                </a:lnTo>
                <a:lnTo>
                  <a:pt x="1526758" y="717389"/>
                </a:lnTo>
                <a:cubicBezTo>
                  <a:pt x="1526758" y="752460"/>
                  <a:pt x="1498328" y="780890"/>
                  <a:pt x="1463257" y="780890"/>
                </a:cubicBezTo>
                <a:lnTo>
                  <a:pt x="637758" y="780890"/>
                </a:lnTo>
                <a:lnTo>
                  <a:pt x="256758" y="780890"/>
                </a:lnTo>
                <a:lnTo>
                  <a:pt x="256758" y="780890"/>
                </a:lnTo>
                <a:lnTo>
                  <a:pt x="66259" y="780890"/>
                </a:lnTo>
                <a:cubicBezTo>
                  <a:pt x="31188" y="780890"/>
                  <a:pt x="2758" y="752460"/>
                  <a:pt x="2758" y="717389"/>
                </a:cubicBezTo>
                <a:lnTo>
                  <a:pt x="2758" y="558640"/>
                </a:lnTo>
                <a:lnTo>
                  <a:pt x="2758" y="463390"/>
                </a:lnTo>
                <a:lnTo>
                  <a:pt x="2758" y="463390"/>
                </a:lnTo>
                <a:lnTo>
                  <a:pt x="2758" y="463391"/>
                </a:lnTo>
                <a:close/>
              </a:path>
            </a:pathLst>
          </a:custGeom>
          <a:solidFill>
            <a:schemeClr val="tx2">
              <a:lumMod val="20000"/>
              <a:lumOff val="80000"/>
            </a:schemeClr>
          </a:solidFill>
          <a:ln w="12700" cap="sq">
            <a:solidFill>
              <a:schemeClr val="accent1"/>
            </a:solidFill>
            <a:miter lim="800000"/>
            <a:headEnd type="none" w="sm" len="sm"/>
            <a:tailEnd type="none" w="sm" len="sm"/>
          </a:ln>
        </p:spPr>
        <p:txBody>
          <a:bodyPr anchor="b"/>
          <a:lstStyle/>
          <a:p>
            <a:pPr algn="ctr" eaLnBrk="0" hangingPunct="0"/>
            <a:r>
              <a:rPr lang="en-US" sz="1800" dirty="0">
                <a:solidFill>
                  <a:schemeClr val="tx1"/>
                </a:solidFill>
                <a:latin typeface="Times New Roman" pitchFamily="18" charset="0"/>
              </a:rPr>
              <a:t>Icon Selector</a:t>
            </a:r>
          </a:p>
        </p:txBody>
      </p:sp>
      <p:sp>
        <p:nvSpPr>
          <p:cNvPr id="27661" name="AutoShape 23"/>
          <p:cNvSpPr>
            <a:spLocks noChangeArrowheads="1"/>
          </p:cNvSpPr>
          <p:nvPr/>
        </p:nvSpPr>
        <p:spPr bwMode="auto">
          <a:xfrm>
            <a:off x="5432847" y="3399332"/>
            <a:ext cx="2802270" cy="753568"/>
          </a:xfrm>
          <a:custGeom>
            <a:avLst/>
            <a:gdLst>
              <a:gd name="connsiteX0" fmla="*/ 0 w 2514600"/>
              <a:gd name="connsiteY0" fmla="*/ 63501 h 381000"/>
              <a:gd name="connsiteX1" fmla="*/ 63501 w 2514600"/>
              <a:gd name="connsiteY1" fmla="*/ 0 h 381000"/>
              <a:gd name="connsiteX2" fmla="*/ 419100 w 2514600"/>
              <a:gd name="connsiteY2" fmla="*/ 0 h 381000"/>
              <a:gd name="connsiteX3" fmla="*/ -287670 w 2514600"/>
              <a:gd name="connsiteY3" fmla="*/ -372568 h 381000"/>
              <a:gd name="connsiteX4" fmla="*/ 1047750 w 2514600"/>
              <a:gd name="connsiteY4" fmla="*/ 0 h 381000"/>
              <a:gd name="connsiteX5" fmla="*/ 2451099 w 2514600"/>
              <a:gd name="connsiteY5" fmla="*/ 0 h 381000"/>
              <a:gd name="connsiteX6" fmla="*/ 2514600 w 2514600"/>
              <a:gd name="connsiteY6" fmla="*/ 63501 h 381000"/>
              <a:gd name="connsiteX7" fmla="*/ 2514600 w 2514600"/>
              <a:gd name="connsiteY7" fmla="*/ 63500 h 381000"/>
              <a:gd name="connsiteX8" fmla="*/ 2514600 w 2514600"/>
              <a:gd name="connsiteY8" fmla="*/ 63500 h 381000"/>
              <a:gd name="connsiteX9" fmla="*/ 2514600 w 2514600"/>
              <a:gd name="connsiteY9" fmla="*/ 158750 h 381000"/>
              <a:gd name="connsiteX10" fmla="*/ 2514600 w 2514600"/>
              <a:gd name="connsiteY10" fmla="*/ 317499 h 381000"/>
              <a:gd name="connsiteX11" fmla="*/ 2451099 w 2514600"/>
              <a:gd name="connsiteY11" fmla="*/ 381000 h 381000"/>
              <a:gd name="connsiteX12" fmla="*/ 1047750 w 2514600"/>
              <a:gd name="connsiteY12" fmla="*/ 381000 h 381000"/>
              <a:gd name="connsiteX13" fmla="*/ 419100 w 2514600"/>
              <a:gd name="connsiteY13" fmla="*/ 381000 h 381000"/>
              <a:gd name="connsiteX14" fmla="*/ 419100 w 2514600"/>
              <a:gd name="connsiteY14" fmla="*/ 381000 h 381000"/>
              <a:gd name="connsiteX15" fmla="*/ 63501 w 2514600"/>
              <a:gd name="connsiteY15" fmla="*/ 381000 h 381000"/>
              <a:gd name="connsiteX16" fmla="*/ 0 w 2514600"/>
              <a:gd name="connsiteY16" fmla="*/ 317499 h 381000"/>
              <a:gd name="connsiteX17" fmla="*/ 0 w 2514600"/>
              <a:gd name="connsiteY17" fmla="*/ 158750 h 381000"/>
              <a:gd name="connsiteX18" fmla="*/ 0 w 2514600"/>
              <a:gd name="connsiteY18" fmla="*/ 63500 h 381000"/>
              <a:gd name="connsiteX19" fmla="*/ 0 w 2514600"/>
              <a:gd name="connsiteY19" fmla="*/ 63500 h 381000"/>
              <a:gd name="connsiteX20" fmla="*/ 0 w 2514600"/>
              <a:gd name="connsiteY20" fmla="*/ 63501 h 381000"/>
              <a:gd name="connsiteX0" fmla="*/ 287670 w 2802270"/>
              <a:gd name="connsiteY0" fmla="*/ 436069 h 753568"/>
              <a:gd name="connsiteX1" fmla="*/ 351171 w 2802270"/>
              <a:gd name="connsiteY1" fmla="*/ 372568 h 753568"/>
              <a:gd name="connsiteX2" fmla="*/ 706770 w 2802270"/>
              <a:gd name="connsiteY2" fmla="*/ 372568 h 753568"/>
              <a:gd name="connsiteX3" fmla="*/ 0 w 2802270"/>
              <a:gd name="connsiteY3" fmla="*/ 0 h 753568"/>
              <a:gd name="connsiteX4" fmla="*/ 1030620 w 2802270"/>
              <a:gd name="connsiteY4" fmla="*/ 372568 h 753568"/>
              <a:gd name="connsiteX5" fmla="*/ 2738769 w 2802270"/>
              <a:gd name="connsiteY5" fmla="*/ 372568 h 753568"/>
              <a:gd name="connsiteX6" fmla="*/ 2802270 w 2802270"/>
              <a:gd name="connsiteY6" fmla="*/ 436069 h 753568"/>
              <a:gd name="connsiteX7" fmla="*/ 2802270 w 2802270"/>
              <a:gd name="connsiteY7" fmla="*/ 436068 h 753568"/>
              <a:gd name="connsiteX8" fmla="*/ 2802270 w 2802270"/>
              <a:gd name="connsiteY8" fmla="*/ 436068 h 753568"/>
              <a:gd name="connsiteX9" fmla="*/ 2802270 w 2802270"/>
              <a:gd name="connsiteY9" fmla="*/ 531318 h 753568"/>
              <a:gd name="connsiteX10" fmla="*/ 2802270 w 2802270"/>
              <a:gd name="connsiteY10" fmla="*/ 690067 h 753568"/>
              <a:gd name="connsiteX11" fmla="*/ 2738769 w 2802270"/>
              <a:gd name="connsiteY11" fmla="*/ 753568 h 753568"/>
              <a:gd name="connsiteX12" fmla="*/ 1335420 w 2802270"/>
              <a:gd name="connsiteY12" fmla="*/ 753568 h 753568"/>
              <a:gd name="connsiteX13" fmla="*/ 706770 w 2802270"/>
              <a:gd name="connsiteY13" fmla="*/ 753568 h 753568"/>
              <a:gd name="connsiteX14" fmla="*/ 706770 w 2802270"/>
              <a:gd name="connsiteY14" fmla="*/ 753568 h 753568"/>
              <a:gd name="connsiteX15" fmla="*/ 351171 w 2802270"/>
              <a:gd name="connsiteY15" fmla="*/ 753568 h 753568"/>
              <a:gd name="connsiteX16" fmla="*/ 287670 w 2802270"/>
              <a:gd name="connsiteY16" fmla="*/ 690067 h 753568"/>
              <a:gd name="connsiteX17" fmla="*/ 287670 w 2802270"/>
              <a:gd name="connsiteY17" fmla="*/ 531318 h 753568"/>
              <a:gd name="connsiteX18" fmla="*/ 287670 w 2802270"/>
              <a:gd name="connsiteY18" fmla="*/ 436068 h 753568"/>
              <a:gd name="connsiteX19" fmla="*/ 287670 w 2802270"/>
              <a:gd name="connsiteY19" fmla="*/ 436068 h 753568"/>
              <a:gd name="connsiteX20" fmla="*/ 287670 w 2802270"/>
              <a:gd name="connsiteY20" fmla="*/ 436069 h 753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02270" h="753568">
                <a:moveTo>
                  <a:pt x="287670" y="436069"/>
                </a:moveTo>
                <a:cubicBezTo>
                  <a:pt x="287670" y="400998"/>
                  <a:pt x="316100" y="372568"/>
                  <a:pt x="351171" y="372568"/>
                </a:cubicBezTo>
                <a:lnTo>
                  <a:pt x="706770" y="372568"/>
                </a:lnTo>
                <a:lnTo>
                  <a:pt x="0" y="0"/>
                </a:lnTo>
                <a:lnTo>
                  <a:pt x="1030620" y="372568"/>
                </a:lnTo>
                <a:lnTo>
                  <a:pt x="2738769" y="372568"/>
                </a:lnTo>
                <a:cubicBezTo>
                  <a:pt x="2773840" y="372568"/>
                  <a:pt x="2802270" y="400998"/>
                  <a:pt x="2802270" y="436069"/>
                </a:cubicBezTo>
                <a:lnTo>
                  <a:pt x="2802270" y="436068"/>
                </a:lnTo>
                <a:lnTo>
                  <a:pt x="2802270" y="436068"/>
                </a:lnTo>
                <a:lnTo>
                  <a:pt x="2802270" y="531318"/>
                </a:lnTo>
                <a:lnTo>
                  <a:pt x="2802270" y="690067"/>
                </a:lnTo>
                <a:cubicBezTo>
                  <a:pt x="2802270" y="725138"/>
                  <a:pt x="2773840" y="753568"/>
                  <a:pt x="2738769" y="753568"/>
                </a:cubicBezTo>
                <a:lnTo>
                  <a:pt x="1335420" y="753568"/>
                </a:lnTo>
                <a:lnTo>
                  <a:pt x="706770" y="753568"/>
                </a:lnTo>
                <a:lnTo>
                  <a:pt x="706770" y="753568"/>
                </a:lnTo>
                <a:lnTo>
                  <a:pt x="351171" y="753568"/>
                </a:lnTo>
                <a:cubicBezTo>
                  <a:pt x="316100" y="753568"/>
                  <a:pt x="287670" y="725138"/>
                  <a:pt x="287670" y="690067"/>
                </a:cubicBezTo>
                <a:lnTo>
                  <a:pt x="287670" y="531318"/>
                </a:lnTo>
                <a:lnTo>
                  <a:pt x="287670" y="436068"/>
                </a:lnTo>
                <a:lnTo>
                  <a:pt x="287670" y="436068"/>
                </a:lnTo>
                <a:lnTo>
                  <a:pt x="287670" y="436069"/>
                </a:lnTo>
                <a:close/>
              </a:path>
            </a:pathLst>
          </a:custGeom>
          <a:solidFill>
            <a:schemeClr val="tx2">
              <a:lumMod val="20000"/>
              <a:lumOff val="80000"/>
            </a:schemeClr>
          </a:solidFill>
          <a:ln w="12700" cap="sq">
            <a:solidFill>
              <a:schemeClr val="accent1"/>
            </a:solidFill>
            <a:miter lim="800000"/>
            <a:headEnd type="none" w="sm" len="sm"/>
            <a:tailEnd type="none" w="sm" len="sm"/>
          </a:ln>
        </p:spPr>
        <p:txBody>
          <a:bodyPr anchor="b"/>
          <a:lstStyle/>
          <a:p>
            <a:pPr algn="ctr" eaLnBrk="0" hangingPunct="0"/>
            <a:r>
              <a:rPr lang="en-US" sz="1800" dirty="0">
                <a:solidFill>
                  <a:schemeClr val="tx1"/>
                </a:solidFill>
                <a:latin typeface="Times New Roman" pitchFamily="18" charset="0"/>
              </a:rPr>
              <a:t>Pre-Defined Variables</a:t>
            </a:r>
          </a:p>
        </p:txBody>
      </p:sp>
      <p:sp>
        <p:nvSpPr>
          <p:cNvPr id="27662" name="AutoShape 24"/>
          <p:cNvSpPr>
            <a:spLocks noChangeArrowheads="1"/>
          </p:cNvSpPr>
          <p:nvPr/>
        </p:nvSpPr>
        <p:spPr bwMode="auto">
          <a:xfrm>
            <a:off x="4386263" y="5562600"/>
            <a:ext cx="2971800" cy="783942"/>
          </a:xfrm>
          <a:custGeom>
            <a:avLst/>
            <a:gdLst>
              <a:gd name="connsiteX0" fmla="*/ 0 w 2971800"/>
              <a:gd name="connsiteY0" fmla="*/ 63501 h 381000"/>
              <a:gd name="connsiteX1" fmla="*/ 63501 w 2971800"/>
              <a:gd name="connsiteY1" fmla="*/ 0 h 381000"/>
              <a:gd name="connsiteX2" fmla="*/ 1733550 w 2971800"/>
              <a:gd name="connsiteY2" fmla="*/ 0 h 381000"/>
              <a:gd name="connsiteX3" fmla="*/ 1733550 w 2971800"/>
              <a:gd name="connsiteY3" fmla="*/ 0 h 381000"/>
              <a:gd name="connsiteX4" fmla="*/ 2476500 w 2971800"/>
              <a:gd name="connsiteY4" fmla="*/ 0 h 381000"/>
              <a:gd name="connsiteX5" fmla="*/ 2908299 w 2971800"/>
              <a:gd name="connsiteY5" fmla="*/ 0 h 381000"/>
              <a:gd name="connsiteX6" fmla="*/ 2971800 w 2971800"/>
              <a:gd name="connsiteY6" fmla="*/ 63501 h 381000"/>
              <a:gd name="connsiteX7" fmla="*/ 2971800 w 2971800"/>
              <a:gd name="connsiteY7" fmla="*/ 222250 h 381000"/>
              <a:gd name="connsiteX8" fmla="*/ 2971800 w 2971800"/>
              <a:gd name="connsiteY8" fmla="*/ 222250 h 381000"/>
              <a:gd name="connsiteX9" fmla="*/ 2971800 w 2971800"/>
              <a:gd name="connsiteY9" fmla="*/ 317500 h 381000"/>
              <a:gd name="connsiteX10" fmla="*/ 2971800 w 2971800"/>
              <a:gd name="connsiteY10" fmla="*/ 317499 h 381000"/>
              <a:gd name="connsiteX11" fmla="*/ 2908299 w 2971800"/>
              <a:gd name="connsiteY11" fmla="*/ 381000 h 381000"/>
              <a:gd name="connsiteX12" fmla="*/ 2476500 w 2971800"/>
              <a:gd name="connsiteY12" fmla="*/ 381000 h 381000"/>
              <a:gd name="connsiteX13" fmla="*/ 2916792 w 2971800"/>
              <a:gd name="connsiteY13" fmla="*/ 783942 h 381000"/>
              <a:gd name="connsiteX14" fmla="*/ 1733550 w 2971800"/>
              <a:gd name="connsiteY14" fmla="*/ 381000 h 381000"/>
              <a:gd name="connsiteX15" fmla="*/ 63501 w 2971800"/>
              <a:gd name="connsiteY15" fmla="*/ 381000 h 381000"/>
              <a:gd name="connsiteX16" fmla="*/ 0 w 2971800"/>
              <a:gd name="connsiteY16" fmla="*/ 317499 h 381000"/>
              <a:gd name="connsiteX17" fmla="*/ 0 w 2971800"/>
              <a:gd name="connsiteY17" fmla="*/ 317500 h 381000"/>
              <a:gd name="connsiteX18" fmla="*/ 0 w 2971800"/>
              <a:gd name="connsiteY18" fmla="*/ 222250 h 381000"/>
              <a:gd name="connsiteX19" fmla="*/ 0 w 2971800"/>
              <a:gd name="connsiteY19" fmla="*/ 222250 h 381000"/>
              <a:gd name="connsiteX20" fmla="*/ 0 w 2971800"/>
              <a:gd name="connsiteY20" fmla="*/ 63501 h 381000"/>
              <a:gd name="connsiteX0" fmla="*/ 0 w 2971800"/>
              <a:gd name="connsiteY0" fmla="*/ 63501 h 783942"/>
              <a:gd name="connsiteX1" fmla="*/ 63501 w 2971800"/>
              <a:gd name="connsiteY1" fmla="*/ 0 h 783942"/>
              <a:gd name="connsiteX2" fmla="*/ 1733550 w 2971800"/>
              <a:gd name="connsiteY2" fmla="*/ 0 h 783942"/>
              <a:gd name="connsiteX3" fmla="*/ 1733550 w 2971800"/>
              <a:gd name="connsiteY3" fmla="*/ 0 h 783942"/>
              <a:gd name="connsiteX4" fmla="*/ 2476500 w 2971800"/>
              <a:gd name="connsiteY4" fmla="*/ 0 h 783942"/>
              <a:gd name="connsiteX5" fmla="*/ 2908299 w 2971800"/>
              <a:gd name="connsiteY5" fmla="*/ 0 h 783942"/>
              <a:gd name="connsiteX6" fmla="*/ 2971800 w 2971800"/>
              <a:gd name="connsiteY6" fmla="*/ 63501 h 783942"/>
              <a:gd name="connsiteX7" fmla="*/ 2971800 w 2971800"/>
              <a:gd name="connsiteY7" fmla="*/ 222250 h 783942"/>
              <a:gd name="connsiteX8" fmla="*/ 2971800 w 2971800"/>
              <a:gd name="connsiteY8" fmla="*/ 222250 h 783942"/>
              <a:gd name="connsiteX9" fmla="*/ 2971800 w 2971800"/>
              <a:gd name="connsiteY9" fmla="*/ 317500 h 783942"/>
              <a:gd name="connsiteX10" fmla="*/ 2971800 w 2971800"/>
              <a:gd name="connsiteY10" fmla="*/ 317499 h 783942"/>
              <a:gd name="connsiteX11" fmla="*/ 2908299 w 2971800"/>
              <a:gd name="connsiteY11" fmla="*/ 381000 h 783942"/>
              <a:gd name="connsiteX12" fmla="*/ 2476500 w 2971800"/>
              <a:gd name="connsiteY12" fmla="*/ 381000 h 783942"/>
              <a:gd name="connsiteX13" fmla="*/ 2916792 w 2971800"/>
              <a:gd name="connsiteY13" fmla="*/ 783942 h 783942"/>
              <a:gd name="connsiteX14" fmla="*/ 2133600 w 2971800"/>
              <a:gd name="connsiteY14" fmla="*/ 381000 h 783942"/>
              <a:gd name="connsiteX15" fmla="*/ 63501 w 2971800"/>
              <a:gd name="connsiteY15" fmla="*/ 381000 h 783942"/>
              <a:gd name="connsiteX16" fmla="*/ 0 w 2971800"/>
              <a:gd name="connsiteY16" fmla="*/ 317499 h 783942"/>
              <a:gd name="connsiteX17" fmla="*/ 0 w 2971800"/>
              <a:gd name="connsiteY17" fmla="*/ 317500 h 783942"/>
              <a:gd name="connsiteX18" fmla="*/ 0 w 2971800"/>
              <a:gd name="connsiteY18" fmla="*/ 222250 h 783942"/>
              <a:gd name="connsiteX19" fmla="*/ 0 w 2971800"/>
              <a:gd name="connsiteY19" fmla="*/ 222250 h 783942"/>
              <a:gd name="connsiteX20" fmla="*/ 0 w 2971800"/>
              <a:gd name="connsiteY20" fmla="*/ 63501 h 783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971800" h="783942">
                <a:moveTo>
                  <a:pt x="0" y="63501"/>
                </a:moveTo>
                <a:cubicBezTo>
                  <a:pt x="0" y="28430"/>
                  <a:pt x="28430" y="0"/>
                  <a:pt x="63501" y="0"/>
                </a:cubicBezTo>
                <a:lnTo>
                  <a:pt x="1733550" y="0"/>
                </a:lnTo>
                <a:lnTo>
                  <a:pt x="1733550" y="0"/>
                </a:lnTo>
                <a:lnTo>
                  <a:pt x="2476500" y="0"/>
                </a:lnTo>
                <a:lnTo>
                  <a:pt x="2908299" y="0"/>
                </a:lnTo>
                <a:cubicBezTo>
                  <a:pt x="2943370" y="0"/>
                  <a:pt x="2971800" y="28430"/>
                  <a:pt x="2971800" y="63501"/>
                </a:cubicBezTo>
                <a:lnTo>
                  <a:pt x="2971800" y="222250"/>
                </a:lnTo>
                <a:lnTo>
                  <a:pt x="2971800" y="222250"/>
                </a:lnTo>
                <a:lnTo>
                  <a:pt x="2971800" y="317500"/>
                </a:lnTo>
                <a:lnTo>
                  <a:pt x="2971800" y="317499"/>
                </a:lnTo>
                <a:cubicBezTo>
                  <a:pt x="2971800" y="352570"/>
                  <a:pt x="2943370" y="381000"/>
                  <a:pt x="2908299" y="381000"/>
                </a:cubicBezTo>
                <a:lnTo>
                  <a:pt x="2476500" y="381000"/>
                </a:lnTo>
                <a:lnTo>
                  <a:pt x="2916792" y="783942"/>
                </a:lnTo>
                <a:lnTo>
                  <a:pt x="2133600" y="381000"/>
                </a:lnTo>
                <a:lnTo>
                  <a:pt x="63501" y="381000"/>
                </a:lnTo>
                <a:cubicBezTo>
                  <a:pt x="28430" y="381000"/>
                  <a:pt x="0" y="352570"/>
                  <a:pt x="0" y="317499"/>
                </a:cubicBezTo>
                <a:lnTo>
                  <a:pt x="0" y="317500"/>
                </a:lnTo>
                <a:lnTo>
                  <a:pt x="0" y="222250"/>
                </a:lnTo>
                <a:lnTo>
                  <a:pt x="0" y="222250"/>
                </a:lnTo>
                <a:lnTo>
                  <a:pt x="0" y="63501"/>
                </a:lnTo>
                <a:close/>
              </a:path>
            </a:pathLst>
          </a:custGeom>
          <a:solidFill>
            <a:schemeClr val="tx2">
              <a:lumMod val="20000"/>
              <a:lumOff val="80000"/>
            </a:schemeClr>
          </a:solidFill>
          <a:ln w="12700" cap="sq">
            <a:solidFill>
              <a:schemeClr val="accent1"/>
            </a:solidFill>
            <a:miter lim="800000"/>
            <a:headEnd type="none" w="sm" len="sm"/>
            <a:tailEnd type="none" w="sm" len="sm"/>
          </a:ln>
        </p:spPr>
        <p:txBody>
          <a:bodyPr anchor="t"/>
          <a:lstStyle/>
          <a:p>
            <a:pPr algn="ctr" eaLnBrk="0" hangingPunct="0"/>
            <a:r>
              <a:rPr lang="en-US" sz="1800" dirty="0">
                <a:solidFill>
                  <a:schemeClr val="tx1"/>
                </a:solidFill>
                <a:latin typeface="Times New Roman" pitchFamily="18" charset="0"/>
              </a:rPr>
              <a:t>Location &amp; Mode Indicators</a:t>
            </a:r>
          </a:p>
        </p:txBody>
      </p:sp>
      <p:sp>
        <p:nvSpPr>
          <p:cNvPr id="15" name="AutoShape 18">
            <a:extLst>
              <a:ext uri="{FF2B5EF4-FFF2-40B4-BE49-F238E27FC236}">
                <a16:creationId xmlns:a16="http://schemas.microsoft.com/office/drawing/2014/main" id="{6FC2083F-8F9A-4905-91B7-83815214DD1B}"/>
              </a:ext>
            </a:extLst>
          </p:cNvPr>
          <p:cNvSpPr>
            <a:spLocks noChangeArrowheads="1"/>
          </p:cNvSpPr>
          <p:nvPr/>
        </p:nvSpPr>
        <p:spPr bwMode="auto">
          <a:xfrm>
            <a:off x="4437485" y="1662273"/>
            <a:ext cx="1990724" cy="381000"/>
          </a:xfrm>
          <a:prstGeom prst="wedgeRoundRectCallout">
            <a:avLst>
              <a:gd name="adj1" fmla="val -74425"/>
              <a:gd name="adj2" fmla="val 247662"/>
              <a:gd name="adj3" fmla="val 16667"/>
            </a:avLst>
          </a:prstGeom>
          <a:solidFill>
            <a:schemeClr val="tx2">
              <a:lumMod val="20000"/>
              <a:lumOff val="80000"/>
            </a:schemeClr>
          </a:solidFill>
          <a:ln w="12700" cap="sq">
            <a:solidFill>
              <a:schemeClr val="accent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Visibility Switches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dirty="0"/>
              <a:t>Static Script Visibility</a:t>
            </a:r>
          </a:p>
        </p:txBody>
      </p:sp>
      <p:sp>
        <p:nvSpPr>
          <p:cNvPr id="28675" name="Rectangle 3"/>
          <p:cNvSpPr>
            <a:spLocks noGrp="1" noChangeArrowheads="1"/>
          </p:cNvSpPr>
          <p:nvPr>
            <p:ph idx="1"/>
          </p:nvPr>
        </p:nvSpPr>
        <p:spPr>
          <a:xfrm>
            <a:off x="609600" y="1543050"/>
            <a:ext cx="5486400" cy="5010150"/>
          </a:xfrm>
        </p:spPr>
        <p:txBody>
          <a:bodyPr/>
          <a:lstStyle/>
          <a:p>
            <a:pPr eaLnBrk="1" hangingPunct="1"/>
            <a:r>
              <a:rPr lang="en-US" sz="2800"/>
              <a:t>For a static script to be visible:</a:t>
            </a:r>
          </a:p>
          <a:p>
            <a:pPr lvl="1" eaLnBrk="1" hangingPunct="1"/>
            <a:r>
              <a:rPr lang="en-US" sz="2400"/>
              <a:t>its position in the Tree Pane:</a:t>
            </a:r>
          </a:p>
          <a:p>
            <a:pPr lvl="2" eaLnBrk="1" hangingPunct="1"/>
            <a:r>
              <a:rPr lang="en-US" sz="2100"/>
              <a:t>must be in the </a:t>
            </a:r>
            <a:r>
              <a:rPr lang="en-US" sz="2100" b="1"/>
              <a:t>All Watersheds</a:t>
            </a:r>
            <a:r>
              <a:rPr lang="en-US" sz="2100"/>
              <a:t> folder or </a:t>
            </a:r>
            <a:r>
              <a:rPr lang="en-US" sz="2100" b="1"/>
              <a:t>Current Watershed</a:t>
            </a:r>
            <a:r>
              <a:rPr lang="en-US" sz="2100"/>
              <a:t> folder</a:t>
            </a:r>
          </a:p>
          <a:p>
            <a:pPr lvl="2" eaLnBrk="1" hangingPunct="1"/>
            <a:r>
              <a:rPr lang="en-US" sz="2100"/>
              <a:t>must be in </a:t>
            </a:r>
            <a:r>
              <a:rPr lang="en-US" sz="2100" b="1"/>
              <a:t>Modules</a:t>
            </a:r>
            <a:r>
              <a:rPr lang="en-US" sz="2100"/>
              <a:t> folder or folder corresponding to the current module</a:t>
            </a:r>
          </a:p>
          <a:p>
            <a:pPr lvl="1" eaLnBrk="1" hangingPunct="1"/>
            <a:r>
              <a:rPr lang="en-US" sz="2400"/>
              <a:t>its </a:t>
            </a:r>
            <a:r>
              <a:rPr lang="en-US" sz="2400" b="1"/>
              <a:t>Show in Script Selector</a:t>
            </a:r>
            <a:r>
              <a:rPr lang="en-US" sz="2400"/>
              <a:t> switch must be checked to be visible in the Script Selector</a:t>
            </a:r>
          </a:p>
          <a:p>
            <a:pPr lvl="1" eaLnBrk="1" hangingPunct="1"/>
            <a:r>
              <a:rPr lang="en-US" sz="2400"/>
              <a:t>its </a:t>
            </a:r>
            <a:r>
              <a:rPr lang="en-US" sz="2400" b="1"/>
              <a:t>Display Script to User</a:t>
            </a:r>
            <a:r>
              <a:rPr lang="en-US" sz="2400"/>
              <a:t> switch must be checked to be visible in the script pane</a:t>
            </a:r>
          </a:p>
        </p:txBody>
      </p:sp>
      <p:pic>
        <p:nvPicPr>
          <p:cNvPr id="2" name="Picture 1"/>
          <p:cNvPicPr>
            <a:picLocks noChangeAspect="1"/>
          </p:cNvPicPr>
          <p:nvPr/>
        </p:nvPicPr>
        <p:blipFill>
          <a:blip r:embed="rId3"/>
          <a:stretch>
            <a:fillRect/>
          </a:stretch>
        </p:blipFill>
        <p:spPr>
          <a:xfrm>
            <a:off x="6155964" y="2514600"/>
            <a:ext cx="2762611" cy="2952750"/>
          </a:xfrm>
          <a:prstGeom prst="rect">
            <a:avLst/>
          </a:prstGeom>
          <a:ln>
            <a:solidFill>
              <a:schemeClr val="accent1"/>
            </a:solid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a:t>Topics</a:t>
            </a:r>
          </a:p>
        </p:txBody>
      </p:sp>
      <p:sp>
        <p:nvSpPr>
          <p:cNvPr id="4099" name="Rectangle 5"/>
          <p:cNvSpPr>
            <a:spLocks noGrp="1" noChangeArrowheads="1"/>
          </p:cNvSpPr>
          <p:nvPr>
            <p:ph idx="1"/>
          </p:nvPr>
        </p:nvSpPr>
        <p:spPr/>
        <p:txBody>
          <a:bodyPr/>
          <a:lstStyle/>
          <a:p>
            <a:pPr eaLnBrk="1" hangingPunct="1"/>
            <a:r>
              <a:rPr lang="en-US" dirty="0"/>
              <a:t>Scripts Executed </a:t>
            </a:r>
            <a:r>
              <a:rPr lang="en-US" i="1" dirty="0"/>
              <a:t>During</a:t>
            </a:r>
            <a:r>
              <a:rPr lang="en-US" dirty="0"/>
              <a:t> Simulations</a:t>
            </a:r>
          </a:p>
          <a:p>
            <a:pPr lvl="1" eaLnBrk="1" hangingPunct="1"/>
            <a:r>
              <a:rPr lang="en-US" dirty="0"/>
              <a:t>State Variable Scripts</a:t>
            </a:r>
          </a:p>
          <a:p>
            <a:pPr lvl="1" eaLnBrk="1" hangingPunct="1"/>
            <a:r>
              <a:rPr lang="en-US" dirty="0"/>
              <a:t>Scripted Rule Scripts</a:t>
            </a:r>
          </a:p>
          <a:p>
            <a:pPr eaLnBrk="1" hangingPunct="1"/>
            <a:endParaRPr lang="en-US" dirty="0"/>
          </a:p>
          <a:p>
            <a:pPr eaLnBrk="1" hangingPunct="1"/>
            <a:r>
              <a:rPr lang="en-US" dirty="0"/>
              <a:t>Scripts Executed </a:t>
            </a:r>
            <a:r>
              <a:rPr lang="en-US" i="1" dirty="0"/>
              <a:t>Outside</a:t>
            </a:r>
            <a:r>
              <a:rPr lang="en-US" dirty="0"/>
              <a:t> Simulations</a:t>
            </a:r>
          </a:p>
          <a:p>
            <a:pPr lvl="1" eaLnBrk="1" hangingPunct="1"/>
            <a:r>
              <a:rPr lang="en-US" dirty="0"/>
              <a:t>Static Scripts</a:t>
            </a:r>
          </a:p>
          <a:p>
            <a:pPr eaLnBrk="1" hangingPunct="1"/>
            <a:endParaRPr lang="en-US" dirty="0"/>
          </a:p>
          <a:p>
            <a:pPr eaLnBrk="1" hangingPunct="1"/>
            <a:r>
              <a:rPr lang="en-US" dirty="0" err="1"/>
              <a:t>Jython</a:t>
            </a:r>
            <a:endParaRPr lang="en-US"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dirty="0"/>
              <a:t>Creating a New Static Script</a:t>
            </a:r>
          </a:p>
        </p:txBody>
      </p:sp>
      <p:sp>
        <p:nvSpPr>
          <p:cNvPr id="29699" name="Rectangle 3"/>
          <p:cNvSpPr>
            <a:spLocks noGrp="1" noChangeArrowheads="1"/>
          </p:cNvSpPr>
          <p:nvPr>
            <p:ph idx="1"/>
          </p:nvPr>
        </p:nvSpPr>
        <p:spPr>
          <a:xfrm>
            <a:off x="609600" y="1543050"/>
            <a:ext cx="5105400" cy="5010150"/>
          </a:xfrm>
        </p:spPr>
        <p:txBody>
          <a:bodyPr/>
          <a:lstStyle/>
          <a:p>
            <a:pPr eaLnBrk="1" hangingPunct="1"/>
            <a:r>
              <a:rPr lang="en-US" sz="2400" dirty="0"/>
              <a:t>To create a new static script:</a:t>
            </a:r>
          </a:p>
          <a:p>
            <a:pPr lvl="1" eaLnBrk="1" hangingPunct="1"/>
            <a:r>
              <a:rPr lang="en-US" sz="2000" dirty="0"/>
              <a:t>right-click on one of the folders under either the All Watersheds or Current Watershed:</a:t>
            </a:r>
          </a:p>
          <a:p>
            <a:pPr lvl="2" eaLnBrk="1" hangingPunct="1"/>
            <a:r>
              <a:rPr lang="en-US" sz="1900" dirty="0"/>
              <a:t>Modules</a:t>
            </a:r>
          </a:p>
          <a:p>
            <a:pPr lvl="2" eaLnBrk="1" hangingPunct="1"/>
            <a:r>
              <a:rPr lang="en-US" sz="1900" dirty="0"/>
              <a:t>Watershed Setup</a:t>
            </a:r>
          </a:p>
          <a:p>
            <a:pPr lvl="2" eaLnBrk="1" hangingPunct="1"/>
            <a:r>
              <a:rPr lang="en-US" sz="1900" dirty="0"/>
              <a:t>Reservoir Network</a:t>
            </a:r>
          </a:p>
          <a:p>
            <a:pPr lvl="2" eaLnBrk="1" hangingPunct="1"/>
            <a:r>
              <a:rPr lang="en-US" sz="1900" dirty="0"/>
              <a:t>Simulation</a:t>
            </a:r>
          </a:p>
          <a:p>
            <a:pPr lvl="1" eaLnBrk="1" hangingPunct="1"/>
            <a:r>
              <a:rPr lang="en-US" sz="2000" dirty="0"/>
              <a:t>select </a:t>
            </a:r>
            <a:r>
              <a:rPr lang="en-US" sz="2000" b="1" dirty="0"/>
              <a:t>New Script</a:t>
            </a:r>
            <a:r>
              <a:rPr lang="en-US" sz="2000" dirty="0"/>
              <a:t> from the context menu</a:t>
            </a:r>
          </a:p>
          <a:p>
            <a:pPr lvl="1" eaLnBrk="1" hangingPunct="1"/>
            <a:r>
              <a:rPr lang="en-US" sz="2000" dirty="0"/>
              <a:t>enter a name in the Label field</a:t>
            </a:r>
          </a:p>
          <a:p>
            <a:pPr lvl="1" eaLnBrk="1" hangingPunct="1"/>
            <a:r>
              <a:rPr lang="en-US" sz="2000" dirty="0"/>
              <a:t>enter the script text in the Editor Pane</a:t>
            </a:r>
          </a:p>
          <a:p>
            <a:pPr lvl="1" eaLnBrk="1" hangingPunct="1"/>
            <a:r>
              <a:rPr lang="en-US" sz="2000" dirty="0"/>
              <a:t>press the Save or Save and Test button</a:t>
            </a:r>
          </a:p>
          <a:p>
            <a:pPr lvl="1" eaLnBrk="1" hangingPunct="1"/>
            <a:endParaRPr lang="en-US" sz="2000" dirty="0"/>
          </a:p>
        </p:txBody>
      </p:sp>
      <p:pic>
        <p:nvPicPr>
          <p:cNvPr id="2" name="Picture 1"/>
          <p:cNvPicPr>
            <a:picLocks noChangeAspect="1"/>
          </p:cNvPicPr>
          <p:nvPr/>
        </p:nvPicPr>
        <p:blipFill>
          <a:blip r:embed="rId3"/>
          <a:stretch>
            <a:fillRect/>
          </a:stretch>
        </p:blipFill>
        <p:spPr>
          <a:xfrm>
            <a:off x="5532204" y="2209800"/>
            <a:ext cx="3386371" cy="3124200"/>
          </a:xfrm>
          <a:prstGeom prst="rect">
            <a:avLst/>
          </a:prstGeom>
          <a:ln>
            <a:solidFill>
              <a:schemeClr val="accent1"/>
            </a:solid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dirty="0"/>
              <a:t>Editing Existing Static Scripts</a:t>
            </a:r>
          </a:p>
        </p:txBody>
      </p:sp>
      <p:sp>
        <p:nvSpPr>
          <p:cNvPr id="30723" name="Rectangle 3"/>
          <p:cNvSpPr>
            <a:spLocks noGrp="1" noChangeArrowheads="1"/>
          </p:cNvSpPr>
          <p:nvPr>
            <p:ph idx="1"/>
          </p:nvPr>
        </p:nvSpPr>
        <p:spPr>
          <a:xfrm>
            <a:off x="457200" y="1828800"/>
            <a:ext cx="8305800" cy="4302125"/>
          </a:xfrm>
        </p:spPr>
        <p:txBody>
          <a:bodyPr/>
          <a:lstStyle/>
          <a:p>
            <a:pPr eaLnBrk="1" hangingPunct="1">
              <a:lnSpc>
                <a:spcPct val="90000"/>
              </a:lnSpc>
            </a:pPr>
            <a:r>
              <a:rPr lang="en-US" sz="2800"/>
              <a:t>To edit an existing Static Script, do </a:t>
            </a:r>
            <a:r>
              <a:rPr lang="en-US" sz="2800" i="1"/>
              <a:t>one</a:t>
            </a:r>
            <a:r>
              <a:rPr lang="en-US" sz="2800"/>
              <a:t> of the following:</a:t>
            </a:r>
          </a:p>
          <a:p>
            <a:pPr lvl="1" eaLnBrk="1" hangingPunct="1">
              <a:lnSpc>
                <a:spcPct val="90000"/>
              </a:lnSpc>
            </a:pPr>
            <a:r>
              <a:rPr lang="en-US" sz="2400"/>
              <a:t>double-click on its entry in the Tree Pane</a:t>
            </a:r>
          </a:p>
          <a:p>
            <a:pPr lvl="1" eaLnBrk="1" hangingPunct="1">
              <a:lnSpc>
                <a:spcPct val="90000"/>
              </a:lnSpc>
            </a:pPr>
            <a:r>
              <a:rPr lang="en-US" sz="2400"/>
              <a:t>right-click on its entry in the Tree Pane and select </a:t>
            </a:r>
            <a:r>
              <a:rPr lang="en-US" sz="2400" b="1"/>
              <a:t>Edit Script</a:t>
            </a:r>
            <a:r>
              <a:rPr lang="en-US" sz="2400"/>
              <a:t> from the context menu</a:t>
            </a:r>
          </a:p>
          <a:p>
            <a:pPr lvl="1" eaLnBrk="1" hangingPunct="1">
              <a:lnSpc>
                <a:spcPct val="90000"/>
              </a:lnSpc>
            </a:pPr>
            <a:r>
              <a:rPr lang="en-US" sz="2400"/>
              <a:t>select its entry in the Tree Pane and do one of the following: </a:t>
            </a:r>
          </a:p>
          <a:p>
            <a:pPr lvl="2" eaLnBrk="1" hangingPunct="1">
              <a:lnSpc>
                <a:spcPct val="90000"/>
              </a:lnSpc>
            </a:pPr>
            <a:r>
              <a:rPr lang="en-US" sz="2100"/>
              <a:t>select </a:t>
            </a:r>
            <a:r>
              <a:rPr lang="en-US" sz="2100" b="1"/>
              <a:t>File</a:t>
            </a:r>
            <a:r>
              <a:rPr lang="en-US" sz="2100" b="1">
                <a:sym typeface="Wingdings" pitchFamily="2" charset="2"/>
              </a:rPr>
              <a:t>Open</a:t>
            </a:r>
            <a:r>
              <a:rPr lang="en-US" sz="2100">
                <a:sym typeface="Wingdings" pitchFamily="2" charset="2"/>
              </a:rPr>
              <a:t> from the menu bar</a:t>
            </a:r>
            <a:endParaRPr lang="en-US" sz="2100"/>
          </a:p>
          <a:p>
            <a:pPr lvl="2" eaLnBrk="1" hangingPunct="1">
              <a:lnSpc>
                <a:spcPct val="90000"/>
              </a:lnSpc>
            </a:pPr>
            <a:r>
              <a:rPr lang="en-US" sz="2100"/>
              <a:t>press </a:t>
            </a:r>
            <a:r>
              <a:rPr lang="en-US" sz="2100" b="1"/>
              <a:t>Ctrl-O</a:t>
            </a:r>
          </a:p>
          <a:p>
            <a:pPr lvl="2" eaLnBrk="1" hangingPunct="1">
              <a:lnSpc>
                <a:spcPct val="90000"/>
              </a:lnSpc>
            </a:pPr>
            <a:r>
              <a:rPr lang="en-US" sz="2100"/>
              <a:t>press the </a:t>
            </a:r>
            <a:r>
              <a:rPr lang="en-US" sz="2100" b="1"/>
              <a:t>Edit</a:t>
            </a:r>
            <a:r>
              <a:rPr lang="en-US" sz="2100"/>
              <a:t> button</a:t>
            </a:r>
          </a:p>
          <a:p>
            <a:pPr lvl="1" eaLnBrk="1" hangingPunct="1">
              <a:lnSpc>
                <a:spcPct val="90000"/>
              </a:lnSpc>
            </a:pPr>
            <a:endParaRPr lang="en-US" sz="24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dirty="0"/>
              <a:t>Testing Existing Static Scripts</a:t>
            </a:r>
          </a:p>
        </p:txBody>
      </p:sp>
      <p:sp>
        <p:nvSpPr>
          <p:cNvPr id="31747" name="Rectangle 3"/>
          <p:cNvSpPr>
            <a:spLocks noGrp="1" noChangeArrowheads="1"/>
          </p:cNvSpPr>
          <p:nvPr>
            <p:ph idx="1"/>
          </p:nvPr>
        </p:nvSpPr>
        <p:spPr>
          <a:xfrm>
            <a:off x="457200" y="1828800"/>
            <a:ext cx="8305800" cy="4302125"/>
          </a:xfrm>
        </p:spPr>
        <p:txBody>
          <a:bodyPr/>
          <a:lstStyle/>
          <a:p>
            <a:pPr eaLnBrk="1" hangingPunct="1">
              <a:lnSpc>
                <a:spcPct val="90000"/>
              </a:lnSpc>
            </a:pPr>
            <a:r>
              <a:rPr lang="en-US" sz="2800"/>
              <a:t>To test an existing Static Script from the Script Editor, select its entry in the Tree Pane and do </a:t>
            </a:r>
            <a:r>
              <a:rPr lang="en-US" sz="2800" i="1"/>
              <a:t>one</a:t>
            </a:r>
            <a:r>
              <a:rPr lang="en-US" sz="2800"/>
              <a:t> of the following:</a:t>
            </a:r>
          </a:p>
          <a:p>
            <a:pPr lvl="1" eaLnBrk="1" hangingPunct="1">
              <a:lnSpc>
                <a:spcPct val="90000"/>
              </a:lnSpc>
            </a:pPr>
            <a:r>
              <a:rPr lang="en-US" sz="2400"/>
              <a:t>select </a:t>
            </a:r>
            <a:r>
              <a:rPr lang="en-US" sz="2400" b="1"/>
              <a:t>File</a:t>
            </a:r>
            <a:r>
              <a:rPr lang="en-US" sz="2400" b="1">
                <a:sym typeface="Wingdings" pitchFamily="2" charset="2"/>
              </a:rPr>
              <a:t>Test</a:t>
            </a:r>
            <a:r>
              <a:rPr lang="en-US" sz="2400">
                <a:sym typeface="Wingdings" pitchFamily="2" charset="2"/>
              </a:rPr>
              <a:t> from the menu bar</a:t>
            </a:r>
          </a:p>
          <a:p>
            <a:pPr lvl="1" eaLnBrk="1" hangingPunct="1">
              <a:lnSpc>
                <a:spcPct val="90000"/>
              </a:lnSpc>
            </a:pPr>
            <a:r>
              <a:rPr lang="en-US" sz="2400">
                <a:sym typeface="Wingdings" pitchFamily="2" charset="2"/>
              </a:rPr>
              <a:t>press the </a:t>
            </a:r>
            <a:r>
              <a:rPr lang="en-US" sz="2400" b="1">
                <a:sym typeface="Wingdings" pitchFamily="2" charset="2"/>
              </a:rPr>
              <a:t>Save and Test</a:t>
            </a:r>
            <a:r>
              <a:rPr lang="en-US" sz="2400">
                <a:sym typeface="Wingdings" pitchFamily="2" charset="2"/>
              </a:rPr>
              <a:t> button</a:t>
            </a:r>
            <a:endParaRPr lang="en-US" sz="2400"/>
          </a:p>
          <a:p>
            <a:pPr eaLnBrk="1" hangingPunct="1">
              <a:lnSpc>
                <a:spcPct val="90000"/>
              </a:lnSpc>
            </a:pPr>
            <a:endParaRPr lang="en-US" sz="2800"/>
          </a:p>
          <a:p>
            <a:pPr lvl="1" eaLnBrk="1" hangingPunct="1">
              <a:lnSpc>
                <a:spcPct val="90000"/>
              </a:lnSpc>
            </a:pPr>
            <a:endParaRPr lang="en-US" sz="24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81000" y="381000"/>
            <a:ext cx="8382000" cy="1143000"/>
          </a:xfrm>
        </p:spPr>
        <p:txBody>
          <a:bodyPr/>
          <a:lstStyle/>
          <a:p>
            <a:pPr eaLnBrk="1" hangingPunct="1"/>
            <a:r>
              <a:rPr lang="en-US" dirty="0"/>
              <a:t>Adding Scripts to the Control Panel</a:t>
            </a:r>
          </a:p>
        </p:txBody>
      </p:sp>
      <p:sp>
        <p:nvSpPr>
          <p:cNvPr id="32771" name="Rectangle 3"/>
          <p:cNvSpPr>
            <a:spLocks noGrp="1" noChangeArrowheads="1"/>
          </p:cNvSpPr>
          <p:nvPr>
            <p:ph idx="1"/>
          </p:nvPr>
        </p:nvSpPr>
        <p:spPr>
          <a:xfrm>
            <a:off x="609600" y="1543050"/>
            <a:ext cx="4191000" cy="4968875"/>
          </a:xfrm>
        </p:spPr>
        <p:txBody>
          <a:bodyPr/>
          <a:lstStyle/>
          <a:p>
            <a:pPr eaLnBrk="1" hangingPunct="1"/>
            <a:r>
              <a:rPr lang="en-US" sz="2400"/>
              <a:t>To add a script to the simulation module script pane:</a:t>
            </a:r>
          </a:p>
          <a:p>
            <a:pPr lvl="1" eaLnBrk="1" hangingPunct="1"/>
            <a:r>
              <a:rPr lang="en-US" sz="2000"/>
              <a:t>right-click in the scripts area</a:t>
            </a:r>
          </a:p>
          <a:p>
            <a:pPr lvl="1" eaLnBrk="1" hangingPunct="1"/>
            <a:r>
              <a:rPr lang="en-US" sz="2000"/>
              <a:t>select </a:t>
            </a:r>
            <a:r>
              <a:rPr lang="en-US" sz="2000" b="1"/>
              <a:t>Edit Script List</a:t>
            </a:r>
            <a:r>
              <a:rPr lang="en-US" sz="2000"/>
              <a:t> from the context menu</a:t>
            </a:r>
          </a:p>
          <a:p>
            <a:pPr lvl="1" eaLnBrk="1" hangingPunct="1"/>
            <a:r>
              <a:rPr lang="en-US" sz="2000"/>
              <a:t>use the Edit Scripts dialog to move desired scripts to the Selected list</a:t>
            </a:r>
          </a:p>
          <a:p>
            <a:pPr eaLnBrk="1" hangingPunct="1"/>
            <a:endParaRPr lang="en-US" sz="2400"/>
          </a:p>
          <a:p>
            <a:pPr lvl="1" eaLnBrk="1" hangingPunct="1"/>
            <a:endParaRPr lang="en-US" sz="2000"/>
          </a:p>
        </p:txBody>
      </p:sp>
      <p:pic>
        <p:nvPicPr>
          <p:cNvPr id="3" name="Picture 2"/>
          <p:cNvPicPr>
            <a:picLocks noChangeAspect="1"/>
          </p:cNvPicPr>
          <p:nvPr/>
        </p:nvPicPr>
        <p:blipFill>
          <a:blip r:embed="rId3"/>
          <a:stretch>
            <a:fillRect/>
          </a:stretch>
        </p:blipFill>
        <p:spPr>
          <a:xfrm>
            <a:off x="914400" y="4724400"/>
            <a:ext cx="2819400" cy="1723708"/>
          </a:xfrm>
          <a:prstGeom prst="rect">
            <a:avLst/>
          </a:prstGeom>
          <a:ln>
            <a:solidFill>
              <a:schemeClr val="accent1"/>
            </a:solidFill>
          </a:ln>
        </p:spPr>
      </p:pic>
      <p:pic>
        <p:nvPicPr>
          <p:cNvPr id="8194" name="Picture 2" descr="C:\Users\q0hecdlb\AppData\Local\Temp\2\SNAGHTML240d676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1768" y="2189162"/>
            <a:ext cx="4186807" cy="36766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AA9C7D4-D836-4EEE-9A42-FBCA65F165F7}"/>
              </a:ext>
            </a:extLst>
          </p:cNvPr>
          <p:cNvSpPr>
            <a:spLocks noGrp="1"/>
          </p:cNvSpPr>
          <p:nvPr>
            <p:ph type="title"/>
          </p:nvPr>
        </p:nvSpPr>
        <p:spPr/>
        <p:txBody>
          <a:bodyPr/>
          <a:lstStyle/>
          <a:p>
            <a:r>
              <a:rPr lang="en-US" dirty="0"/>
              <a:t>The </a:t>
            </a:r>
            <a:r>
              <a:rPr lang="en-US" dirty="0" err="1"/>
              <a:t>hec.script</a:t>
            </a:r>
            <a:r>
              <a:rPr lang="en-US" dirty="0"/>
              <a:t> package</a:t>
            </a:r>
          </a:p>
        </p:txBody>
      </p:sp>
      <p:sp>
        <p:nvSpPr>
          <p:cNvPr id="6" name="Content Placeholder 5">
            <a:extLst>
              <a:ext uri="{FF2B5EF4-FFF2-40B4-BE49-F238E27FC236}">
                <a16:creationId xmlns:a16="http://schemas.microsoft.com/office/drawing/2014/main" id="{1A724367-0A0F-45BB-BB1D-F78C124C13E4}"/>
              </a:ext>
            </a:extLst>
          </p:cNvPr>
          <p:cNvSpPr>
            <a:spLocks noGrp="1"/>
          </p:cNvSpPr>
          <p:nvPr>
            <p:ph idx="1"/>
          </p:nvPr>
        </p:nvSpPr>
        <p:spPr/>
        <p:txBody>
          <a:bodyPr/>
          <a:lstStyle/>
          <a:p>
            <a:r>
              <a:rPr lang="en-US" sz="2400" dirty="0"/>
              <a:t>These </a:t>
            </a:r>
            <a:r>
              <a:rPr lang="en-US" sz="2400" dirty="0" err="1"/>
              <a:t>hec.script</a:t>
            </a:r>
            <a:r>
              <a:rPr lang="en-US" sz="2400" dirty="0"/>
              <a:t> package contains some “wrapper” classes that simplify some common functions for the scripter. Just identify the classes you need on an include statement in your script such as:   </a:t>
            </a:r>
          </a:p>
          <a:p>
            <a:pPr lvl="1"/>
            <a:r>
              <a:rPr lang="en-US" sz="1800" dirty="0">
                <a:latin typeface="Consolas" panose="020B0609020204030204" pitchFamily="49" charset="0"/>
              </a:rPr>
              <a:t>from </a:t>
            </a:r>
            <a:r>
              <a:rPr lang="en-US" sz="1800" dirty="0" err="1">
                <a:latin typeface="Consolas" panose="020B0609020204030204" pitchFamily="49" charset="0"/>
              </a:rPr>
              <a:t>hec.script</a:t>
            </a:r>
            <a:r>
              <a:rPr lang="en-US" sz="1800" dirty="0">
                <a:latin typeface="Consolas" panose="020B0609020204030204" pitchFamily="49" charset="0"/>
              </a:rPr>
              <a:t> include ResSim, </a:t>
            </a:r>
            <a:r>
              <a:rPr lang="en-US" sz="1800" dirty="0" err="1">
                <a:latin typeface="Consolas" panose="020B0609020204030204" pitchFamily="49" charset="0"/>
              </a:rPr>
              <a:t>MessageBox</a:t>
            </a:r>
            <a:endParaRPr lang="en-US" sz="2200" dirty="0">
              <a:latin typeface="Consolas" panose="020B0609020204030204" pitchFamily="49" charset="0"/>
            </a:endParaRPr>
          </a:p>
          <a:p>
            <a:r>
              <a:rPr lang="en-US" sz="2400" dirty="0"/>
              <a:t>For example, the ResSim class, a subclass of </a:t>
            </a:r>
            <a:r>
              <a:rPr lang="en-US" sz="2400" dirty="0" err="1"/>
              <a:t>ClientAppWrapper</a:t>
            </a:r>
            <a:r>
              <a:rPr lang="en-US" sz="2400" dirty="0"/>
              <a:t> provides the following functions:</a:t>
            </a:r>
          </a:p>
          <a:p>
            <a:pPr lvl="1">
              <a:spcBef>
                <a:spcPts val="0"/>
              </a:spcBef>
            </a:pPr>
            <a:r>
              <a:rPr lang="en-US" sz="2000" dirty="0" err="1"/>
              <a:t>isWatershedOpened</a:t>
            </a:r>
            <a:r>
              <a:rPr lang="en-US" sz="2000" dirty="0"/>
              <a:t>()</a:t>
            </a:r>
          </a:p>
          <a:p>
            <a:pPr lvl="1">
              <a:spcBef>
                <a:spcPts val="0"/>
              </a:spcBef>
            </a:pPr>
            <a:r>
              <a:rPr lang="en-US" sz="2000" dirty="0" err="1"/>
              <a:t>getWatershed</a:t>
            </a:r>
            <a:r>
              <a:rPr lang="en-US" sz="2000" dirty="0"/>
              <a:t>()</a:t>
            </a:r>
          </a:p>
          <a:p>
            <a:pPr lvl="1">
              <a:spcBef>
                <a:spcPts val="0"/>
              </a:spcBef>
            </a:pPr>
            <a:r>
              <a:rPr lang="en-US" sz="2000" dirty="0" err="1"/>
              <a:t>getWatershedName</a:t>
            </a:r>
            <a:r>
              <a:rPr lang="en-US" sz="2000" dirty="0"/>
              <a:t>()</a:t>
            </a:r>
          </a:p>
          <a:p>
            <a:pPr lvl="1">
              <a:spcBef>
                <a:spcPts val="0"/>
              </a:spcBef>
            </a:pPr>
            <a:r>
              <a:rPr lang="en-US" sz="2000" dirty="0" err="1"/>
              <a:t>openWatershed</a:t>
            </a:r>
            <a:r>
              <a:rPr lang="en-US" sz="2000" dirty="0"/>
              <a:t>(</a:t>
            </a:r>
            <a:r>
              <a:rPr lang="en-US" sz="2000" dirty="0" err="1"/>
              <a:t>watershedName</a:t>
            </a:r>
            <a:r>
              <a:rPr lang="en-US" sz="2000" dirty="0"/>
              <a:t>)</a:t>
            </a:r>
          </a:p>
          <a:p>
            <a:pPr lvl="1">
              <a:spcBef>
                <a:spcPts val="0"/>
              </a:spcBef>
            </a:pPr>
            <a:r>
              <a:rPr lang="en-US" sz="2000" dirty="0" err="1"/>
              <a:t>closeWatershed</a:t>
            </a:r>
            <a:r>
              <a:rPr lang="en-US" sz="2000" dirty="0"/>
              <a:t>()</a:t>
            </a:r>
          </a:p>
          <a:p>
            <a:pPr lvl="1">
              <a:spcBef>
                <a:spcPts val="0"/>
              </a:spcBef>
            </a:pPr>
            <a:r>
              <a:rPr lang="en-US" sz="2000" dirty="0" err="1"/>
              <a:t>getCurrentModule</a:t>
            </a:r>
            <a:r>
              <a:rPr lang="en-US" sz="2000" dirty="0"/>
              <a:t>()</a:t>
            </a:r>
          </a:p>
          <a:p>
            <a:r>
              <a:rPr lang="en-US" sz="2400" dirty="0"/>
              <a:t>Also Available is </a:t>
            </a:r>
            <a:r>
              <a:rPr lang="en-US" sz="2400" dirty="0" err="1"/>
              <a:t>MessageBox</a:t>
            </a:r>
            <a:endParaRPr lang="en-US" sz="2400" dirty="0"/>
          </a:p>
          <a:p>
            <a:pPr lvl="1"/>
            <a:endParaRPr lang="en-US" sz="2000" dirty="0"/>
          </a:p>
        </p:txBody>
      </p:sp>
    </p:spTree>
    <p:extLst>
      <p:ext uri="{BB962C8B-B14F-4D97-AF65-F5344CB8AC3E}">
        <p14:creationId xmlns:p14="http://schemas.microsoft.com/office/powerpoint/2010/main" val="8060444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a:t>What is </a:t>
            </a:r>
            <a:r>
              <a:rPr lang="en-US" dirty="0" err="1"/>
              <a:t>Jython</a:t>
            </a:r>
            <a:r>
              <a:rPr lang="en-US" dirty="0"/>
              <a:t>?</a:t>
            </a:r>
          </a:p>
        </p:txBody>
      </p:sp>
      <p:sp>
        <p:nvSpPr>
          <p:cNvPr id="34819" name="Rectangle 3"/>
          <p:cNvSpPr>
            <a:spLocks noGrp="1" noChangeArrowheads="1"/>
          </p:cNvSpPr>
          <p:nvPr>
            <p:ph idx="1"/>
          </p:nvPr>
        </p:nvSpPr>
        <p:spPr>
          <a:xfrm>
            <a:off x="684213" y="2514600"/>
            <a:ext cx="8083550" cy="4267200"/>
          </a:xfrm>
          <a:noFill/>
        </p:spPr>
        <p:txBody>
          <a:bodyPr/>
          <a:lstStyle/>
          <a:p>
            <a:pPr eaLnBrk="1" hangingPunct="1">
              <a:lnSpc>
                <a:spcPct val="90000"/>
              </a:lnSpc>
              <a:spcBef>
                <a:spcPct val="70000"/>
              </a:spcBef>
            </a:pPr>
            <a:r>
              <a:rPr lang="en-US" sz="2800" u="sng" dirty="0" err="1"/>
              <a:t>Jython</a:t>
            </a:r>
            <a:r>
              <a:rPr lang="en-US" sz="2800" dirty="0"/>
              <a:t> is a Java-based implementation of the </a:t>
            </a:r>
            <a:r>
              <a:rPr lang="en-US" sz="2800" u="sng" dirty="0"/>
              <a:t>Python</a:t>
            </a:r>
            <a:r>
              <a:rPr lang="en-US" sz="2800" dirty="0"/>
              <a:t> programming language.  This means:</a:t>
            </a:r>
          </a:p>
          <a:p>
            <a:pPr lvl="1" eaLnBrk="1" hangingPunct="1">
              <a:lnSpc>
                <a:spcPct val="90000"/>
              </a:lnSpc>
              <a:spcBef>
                <a:spcPct val="30000"/>
              </a:spcBef>
            </a:pPr>
            <a:r>
              <a:rPr lang="en-US" sz="2400" dirty="0"/>
              <a:t>You learn the Python language to learn </a:t>
            </a:r>
            <a:r>
              <a:rPr lang="en-US" sz="2400" dirty="0" err="1"/>
              <a:t>Jython</a:t>
            </a:r>
            <a:r>
              <a:rPr lang="en-US" sz="2400" dirty="0"/>
              <a:t>.</a:t>
            </a:r>
          </a:p>
          <a:p>
            <a:pPr lvl="1" eaLnBrk="1" hangingPunct="1">
              <a:lnSpc>
                <a:spcPct val="90000"/>
              </a:lnSpc>
              <a:spcBef>
                <a:spcPct val="30000"/>
              </a:spcBef>
            </a:pPr>
            <a:r>
              <a:rPr lang="en-US" sz="2400" dirty="0" err="1"/>
              <a:t>Jython</a:t>
            </a:r>
            <a:r>
              <a:rPr lang="en-US" sz="2400" dirty="0"/>
              <a:t> code can work seamlessly with Java code. </a:t>
            </a:r>
          </a:p>
          <a:p>
            <a:pPr eaLnBrk="1" hangingPunct="1">
              <a:lnSpc>
                <a:spcPct val="90000"/>
              </a:lnSpc>
              <a:spcBef>
                <a:spcPct val="70000"/>
              </a:spcBef>
            </a:pPr>
            <a:r>
              <a:rPr lang="en-US" sz="2800" dirty="0"/>
              <a:t>Anybody programming experience will pick it up quickly.</a:t>
            </a:r>
          </a:p>
          <a:p>
            <a:pPr eaLnBrk="1" hangingPunct="1">
              <a:lnSpc>
                <a:spcPct val="90000"/>
              </a:lnSpc>
              <a:spcBef>
                <a:spcPct val="70000"/>
              </a:spcBef>
            </a:pPr>
            <a:r>
              <a:rPr lang="en-US" sz="2800" dirty="0"/>
              <a:t>Others can quickly become effective by mimicking examples.</a:t>
            </a:r>
          </a:p>
        </p:txBody>
      </p:sp>
      <p:pic>
        <p:nvPicPr>
          <p:cNvPr id="34820" name="Picture 4"/>
          <p:cNvPicPr>
            <a:picLocks noChangeAspect="1" noChangeArrowheads="1"/>
          </p:cNvPicPr>
          <p:nvPr/>
        </p:nvPicPr>
        <p:blipFill>
          <a:blip r:embed="rId3" cstate="print"/>
          <a:srcRect/>
          <a:stretch>
            <a:fillRect/>
          </a:stretch>
        </p:blipFill>
        <p:spPr bwMode="auto">
          <a:xfrm>
            <a:off x="762000" y="1809750"/>
            <a:ext cx="1171575" cy="704850"/>
          </a:xfrm>
          <a:prstGeom prst="rect">
            <a:avLst/>
          </a:prstGeom>
          <a:noFill/>
          <a:ln w="9525" algn="ctr">
            <a:solidFill>
              <a:schemeClr val="tx1"/>
            </a:solidFill>
            <a:miter lim="800000"/>
            <a:headEnd type="none" w="sm" len="sm"/>
            <a:tailEnd type="none" w="sm" len="sm"/>
          </a:ln>
        </p:spPr>
      </p:pic>
      <p:sp>
        <p:nvSpPr>
          <p:cNvPr id="34821" name="Text Box 5"/>
          <p:cNvSpPr txBox="1">
            <a:spLocks noChangeArrowheads="1"/>
          </p:cNvSpPr>
          <p:nvPr/>
        </p:nvSpPr>
        <p:spPr bwMode="auto">
          <a:xfrm>
            <a:off x="2057400" y="1919287"/>
            <a:ext cx="5105400" cy="519113"/>
          </a:xfrm>
          <a:prstGeom prst="rect">
            <a:avLst/>
          </a:prstGeom>
          <a:noFill/>
          <a:ln w="9525" algn="ctr">
            <a:noFill/>
            <a:miter lim="800000"/>
            <a:headEnd type="none" w="sm" len="sm"/>
            <a:tailEnd type="none" w="sm" len="sm"/>
          </a:ln>
        </p:spPr>
        <p:txBody>
          <a:bodyPr>
            <a:spAutoFit/>
          </a:bodyPr>
          <a:lstStyle/>
          <a:p>
            <a:pPr>
              <a:spcBef>
                <a:spcPct val="50000"/>
              </a:spcBef>
            </a:pPr>
            <a:r>
              <a:rPr lang="en-US"/>
              <a:t>http://jython.org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dirty="0"/>
              <a:t>What is Python?</a:t>
            </a:r>
          </a:p>
        </p:txBody>
      </p:sp>
      <p:sp>
        <p:nvSpPr>
          <p:cNvPr id="35843" name="Rectangle 3"/>
          <p:cNvSpPr>
            <a:spLocks noGrp="1" noChangeArrowheads="1"/>
          </p:cNvSpPr>
          <p:nvPr>
            <p:ph idx="1"/>
          </p:nvPr>
        </p:nvSpPr>
        <p:spPr>
          <a:xfrm>
            <a:off x="831850" y="2667000"/>
            <a:ext cx="8008938" cy="3886200"/>
          </a:xfrm>
        </p:spPr>
        <p:txBody>
          <a:bodyPr/>
          <a:lstStyle/>
          <a:p>
            <a:pPr eaLnBrk="1" hangingPunct="1"/>
            <a:r>
              <a:rPr lang="en-US"/>
              <a:t>Python is a programming language that is</a:t>
            </a:r>
          </a:p>
          <a:p>
            <a:pPr marL="1428750" lvl="1" eaLnBrk="1" hangingPunct="1"/>
            <a:r>
              <a:rPr lang="en-US"/>
              <a:t>interpreted</a:t>
            </a:r>
          </a:p>
          <a:p>
            <a:pPr marL="1428750" lvl="1" eaLnBrk="1" hangingPunct="1"/>
            <a:r>
              <a:rPr lang="en-US"/>
              <a:t>open source </a:t>
            </a:r>
          </a:p>
          <a:p>
            <a:pPr marL="1428750" lvl="1" eaLnBrk="1" hangingPunct="1"/>
            <a:r>
              <a:rPr lang="en-US"/>
              <a:t>object oriented</a:t>
            </a:r>
          </a:p>
          <a:p>
            <a:pPr eaLnBrk="1" hangingPunct="1"/>
            <a:r>
              <a:rPr lang="en-US"/>
              <a:t>and has</a:t>
            </a:r>
          </a:p>
          <a:p>
            <a:pPr marL="1428750" lvl="1" eaLnBrk="1" hangingPunct="1"/>
            <a:r>
              <a:rPr lang="en-US"/>
              <a:t>simple syntax</a:t>
            </a:r>
          </a:p>
          <a:p>
            <a:pPr marL="1428750" lvl="1" eaLnBrk="1" hangingPunct="1"/>
            <a:r>
              <a:rPr lang="en-US"/>
              <a:t>high level dynamic data types</a:t>
            </a:r>
          </a:p>
        </p:txBody>
      </p:sp>
      <p:pic>
        <p:nvPicPr>
          <p:cNvPr id="35844" name="Picture 7"/>
          <p:cNvPicPr>
            <a:picLocks noChangeAspect="1" noChangeArrowheads="1"/>
          </p:cNvPicPr>
          <p:nvPr/>
        </p:nvPicPr>
        <p:blipFill>
          <a:blip r:embed="rId3" cstate="print"/>
          <a:srcRect/>
          <a:stretch>
            <a:fillRect/>
          </a:stretch>
        </p:blipFill>
        <p:spPr bwMode="auto">
          <a:xfrm>
            <a:off x="904875" y="1752600"/>
            <a:ext cx="1838325" cy="714375"/>
          </a:xfrm>
          <a:prstGeom prst="rect">
            <a:avLst/>
          </a:prstGeom>
          <a:noFill/>
          <a:ln w="9525" algn="ctr">
            <a:solidFill>
              <a:schemeClr val="tx1"/>
            </a:solidFill>
            <a:miter lim="800000"/>
            <a:headEnd type="none" w="sm" len="sm"/>
            <a:tailEnd type="none" w="sm" len="sm"/>
          </a:ln>
        </p:spPr>
      </p:pic>
      <p:sp>
        <p:nvSpPr>
          <p:cNvPr id="35845" name="Text Box 9"/>
          <p:cNvSpPr txBox="1">
            <a:spLocks noChangeArrowheads="1"/>
          </p:cNvSpPr>
          <p:nvPr/>
        </p:nvSpPr>
        <p:spPr bwMode="auto">
          <a:xfrm>
            <a:off x="2895600" y="1919288"/>
            <a:ext cx="5105400" cy="519112"/>
          </a:xfrm>
          <a:prstGeom prst="rect">
            <a:avLst/>
          </a:prstGeom>
          <a:noFill/>
          <a:ln w="9525" algn="ctr">
            <a:noFill/>
            <a:miter lim="800000"/>
            <a:headEnd type="none" w="sm" len="sm"/>
            <a:tailEnd type="none" w="sm" len="sm"/>
          </a:ln>
        </p:spPr>
        <p:txBody>
          <a:bodyPr>
            <a:spAutoFit/>
          </a:bodyPr>
          <a:lstStyle/>
          <a:p>
            <a:r>
              <a:rPr lang="en-US"/>
              <a:t>http://python.org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jythonbook"/>
          <p:cNvPicPr>
            <a:picLocks noChangeAspect="1" noChangeArrowheads="1"/>
          </p:cNvPicPr>
          <p:nvPr/>
        </p:nvPicPr>
        <p:blipFill>
          <a:blip r:embed="rId3" cstate="print"/>
          <a:srcRect/>
          <a:stretch>
            <a:fillRect/>
          </a:stretch>
        </p:blipFill>
        <p:spPr bwMode="auto">
          <a:xfrm>
            <a:off x="4953000" y="2057400"/>
            <a:ext cx="3390900" cy="4495800"/>
          </a:xfrm>
          <a:prstGeom prst="rect">
            <a:avLst/>
          </a:prstGeom>
          <a:noFill/>
          <a:ln w="9525">
            <a:noFill/>
            <a:miter lim="800000"/>
            <a:headEnd/>
            <a:tailEnd/>
          </a:ln>
        </p:spPr>
      </p:pic>
      <p:pic>
        <p:nvPicPr>
          <p:cNvPr id="36867" name="Picture 3" descr="pythonbook"/>
          <p:cNvPicPr>
            <a:picLocks noChangeAspect="1" noChangeArrowheads="1"/>
          </p:cNvPicPr>
          <p:nvPr/>
        </p:nvPicPr>
        <p:blipFill>
          <a:blip r:embed="rId4" cstate="print"/>
          <a:srcRect/>
          <a:stretch>
            <a:fillRect/>
          </a:stretch>
        </p:blipFill>
        <p:spPr bwMode="auto">
          <a:xfrm>
            <a:off x="990600" y="2057400"/>
            <a:ext cx="3429000" cy="4510088"/>
          </a:xfrm>
          <a:prstGeom prst="rect">
            <a:avLst/>
          </a:prstGeom>
          <a:noFill/>
          <a:ln w="9525">
            <a:noFill/>
            <a:miter lim="800000"/>
            <a:headEnd/>
            <a:tailEnd/>
          </a:ln>
        </p:spPr>
      </p:pic>
      <p:sp>
        <p:nvSpPr>
          <p:cNvPr id="36868" name="Rectangle 4"/>
          <p:cNvSpPr>
            <a:spLocks noGrp="1" noChangeArrowheads="1"/>
          </p:cNvSpPr>
          <p:nvPr>
            <p:ph type="title"/>
          </p:nvPr>
        </p:nvSpPr>
        <p:spPr/>
        <p:txBody>
          <a:bodyPr>
            <a:normAutofit/>
          </a:bodyPr>
          <a:lstStyle/>
          <a:p>
            <a:pPr algn="ctr" eaLnBrk="1" hangingPunct="1"/>
            <a:r>
              <a:rPr lang="en-US" sz="4600" dirty="0"/>
              <a:t>Some Books Available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dirty="0"/>
              <a:t>Review</a:t>
            </a:r>
          </a:p>
        </p:txBody>
      </p:sp>
      <p:sp>
        <p:nvSpPr>
          <p:cNvPr id="37891" name="Rectangle 3"/>
          <p:cNvSpPr>
            <a:spLocks noGrp="1" noChangeArrowheads="1"/>
          </p:cNvSpPr>
          <p:nvPr>
            <p:ph idx="1"/>
          </p:nvPr>
        </p:nvSpPr>
        <p:spPr>
          <a:xfrm>
            <a:off x="457200" y="1828800"/>
            <a:ext cx="8229600" cy="4724400"/>
          </a:xfrm>
        </p:spPr>
        <p:txBody>
          <a:bodyPr/>
          <a:lstStyle/>
          <a:p>
            <a:pPr eaLnBrk="1" hangingPunct="1"/>
            <a:r>
              <a:rPr lang="en-US" dirty="0"/>
              <a:t>Scripts Executed </a:t>
            </a:r>
            <a:r>
              <a:rPr lang="en-US" i="1" dirty="0"/>
              <a:t>During</a:t>
            </a:r>
            <a:r>
              <a:rPr lang="en-US" dirty="0"/>
              <a:t> Simulations</a:t>
            </a:r>
          </a:p>
          <a:p>
            <a:pPr lvl="1" eaLnBrk="1" hangingPunct="1"/>
            <a:r>
              <a:rPr lang="en-US" dirty="0"/>
              <a:t>State Variable Scripts</a:t>
            </a:r>
          </a:p>
          <a:p>
            <a:pPr lvl="1" eaLnBrk="1" hangingPunct="1"/>
            <a:r>
              <a:rPr lang="en-US" dirty="0"/>
              <a:t>Scripted Rule Scripts</a:t>
            </a:r>
          </a:p>
          <a:p>
            <a:pPr eaLnBrk="1" hangingPunct="1"/>
            <a:endParaRPr lang="en-US" dirty="0"/>
          </a:p>
          <a:p>
            <a:pPr eaLnBrk="1" hangingPunct="1"/>
            <a:r>
              <a:rPr lang="en-US" dirty="0"/>
              <a:t>Scripts Executed </a:t>
            </a:r>
            <a:r>
              <a:rPr lang="en-US" i="1" dirty="0"/>
              <a:t>Outside</a:t>
            </a:r>
            <a:r>
              <a:rPr lang="en-US" dirty="0"/>
              <a:t> Simulations</a:t>
            </a:r>
          </a:p>
          <a:p>
            <a:pPr lvl="1" eaLnBrk="1" hangingPunct="1"/>
            <a:r>
              <a:rPr lang="en-US" dirty="0"/>
              <a:t>Static Scripts</a:t>
            </a:r>
          </a:p>
          <a:p>
            <a:pPr eaLnBrk="1" hangingPunct="1"/>
            <a:endParaRPr lang="en-US" dirty="0"/>
          </a:p>
          <a:p>
            <a:pPr eaLnBrk="1" hangingPunct="1"/>
            <a:r>
              <a:rPr lang="en-US" dirty="0" err="1"/>
              <a:t>Jython</a:t>
            </a:r>
            <a:endParaRPr lang="en-US"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dirty="0"/>
              <a:t>Two Categories of Scripts – 1 of 2</a:t>
            </a:r>
          </a:p>
        </p:txBody>
      </p:sp>
      <p:sp>
        <p:nvSpPr>
          <p:cNvPr id="5123" name="Rectangle 3"/>
          <p:cNvSpPr>
            <a:spLocks noGrp="1" noChangeArrowheads="1"/>
          </p:cNvSpPr>
          <p:nvPr>
            <p:ph idx="1"/>
          </p:nvPr>
        </p:nvSpPr>
        <p:spPr/>
        <p:txBody>
          <a:bodyPr/>
          <a:lstStyle/>
          <a:p>
            <a:pPr eaLnBrk="1" hangingPunct="1">
              <a:lnSpc>
                <a:spcPct val="80000"/>
              </a:lnSpc>
            </a:pPr>
            <a:r>
              <a:rPr lang="en-US" sz="2800" dirty="0"/>
              <a:t>Scripts executed </a:t>
            </a:r>
            <a:r>
              <a:rPr lang="en-US" sz="2800" i="1" dirty="0">
                <a:solidFill>
                  <a:schemeClr val="accent6">
                    <a:lumMod val="75000"/>
                  </a:schemeClr>
                </a:solidFill>
              </a:rPr>
              <a:t>during</a:t>
            </a:r>
            <a:r>
              <a:rPr lang="en-US" sz="2800" dirty="0"/>
              <a:t> simulations</a:t>
            </a:r>
          </a:p>
          <a:p>
            <a:pPr lvl="1" eaLnBrk="1" hangingPunct="1">
              <a:lnSpc>
                <a:spcPct val="80000"/>
              </a:lnSpc>
            </a:pPr>
            <a:endParaRPr lang="en-US" sz="2400" dirty="0"/>
          </a:p>
          <a:p>
            <a:pPr lvl="1" eaLnBrk="1" hangingPunct="1">
              <a:lnSpc>
                <a:spcPct val="80000"/>
              </a:lnSpc>
            </a:pPr>
            <a:r>
              <a:rPr lang="en-US" sz="2400" dirty="0"/>
              <a:t>These scripts </a:t>
            </a:r>
            <a:r>
              <a:rPr lang="en-US" sz="2400" i="1" dirty="0"/>
              <a:t>can</a:t>
            </a:r>
            <a:r>
              <a:rPr lang="en-US" sz="2400" dirty="0"/>
              <a:t>:</a:t>
            </a:r>
          </a:p>
          <a:p>
            <a:pPr lvl="2" eaLnBrk="1" hangingPunct="1">
              <a:lnSpc>
                <a:spcPct val="80000"/>
              </a:lnSpc>
            </a:pPr>
            <a:r>
              <a:rPr lang="en-US" sz="2100" dirty="0"/>
              <a:t>Compute and store the </a:t>
            </a:r>
            <a:r>
              <a:rPr lang="en-US" sz="2100" dirty="0">
                <a:solidFill>
                  <a:srgbClr val="C00000"/>
                </a:solidFill>
              </a:rPr>
              <a:t>state </a:t>
            </a:r>
            <a:r>
              <a:rPr lang="en-US" sz="2100" dirty="0"/>
              <a:t>of some (concrete or abstract) portion of the model at each simulation time step</a:t>
            </a:r>
          </a:p>
          <a:p>
            <a:pPr lvl="2" eaLnBrk="1" hangingPunct="1">
              <a:lnSpc>
                <a:spcPct val="80000"/>
              </a:lnSpc>
            </a:pPr>
            <a:r>
              <a:rPr lang="en-US" sz="2100" dirty="0"/>
              <a:t>Compute a </a:t>
            </a:r>
            <a:r>
              <a:rPr lang="en-US" sz="2100" dirty="0">
                <a:solidFill>
                  <a:srgbClr val="C00000"/>
                </a:solidFill>
              </a:rPr>
              <a:t>flow limit </a:t>
            </a:r>
            <a:r>
              <a:rPr lang="en-US" sz="2100" dirty="0"/>
              <a:t>(minimum, maximum, or specified) at each simulation time step</a:t>
            </a:r>
          </a:p>
          <a:p>
            <a:pPr lvl="1" eaLnBrk="1" hangingPunct="1">
              <a:lnSpc>
                <a:spcPct val="80000"/>
              </a:lnSpc>
            </a:pPr>
            <a:endParaRPr lang="en-US" sz="2400" dirty="0"/>
          </a:p>
          <a:p>
            <a:pPr lvl="1" eaLnBrk="1" hangingPunct="1">
              <a:lnSpc>
                <a:spcPct val="80000"/>
              </a:lnSpc>
            </a:pPr>
            <a:r>
              <a:rPr lang="en-US" sz="2400" dirty="0"/>
              <a:t>These scripts </a:t>
            </a:r>
            <a:r>
              <a:rPr lang="en-US" sz="2400" i="1" dirty="0"/>
              <a:t>cannot</a:t>
            </a:r>
            <a:r>
              <a:rPr lang="en-US" sz="2400" dirty="0"/>
              <a:t>:</a:t>
            </a:r>
          </a:p>
          <a:p>
            <a:pPr lvl="2" eaLnBrk="1" hangingPunct="1">
              <a:lnSpc>
                <a:spcPct val="80000"/>
              </a:lnSpc>
            </a:pPr>
            <a:r>
              <a:rPr lang="en-US" sz="2100" dirty="0"/>
              <a:t>Know when they execute in relation to other scripts</a:t>
            </a:r>
          </a:p>
          <a:p>
            <a:pPr marL="393700" lvl="1" indent="0" eaLnBrk="1" hangingPunct="1">
              <a:lnSpc>
                <a:spcPct val="80000"/>
              </a:lnSpc>
              <a:buNone/>
            </a:pP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dirty="0"/>
              <a:t>Two Categories of Scripts – 2 of 2</a:t>
            </a:r>
          </a:p>
        </p:txBody>
      </p:sp>
      <p:sp>
        <p:nvSpPr>
          <p:cNvPr id="6147" name="Rectangle 3"/>
          <p:cNvSpPr>
            <a:spLocks noGrp="1" noChangeArrowheads="1"/>
          </p:cNvSpPr>
          <p:nvPr>
            <p:ph idx="1"/>
          </p:nvPr>
        </p:nvSpPr>
        <p:spPr/>
        <p:txBody>
          <a:bodyPr/>
          <a:lstStyle/>
          <a:p>
            <a:pPr eaLnBrk="1" hangingPunct="1">
              <a:lnSpc>
                <a:spcPct val="80000"/>
              </a:lnSpc>
            </a:pPr>
            <a:r>
              <a:rPr lang="en-US" sz="2800" dirty="0"/>
              <a:t>Scripts executed</a:t>
            </a:r>
            <a:r>
              <a:rPr lang="en-US" sz="2800" dirty="0">
                <a:solidFill>
                  <a:schemeClr val="accent6">
                    <a:lumMod val="75000"/>
                  </a:schemeClr>
                </a:solidFill>
              </a:rPr>
              <a:t> </a:t>
            </a:r>
            <a:r>
              <a:rPr lang="en-US" sz="2800" i="1" dirty="0">
                <a:solidFill>
                  <a:schemeClr val="accent6">
                    <a:lumMod val="75000"/>
                  </a:schemeClr>
                </a:solidFill>
              </a:rPr>
              <a:t>outside</a:t>
            </a:r>
            <a:r>
              <a:rPr lang="en-US" sz="2800" dirty="0">
                <a:solidFill>
                  <a:schemeClr val="accent6">
                    <a:lumMod val="75000"/>
                  </a:schemeClr>
                </a:solidFill>
              </a:rPr>
              <a:t> </a:t>
            </a:r>
            <a:r>
              <a:rPr lang="en-US" sz="2800" dirty="0"/>
              <a:t>simulations</a:t>
            </a:r>
          </a:p>
          <a:p>
            <a:pPr lvl="1" eaLnBrk="1" hangingPunct="1">
              <a:lnSpc>
                <a:spcPct val="80000"/>
              </a:lnSpc>
            </a:pPr>
            <a:endParaRPr lang="en-US" sz="2400" dirty="0"/>
          </a:p>
          <a:p>
            <a:pPr lvl="1" eaLnBrk="1" hangingPunct="1">
              <a:lnSpc>
                <a:spcPct val="80000"/>
              </a:lnSpc>
            </a:pPr>
            <a:r>
              <a:rPr lang="en-US" sz="2400" dirty="0"/>
              <a:t>These scripts </a:t>
            </a:r>
            <a:r>
              <a:rPr lang="en-US" sz="2400" i="1" dirty="0"/>
              <a:t>can</a:t>
            </a:r>
            <a:r>
              <a:rPr lang="en-US" sz="2400" dirty="0"/>
              <a:t>:</a:t>
            </a:r>
          </a:p>
          <a:p>
            <a:pPr lvl="2" eaLnBrk="1" hangingPunct="1">
              <a:lnSpc>
                <a:spcPct val="80000"/>
              </a:lnSpc>
            </a:pPr>
            <a:r>
              <a:rPr lang="en-US" sz="2100" dirty="0"/>
              <a:t>Pre-process data for simulations</a:t>
            </a:r>
          </a:p>
          <a:p>
            <a:pPr lvl="2" eaLnBrk="1" hangingPunct="1">
              <a:lnSpc>
                <a:spcPct val="80000"/>
              </a:lnSpc>
            </a:pPr>
            <a:r>
              <a:rPr lang="en-US" sz="2100" dirty="0"/>
              <a:t>Run simulations (some or all alternatives)</a:t>
            </a:r>
          </a:p>
          <a:p>
            <a:pPr lvl="2" eaLnBrk="1" hangingPunct="1">
              <a:lnSpc>
                <a:spcPct val="80000"/>
              </a:lnSpc>
            </a:pPr>
            <a:r>
              <a:rPr lang="en-US" sz="2100" dirty="0"/>
              <a:t>Post-process data from simulations, generate plots, reports, </a:t>
            </a:r>
            <a:r>
              <a:rPr lang="en-US" sz="2100" dirty="0" err="1"/>
              <a:t>etc</a:t>
            </a:r>
            <a:r>
              <a:rPr lang="en-US" sz="2100" dirty="0"/>
              <a:t>…</a:t>
            </a:r>
          </a:p>
          <a:p>
            <a:pPr lvl="1" eaLnBrk="1" hangingPunct="1">
              <a:lnSpc>
                <a:spcPct val="80000"/>
              </a:lnSpc>
            </a:pPr>
            <a:endParaRPr lang="en-US" sz="2400" dirty="0"/>
          </a:p>
          <a:p>
            <a:pPr lvl="1" eaLnBrk="1" hangingPunct="1">
              <a:lnSpc>
                <a:spcPct val="80000"/>
              </a:lnSpc>
            </a:pPr>
            <a:r>
              <a:rPr lang="en-US" sz="2400" dirty="0"/>
              <a:t>These scripts </a:t>
            </a:r>
            <a:r>
              <a:rPr lang="en-US" sz="2400" i="1" dirty="0"/>
              <a:t>cannot</a:t>
            </a:r>
            <a:r>
              <a:rPr lang="en-US" sz="2400" dirty="0"/>
              <a:t>:</a:t>
            </a:r>
          </a:p>
          <a:p>
            <a:pPr lvl="2" eaLnBrk="1" hangingPunct="1">
              <a:lnSpc>
                <a:spcPct val="80000"/>
              </a:lnSpc>
            </a:pPr>
            <a:r>
              <a:rPr lang="en-US" sz="2100" dirty="0"/>
              <a:t>Interact with a running simulation</a:t>
            </a:r>
          </a:p>
          <a:p>
            <a:pPr lvl="1" eaLnBrk="1" hangingPunct="1">
              <a:lnSpc>
                <a:spcPct val="80000"/>
              </a:lnSpc>
            </a:pP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5D8B6-B575-478F-95A7-543D45D3270C}"/>
              </a:ext>
            </a:extLst>
          </p:cNvPr>
          <p:cNvSpPr>
            <a:spLocks noGrp="1"/>
          </p:cNvSpPr>
          <p:nvPr>
            <p:ph type="title"/>
          </p:nvPr>
        </p:nvSpPr>
        <p:spPr>
          <a:xfrm>
            <a:off x="304800" y="381000"/>
            <a:ext cx="8534400" cy="1143000"/>
          </a:xfrm>
        </p:spPr>
        <p:txBody>
          <a:bodyPr/>
          <a:lstStyle/>
          <a:p>
            <a:r>
              <a:rPr lang="en-US" dirty="0"/>
              <a:t>Scripts Executed During Simulations</a:t>
            </a:r>
          </a:p>
        </p:txBody>
      </p:sp>
      <p:sp>
        <p:nvSpPr>
          <p:cNvPr id="3" name="Content Placeholder 2">
            <a:extLst>
              <a:ext uri="{FF2B5EF4-FFF2-40B4-BE49-F238E27FC236}">
                <a16:creationId xmlns:a16="http://schemas.microsoft.com/office/drawing/2014/main" id="{BFC7EB8A-CAE1-4E34-B831-388183D8F594}"/>
              </a:ext>
            </a:extLst>
          </p:cNvPr>
          <p:cNvSpPr>
            <a:spLocks noGrp="1"/>
          </p:cNvSpPr>
          <p:nvPr>
            <p:ph idx="1"/>
          </p:nvPr>
        </p:nvSpPr>
        <p:spPr/>
        <p:txBody>
          <a:bodyPr/>
          <a:lstStyle/>
          <a:p>
            <a:pPr>
              <a:lnSpc>
                <a:spcPct val="90000"/>
              </a:lnSpc>
            </a:pPr>
            <a:r>
              <a:rPr lang="en-US" sz="2800" dirty="0"/>
              <a:t>There are two types of HEC-ResSim scripts that are executed </a:t>
            </a:r>
            <a:r>
              <a:rPr lang="en-US" sz="2800" i="1" dirty="0"/>
              <a:t>during</a:t>
            </a:r>
            <a:r>
              <a:rPr lang="en-US" sz="2800" dirty="0"/>
              <a:t> simulations</a:t>
            </a:r>
          </a:p>
          <a:p>
            <a:pPr lvl="1">
              <a:lnSpc>
                <a:spcPct val="90000"/>
              </a:lnSpc>
            </a:pPr>
            <a:endParaRPr lang="en-US" sz="1000" b="1" dirty="0"/>
          </a:p>
          <a:p>
            <a:pPr lvl="1">
              <a:lnSpc>
                <a:spcPct val="90000"/>
              </a:lnSpc>
            </a:pPr>
            <a:r>
              <a:rPr lang="en-US" b="1" dirty="0"/>
              <a:t>State Variable Scripts</a:t>
            </a:r>
          </a:p>
          <a:p>
            <a:pPr lvl="2">
              <a:lnSpc>
                <a:spcPct val="90000"/>
              </a:lnSpc>
            </a:pPr>
            <a:r>
              <a:rPr lang="en-US" dirty="0"/>
              <a:t>Scripts that set the value of a state variable, which can be used by rules and IF-THEN-ELSE blocks to</a:t>
            </a:r>
            <a:r>
              <a:rPr lang="en-US" i="1" dirty="0"/>
              <a:t> </a:t>
            </a:r>
            <a:r>
              <a:rPr lang="en-US" dirty="0"/>
              <a:t>specify flow constraints</a:t>
            </a:r>
          </a:p>
          <a:p>
            <a:pPr lvl="3">
              <a:lnSpc>
                <a:spcPct val="90000"/>
              </a:lnSpc>
            </a:pPr>
            <a:r>
              <a:rPr lang="en-US" sz="1900" dirty="0"/>
              <a:t>A </a:t>
            </a:r>
            <a:r>
              <a:rPr lang="en-US" sz="1900" b="1" i="1" dirty="0"/>
              <a:t>model variable</a:t>
            </a:r>
            <a:r>
              <a:rPr lang="en-US" sz="1900" dirty="0"/>
              <a:t> represents the state of some element of the network with a value at each time step of the simulation (thus, a time series)</a:t>
            </a:r>
          </a:p>
          <a:p>
            <a:pPr lvl="3">
              <a:lnSpc>
                <a:spcPct val="90000"/>
              </a:lnSpc>
            </a:pPr>
            <a:r>
              <a:rPr lang="en-US" sz="1900" dirty="0"/>
              <a:t>A </a:t>
            </a:r>
            <a:r>
              <a:rPr lang="en-US" sz="1900" b="1" i="1" dirty="0"/>
              <a:t>state variable</a:t>
            </a:r>
            <a:r>
              <a:rPr lang="en-US" sz="1900" dirty="0"/>
              <a:t> is a model variable-like time series whose values are computed by a script instead of the static rule-based logic; it doesn’t necessarily represent the state of a single element</a:t>
            </a:r>
            <a:endParaRPr lang="en-US" sz="1900" b="1" i="1" dirty="0"/>
          </a:p>
          <a:p>
            <a:pPr lvl="1">
              <a:lnSpc>
                <a:spcPct val="90000"/>
              </a:lnSpc>
            </a:pPr>
            <a:endParaRPr lang="en-US" sz="1000" b="1" dirty="0"/>
          </a:p>
          <a:p>
            <a:pPr lvl="1">
              <a:lnSpc>
                <a:spcPct val="90000"/>
              </a:lnSpc>
            </a:pPr>
            <a:r>
              <a:rPr lang="en-US" b="1" dirty="0"/>
              <a:t>Scripted Rules</a:t>
            </a:r>
          </a:p>
          <a:p>
            <a:pPr lvl="2">
              <a:lnSpc>
                <a:spcPct val="90000"/>
              </a:lnSpc>
            </a:pPr>
            <a:r>
              <a:rPr lang="en-US" dirty="0"/>
              <a:t>Scripts that directly specify flow constraints</a:t>
            </a:r>
          </a:p>
          <a:p>
            <a:endParaRPr lang="en-US" dirty="0"/>
          </a:p>
        </p:txBody>
      </p:sp>
    </p:spTree>
    <p:extLst>
      <p:ext uri="{BB962C8B-B14F-4D97-AF65-F5344CB8AC3E}">
        <p14:creationId xmlns:p14="http://schemas.microsoft.com/office/powerpoint/2010/main" val="12906180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04800" y="381000"/>
            <a:ext cx="8610600" cy="1143000"/>
          </a:xfrm>
        </p:spPr>
        <p:txBody>
          <a:bodyPr/>
          <a:lstStyle/>
          <a:p>
            <a:pPr eaLnBrk="1" hangingPunct="1"/>
            <a:r>
              <a:rPr lang="en-US" dirty="0"/>
              <a:t>Scripts Executed During Simulations</a:t>
            </a:r>
          </a:p>
        </p:txBody>
      </p:sp>
      <p:sp>
        <p:nvSpPr>
          <p:cNvPr id="8195" name="Rectangle 3"/>
          <p:cNvSpPr>
            <a:spLocks noGrp="1" noChangeArrowheads="1"/>
          </p:cNvSpPr>
          <p:nvPr>
            <p:ph idx="1"/>
          </p:nvPr>
        </p:nvSpPr>
        <p:spPr>
          <a:xfrm>
            <a:off x="457200" y="1828800"/>
            <a:ext cx="8305800" cy="4302125"/>
          </a:xfrm>
        </p:spPr>
        <p:txBody>
          <a:bodyPr/>
          <a:lstStyle/>
          <a:p>
            <a:pPr eaLnBrk="1" hangingPunct="1">
              <a:lnSpc>
                <a:spcPct val="90000"/>
              </a:lnSpc>
            </a:pPr>
            <a:r>
              <a:rPr lang="en-US" sz="2800" dirty="0"/>
              <a:t>Common Properties of </a:t>
            </a:r>
            <a:r>
              <a:rPr lang="en-US" sz="2800" b="1" dirty="0"/>
              <a:t>State Variable </a:t>
            </a:r>
            <a:r>
              <a:rPr lang="en-US" sz="2800" dirty="0"/>
              <a:t>and </a:t>
            </a:r>
            <a:r>
              <a:rPr lang="en-US" sz="2800" b="1" dirty="0"/>
              <a:t>Scripted Rule Scripts</a:t>
            </a:r>
          </a:p>
          <a:p>
            <a:pPr lvl="1" eaLnBrk="1" hangingPunct="1">
              <a:lnSpc>
                <a:spcPct val="90000"/>
              </a:lnSpc>
            </a:pPr>
            <a:endParaRPr lang="en-US" sz="2400" dirty="0"/>
          </a:p>
          <a:p>
            <a:pPr lvl="1" eaLnBrk="1" hangingPunct="1">
              <a:lnSpc>
                <a:spcPct val="90000"/>
              </a:lnSpc>
            </a:pPr>
            <a:r>
              <a:rPr lang="en-US" sz="2400" dirty="0"/>
              <a:t>Scripts are executed at </a:t>
            </a:r>
            <a:r>
              <a:rPr lang="en-US" sz="2400" b="1" dirty="0">
                <a:solidFill>
                  <a:srgbClr val="C00000"/>
                </a:solidFill>
              </a:rPr>
              <a:t>every iteration of every timestep</a:t>
            </a:r>
          </a:p>
          <a:p>
            <a:pPr lvl="1" eaLnBrk="1" hangingPunct="1">
              <a:lnSpc>
                <a:spcPct val="90000"/>
              </a:lnSpc>
            </a:pPr>
            <a:endParaRPr lang="en-US" sz="2400" dirty="0"/>
          </a:p>
          <a:p>
            <a:pPr lvl="1" eaLnBrk="1" hangingPunct="1">
              <a:lnSpc>
                <a:spcPct val="90000"/>
              </a:lnSpc>
            </a:pPr>
            <a:r>
              <a:rPr lang="en-US" sz="2400" dirty="0"/>
              <a:t>Computation at any time step may depend on any </a:t>
            </a:r>
            <a:r>
              <a:rPr lang="en-US" sz="2400" i="1" dirty="0"/>
              <a:t>model variables</a:t>
            </a:r>
            <a:r>
              <a:rPr lang="en-US" sz="2400" dirty="0"/>
              <a:t> at </a:t>
            </a:r>
            <a:r>
              <a:rPr lang="en-US" sz="2400" b="1" dirty="0"/>
              <a:t>previous</a:t>
            </a:r>
            <a:r>
              <a:rPr lang="en-US" sz="2400" dirty="0"/>
              <a:t> time steps, and may depend on other </a:t>
            </a:r>
            <a:r>
              <a:rPr lang="en-US" sz="2400" i="1" dirty="0"/>
              <a:t>State Variables </a:t>
            </a:r>
            <a:r>
              <a:rPr lang="en-US" sz="2400" dirty="0"/>
              <a:t>at the </a:t>
            </a:r>
            <a:r>
              <a:rPr lang="en-US" sz="2400" b="1" dirty="0"/>
              <a:t>current or previous </a:t>
            </a:r>
            <a:r>
              <a:rPr lang="en-US" sz="2400" dirty="0"/>
              <a:t>timestep</a:t>
            </a:r>
          </a:p>
          <a:p>
            <a:pPr lvl="1" eaLnBrk="1" hangingPunct="1">
              <a:lnSpc>
                <a:spcPct val="90000"/>
              </a:lnSpc>
            </a:pPr>
            <a:endParaRPr lang="en-US" sz="2400" dirty="0"/>
          </a:p>
          <a:p>
            <a:pPr lvl="1" eaLnBrk="1" hangingPunct="1">
              <a:lnSpc>
                <a:spcPct val="90000"/>
              </a:lnSpc>
            </a:pPr>
            <a:r>
              <a:rPr lang="en-US" sz="2400" dirty="0"/>
              <a:t>The </a:t>
            </a:r>
            <a:r>
              <a:rPr lang="en-US" sz="2400" i="1" dirty="0"/>
              <a:t>main</a:t>
            </a:r>
            <a:r>
              <a:rPr lang="en-US" sz="2400" dirty="0"/>
              <a:t> scripts </a:t>
            </a:r>
            <a:r>
              <a:rPr lang="en-US" dirty="0">
                <a:solidFill>
                  <a:srgbClr val="C00000"/>
                </a:solidFill>
              </a:rPr>
              <a:t>must</a:t>
            </a:r>
            <a:r>
              <a:rPr lang="en-US" sz="2400" dirty="0"/>
              <a:t> “return” a value.</a:t>
            </a:r>
          </a:p>
          <a:p>
            <a:pPr marL="0" indent="0" eaLnBrk="1" hangingPunct="1">
              <a:lnSpc>
                <a:spcPct val="90000"/>
              </a:lnSpc>
              <a:buNone/>
            </a:pPr>
            <a:endParaRPr lang="en-US" sz="2800" dirty="0"/>
          </a:p>
          <a:p>
            <a:pPr eaLnBrk="1" hangingPunct="1">
              <a:lnSpc>
                <a:spcPct val="90000"/>
              </a:lnSpc>
            </a:pPr>
            <a:endParaRPr lang="en-US" sz="2800" dirty="0"/>
          </a:p>
          <a:p>
            <a:pPr lvl="1" eaLnBrk="1" hangingPunct="1">
              <a:lnSpc>
                <a:spcPct val="90000"/>
              </a:lnSpc>
            </a:pP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077E2FF-5E93-4A3E-A67A-E3CD5A5F4B50}"/>
              </a:ext>
            </a:extLst>
          </p:cNvPr>
          <p:cNvSpPr>
            <a:spLocks noGrp="1"/>
          </p:cNvSpPr>
          <p:nvPr>
            <p:ph type="title"/>
          </p:nvPr>
        </p:nvSpPr>
        <p:spPr/>
        <p:txBody>
          <a:bodyPr/>
          <a:lstStyle/>
          <a:p>
            <a:r>
              <a:rPr lang="en-US" dirty="0"/>
              <a:t>Model Variables vs. State Variables</a:t>
            </a:r>
          </a:p>
        </p:txBody>
      </p:sp>
      <p:sp>
        <p:nvSpPr>
          <p:cNvPr id="5" name="Content Placeholder 4">
            <a:extLst>
              <a:ext uri="{FF2B5EF4-FFF2-40B4-BE49-F238E27FC236}">
                <a16:creationId xmlns:a16="http://schemas.microsoft.com/office/drawing/2014/main" id="{89432B7B-0E52-47DC-9E56-4B997FB484C6}"/>
              </a:ext>
            </a:extLst>
          </p:cNvPr>
          <p:cNvSpPr>
            <a:spLocks noGrp="1"/>
          </p:cNvSpPr>
          <p:nvPr>
            <p:ph sz="half" idx="1"/>
          </p:nvPr>
        </p:nvSpPr>
        <p:spPr/>
        <p:txBody>
          <a:bodyPr/>
          <a:lstStyle/>
          <a:p>
            <a:r>
              <a:rPr lang="en-US" sz="2400" dirty="0"/>
              <a:t>Represent the state of </a:t>
            </a:r>
            <a:r>
              <a:rPr lang="en-US" sz="2400" i="1" dirty="0"/>
              <a:t>single elements</a:t>
            </a:r>
            <a:r>
              <a:rPr lang="en-US" sz="2400" dirty="0"/>
              <a:t> within a ResSim model.</a:t>
            </a:r>
          </a:p>
          <a:p>
            <a:r>
              <a:rPr lang="en-US" sz="2400" dirty="0">
                <a:solidFill>
                  <a:srgbClr val="C00000"/>
                </a:solidFill>
              </a:rPr>
              <a:t>Standard output of a ResSim model.</a:t>
            </a:r>
          </a:p>
          <a:p>
            <a:r>
              <a:rPr lang="en-US" sz="2400" dirty="0"/>
              <a:t>Globally accessible Time Series objects that belong to the network.</a:t>
            </a:r>
          </a:p>
          <a:p>
            <a:endParaRPr lang="en-US" sz="2400" dirty="0"/>
          </a:p>
        </p:txBody>
      </p:sp>
      <p:sp>
        <p:nvSpPr>
          <p:cNvPr id="6" name="Content Placeholder 5">
            <a:extLst>
              <a:ext uri="{FF2B5EF4-FFF2-40B4-BE49-F238E27FC236}">
                <a16:creationId xmlns:a16="http://schemas.microsoft.com/office/drawing/2014/main" id="{D17B14C9-51CA-4AB8-86E6-9A5D3BEF8452}"/>
              </a:ext>
            </a:extLst>
          </p:cNvPr>
          <p:cNvSpPr>
            <a:spLocks noGrp="1"/>
          </p:cNvSpPr>
          <p:nvPr>
            <p:ph sz="half" idx="2"/>
          </p:nvPr>
        </p:nvSpPr>
        <p:spPr/>
        <p:txBody>
          <a:bodyPr/>
          <a:lstStyle/>
          <a:p>
            <a:r>
              <a:rPr lang="en-US" sz="2400" dirty="0"/>
              <a:t>Not associated with a specific network element, so can represent complex or abstract concepts involving one or more model elements – such as basin wetness, system drought state, etc.</a:t>
            </a:r>
          </a:p>
          <a:p>
            <a:r>
              <a:rPr lang="en-US" sz="2400" dirty="0">
                <a:solidFill>
                  <a:srgbClr val="C00000"/>
                </a:solidFill>
              </a:rPr>
              <a:t>Defined by the modeler.</a:t>
            </a:r>
          </a:p>
          <a:p>
            <a:r>
              <a:rPr lang="en-US" sz="2400" dirty="0"/>
              <a:t>Globally accessible Time Series objects that belong to the network.</a:t>
            </a:r>
          </a:p>
          <a:p>
            <a:pPr marL="0" indent="0">
              <a:buNone/>
            </a:pPr>
            <a:endParaRPr lang="en-US" sz="2400" dirty="0"/>
          </a:p>
        </p:txBody>
      </p:sp>
    </p:spTree>
    <p:extLst>
      <p:ext uri="{BB962C8B-B14F-4D97-AF65-F5344CB8AC3E}">
        <p14:creationId xmlns:p14="http://schemas.microsoft.com/office/powerpoint/2010/main" val="23590080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a:t>More about State Variables</a:t>
            </a:r>
          </a:p>
        </p:txBody>
      </p:sp>
      <p:sp>
        <p:nvSpPr>
          <p:cNvPr id="13315" name="Rectangle 3"/>
          <p:cNvSpPr>
            <a:spLocks noGrp="1" noChangeArrowheads="1"/>
          </p:cNvSpPr>
          <p:nvPr>
            <p:ph idx="1"/>
          </p:nvPr>
        </p:nvSpPr>
        <p:spPr/>
        <p:txBody>
          <a:bodyPr/>
          <a:lstStyle/>
          <a:p>
            <a:r>
              <a:rPr lang="en-US" sz="2400" dirty="0"/>
              <a:t>HEC-</a:t>
            </a:r>
            <a:r>
              <a:rPr lang="en-US" sz="2400" dirty="0" err="1"/>
              <a:t>ResSim</a:t>
            </a:r>
            <a:r>
              <a:rPr lang="en-US" sz="2400" dirty="0"/>
              <a:t> computes a state variable by executing a </a:t>
            </a:r>
            <a:r>
              <a:rPr lang="en-US" sz="2400" dirty="0" err="1"/>
              <a:t>Jython</a:t>
            </a:r>
            <a:r>
              <a:rPr lang="en-US" sz="2400" dirty="0"/>
              <a:t> script for that variable at every time step throughout the simulation period.</a:t>
            </a:r>
          </a:p>
          <a:p>
            <a:endParaRPr lang="en-US" sz="1000" dirty="0"/>
          </a:p>
          <a:p>
            <a:r>
              <a:rPr lang="en-US" sz="2400" dirty="0"/>
              <a:t>The script can access model variables and other state variables for the current and prior time steps.</a:t>
            </a:r>
          </a:p>
          <a:p>
            <a:pPr lvl="1"/>
            <a:r>
              <a:rPr lang="en-US" sz="2000" dirty="0"/>
              <a:t>Scripts that depend on other State Variables at the same time step must be manually ensured to be executed after the script they depend upon</a:t>
            </a:r>
          </a:p>
          <a:p>
            <a:endParaRPr lang="en-US" sz="1000" dirty="0"/>
          </a:p>
          <a:p>
            <a:r>
              <a:rPr lang="en-US" sz="2400" dirty="0"/>
              <a:t>The script can also perform any function available to </a:t>
            </a:r>
            <a:r>
              <a:rPr lang="en-US" sz="2400" dirty="0" err="1"/>
              <a:t>Jython</a:t>
            </a:r>
            <a:r>
              <a:rPr lang="en-US" sz="2400" dirty="0"/>
              <a:t> to compute the variable.</a:t>
            </a:r>
          </a:p>
          <a:p>
            <a:pPr lvl="1"/>
            <a:r>
              <a:rPr lang="en-US" sz="2000" dirty="0"/>
              <a:t>Care must be taken not to perform lengthy tasks (e.g. disk or network access) because of the number of times the script is executed!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dirty="0"/>
              <a:t>Creating a New State Variable</a:t>
            </a:r>
          </a:p>
        </p:txBody>
      </p:sp>
      <p:sp>
        <p:nvSpPr>
          <p:cNvPr id="14339" name="Rectangle 3"/>
          <p:cNvSpPr>
            <a:spLocks noGrp="1" noChangeArrowheads="1"/>
          </p:cNvSpPr>
          <p:nvPr>
            <p:ph idx="1"/>
          </p:nvPr>
        </p:nvSpPr>
        <p:spPr>
          <a:xfrm>
            <a:off x="457200" y="1828800"/>
            <a:ext cx="6324600" cy="4302125"/>
          </a:xfrm>
        </p:spPr>
        <p:txBody>
          <a:bodyPr/>
          <a:lstStyle/>
          <a:p>
            <a:pPr eaLnBrk="1" hangingPunct="1">
              <a:lnSpc>
                <a:spcPct val="90000"/>
              </a:lnSpc>
            </a:pPr>
            <a:r>
              <a:rPr lang="en-US" sz="2400" dirty="0"/>
              <a:t>To create a new State Variable script:</a:t>
            </a:r>
          </a:p>
          <a:p>
            <a:pPr lvl="1" eaLnBrk="1" hangingPunct="1">
              <a:lnSpc>
                <a:spcPct val="90000"/>
              </a:lnSpc>
            </a:pPr>
            <a:r>
              <a:rPr lang="en-US" sz="2000" b="1" dirty="0"/>
              <a:t>Edit</a:t>
            </a:r>
            <a:r>
              <a:rPr lang="en-US" sz="2000" dirty="0"/>
              <a:t> menu, </a:t>
            </a:r>
            <a:r>
              <a:rPr lang="en-US" sz="2000" b="1" dirty="0"/>
              <a:t>State Variables…</a:t>
            </a:r>
          </a:p>
          <a:p>
            <a:pPr lvl="2">
              <a:lnSpc>
                <a:spcPct val="90000"/>
              </a:lnSpc>
            </a:pPr>
            <a:r>
              <a:rPr lang="en-US" sz="1700" dirty="0">
                <a:sym typeface="Wingdings" pitchFamily="2" charset="2"/>
              </a:rPr>
              <a:t>The State Variable Editor will open.</a:t>
            </a:r>
          </a:p>
          <a:p>
            <a:pPr lvl="1" eaLnBrk="1" hangingPunct="1">
              <a:lnSpc>
                <a:spcPct val="90000"/>
              </a:lnSpc>
            </a:pPr>
            <a:r>
              <a:rPr lang="en-US" sz="2000" b="1" dirty="0">
                <a:sym typeface="Wingdings" pitchFamily="2" charset="2"/>
              </a:rPr>
              <a:t>State Variable </a:t>
            </a:r>
            <a:r>
              <a:rPr lang="en-US" sz="2000" dirty="0">
                <a:sym typeface="Wingdings" pitchFamily="2" charset="2"/>
              </a:rPr>
              <a:t>menu, </a:t>
            </a:r>
            <a:r>
              <a:rPr lang="en-US" sz="2000" b="1" dirty="0">
                <a:sym typeface="Wingdings" pitchFamily="2" charset="2"/>
              </a:rPr>
              <a:t>New…</a:t>
            </a:r>
            <a:endParaRPr lang="en-US" sz="1700" b="1" dirty="0">
              <a:sym typeface="Wingdings" pitchFamily="2" charset="2"/>
            </a:endParaRPr>
          </a:p>
          <a:p>
            <a:pPr lvl="2">
              <a:lnSpc>
                <a:spcPct val="90000"/>
              </a:lnSpc>
            </a:pPr>
            <a:r>
              <a:rPr lang="en-US" sz="1700" dirty="0">
                <a:sym typeface="Wingdings" pitchFamily="2" charset="2"/>
              </a:rPr>
              <a:t>Enter a name and an optional description, Click OK.</a:t>
            </a:r>
          </a:p>
          <a:p>
            <a:pPr lvl="1" eaLnBrk="1" hangingPunct="1">
              <a:lnSpc>
                <a:spcPct val="90000"/>
              </a:lnSpc>
            </a:pPr>
            <a:r>
              <a:rPr lang="en-US" sz="2000" dirty="0">
                <a:sym typeface="Wingdings" pitchFamily="2" charset="2"/>
              </a:rPr>
              <a:t>Enter a parameter (DSS C Part) in the </a:t>
            </a:r>
            <a:r>
              <a:rPr lang="en-US" sz="2000" b="1" dirty="0">
                <a:sym typeface="Wingdings" pitchFamily="2" charset="2"/>
              </a:rPr>
              <a:t>Parameter Name </a:t>
            </a:r>
            <a:r>
              <a:rPr lang="en-US" sz="2000" dirty="0">
                <a:sym typeface="Wingdings" pitchFamily="2" charset="2"/>
              </a:rPr>
              <a:t>field.</a:t>
            </a:r>
          </a:p>
          <a:p>
            <a:pPr lvl="1" eaLnBrk="1" hangingPunct="1">
              <a:lnSpc>
                <a:spcPct val="90000"/>
              </a:lnSpc>
            </a:pPr>
            <a:r>
              <a:rPr lang="en-US" sz="2000" dirty="0">
                <a:sym typeface="Wingdings" pitchFamily="2" charset="2"/>
              </a:rPr>
              <a:t>Select the parameter type from the </a:t>
            </a:r>
            <a:r>
              <a:rPr lang="en-US" sz="2000" b="1" dirty="0">
                <a:sym typeface="Wingdings" pitchFamily="2" charset="2"/>
              </a:rPr>
              <a:t>Parameter Type </a:t>
            </a:r>
            <a:r>
              <a:rPr lang="en-US" sz="2000" dirty="0">
                <a:sym typeface="Wingdings" pitchFamily="2" charset="2"/>
              </a:rPr>
              <a:t>list.</a:t>
            </a:r>
          </a:p>
          <a:p>
            <a:pPr lvl="1" eaLnBrk="1" hangingPunct="1">
              <a:lnSpc>
                <a:spcPct val="90000"/>
              </a:lnSpc>
            </a:pPr>
            <a:r>
              <a:rPr lang="en-US" sz="2000" dirty="0">
                <a:sym typeface="Wingdings" pitchFamily="2" charset="2"/>
              </a:rPr>
              <a:t>Edit the script text as desired.</a:t>
            </a:r>
          </a:p>
          <a:p>
            <a:pPr lvl="1" eaLnBrk="1" hangingPunct="1">
              <a:lnSpc>
                <a:spcPct val="90000"/>
              </a:lnSpc>
            </a:pPr>
            <a:r>
              <a:rPr lang="en-US" sz="2000" dirty="0">
                <a:sym typeface="Wingdings" pitchFamily="2" charset="2"/>
              </a:rPr>
              <a:t>Press the </a:t>
            </a:r>
            <a:r>
              <a:rPr lang="en-US" sz="2000" b="1" dirty="0">
                <a:sym typeface="Wingdings" pitchFamily="2" charset="2"/>
              </a:rPr>
              <a:t>Compile Script </a:t>
            </a:r>
            <a:r>
              <a:rPr lang="en-US" sz="2000" dirty="0">
                <a:sym typeface="Wingdings" pitchFamily="2" charset="2"/>
              </a:rPr>
              <a:t>button to check for syntax errors.  </a:t>
            </a:r>
          </a:p>
          <a:p>
            <a:pPr lvl="2" eaLnBrk="1" hangingPunct="1">
              <a:lnSpc>
                <a:spcPct val="90000"/>
              </a:lnSpc>
            </a:pPr>
            <a:r>
              <a:rPr lang="en-US" sz="1900" dirty="0">
                <a:sym typeface="Wingdings" pitchFamily="2" charset="2"/>
              </a:rPr>
              <a:t>Fix any errors and repeat this step.</a:t>
            </a:r>
          </a:p>
          <a:p>
            <a:pPr lvl="1" eaLnBrk="1" hangingPunct="1">
              <a:lnSpc>
                <a:spcPct val="90000"/>
              </a:lnSpc>
            </a:pPr>
            <a:r>
              <a:rPr lang="en-US" sz="2000" dirty="0">
                <a:sym typeface="Wingdings" pitchFamily="2" charset="2"/>
              </a:rPr>
              <a:t>Save the script by selecting </a:t>
            </a:r>
            <a:r>
              <a:rPr lang="en-US" sz="2000" b="1" dirty="0">
                <a:sym typeface="Wingdings" pitchFamily="2" charset="2"/>
              </a:rPr>
              <a:t>Save</a:t>
            </a:r>
            <a:r>
              <a:rPr lang="en-US" sz="2000" dirty="0">
                <a:sym typeface="Wingdings" pitchFamily="2" charset="2"/>
              </a:rPr>
              <a:t> from the </a:t>
            </a:r>
            <a:r>
              <a:rPr lang="en-US" sz="2000" b="1" dirty="0">
                <a:sym typeface="Wingdings" pitchFamily="2" charset="2"/>
              </a:rPr>
              <a:t>State Variable </a:t>
            </a:r>
            <a:r>
              <a:rPr lang="en-US" sz="2000" dirty="0">
                <a:sym typeface="Wingdings" pitchFamily="2" charset="2"/>
              </a:rPr>
              <a:t>menu or by pressing Ctrl-S.</a:t>
            </a:r>
          </a:p>
          <a:p>
            <a:pPr lvl="1" eaLnBrk="1" hangingPunct="1">
              <a:lnSpc>
                <a:spcPct val="90000"/>
              </a:lnSpc>
            </a:pPr>
            <a:endParaRPr lang="en-US" sz="2000" dirty="0">
              <a:sym typeface="Wingdings" pitchFamily="2" charset="2"/>
            </a:endParaRPr>
          </a:p>
          <a:p>
            <a:pPr lvl="1" eaLnBrk="1" hangingPunct="1">
              <a:lnSpc>
                <a:spcPct val="90000"/>
              </a:lnSpc>
            </a:pPr>
            <a:endParaRPr lang="en-US" sz="2000" dirty="0"/>
          </a:p>
          <a:p>
            <a:pPr eaLnBrk="1" hangingPunct="1">
              <a:lnSpc>
                <a:spcPct val="90000"/>
              </a:lnSpc>
            </a:pPr>
            <a:endParaRPr lang="en-US" sz="2400" dirty="0"/>
          </a:p>
          <a:p>
            <a:pPr lvl="1" eaLnBrk="1" hangingPunct="1">
              <a:lnSpc>
                <a:spcPct val="90000"/>
              </a:lnSpc>
            </a:pPr>
            <a:endParaRPr lang="en-US" sz="2000" dirty="0"/>
          </a:p>
        </p:txBody>
      </p:sp>
      <p:pic>
        <p:nvPicPr>
          <p:cNvPr id="4" name="Picture 3">
            <a:extLst>
              <a:ext uri="{FF2B5EF4-FFF2-40B4-BE49-F238E27FC236}">
                <a16:creationId xmlns:a16="http://schemas.microsoft.com/office/drawing/2014/main" id="{0D5E22B4-19E9-4015-9AD8-1E49904D0632}"/>
              </a:ext>
            </a:extLst>
          </p:cNvPr>
          <p:cNvPicPr>
            <a:picLocks noChangeAspect="1"/>
          </p:cNvPicPr>
          <p:nvPr/>
        </p:nvPicPr>
        <p:blipFill>
          <a:blip r:embed="rId3"/>
          <a:stretch>
            <a:fillRect/>
          </a:stretch>
        </p:blipFill>
        <p:spPr>
          <a:xfrm>
            <a:off x="6629400" y="2002353"/>
            <a:ext cx="2238029" cy="2853294"/>
          </a:xfrm>
          <a:prstGeom prst="rect">
            <a:avLst/>
          </a:prstGeom>
          <a:ln>
            <a:solidFill>
              <a:schemeClr val="accent1"/>
            </a:solidFill>
          </a:ln>
        </p:spPr>
      </p:pic>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5.jpeg"/></Relationships>
</file>

<file path=ppt/theme/_rels/theme5.xml.rels><?xml version="1.0" encoding="UTF-8" standalone="yes"?>
<Relationships xmlns="http://schemas.openxmlformats.org/package/2006/relationships"><Relationship Id="rId1" Type="http://schemas.openxmlformats.org/officeDocument/2006/relationships/image" Target="../media/image6.jpeg"/></Relationships>
</file>

<file path=ppt/theme/_rels/theme6.xml.rels><?xml version="1.0" encoding="UTF-8" standalone="yes"?>
<Relationships xmlns="http://schemas.openxmlformats.org/package/2006/relationships"><Relationship Id="rId1" Type="http://schemas.openxmlformats.org/officeDocument/2006/relationships/image" Target="../media/image5.jpeg"/></Relationships>
</file>

<file path=ppt/theme/theme1.xml><?xml version="1.0" encoding="utf-8"?>
<a:theme xmlns:a="http://schemas.openxmlformats.org/drawingml/2006/main" name="2_Layers">
  <a:themeElements>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2_Layers">
      <a:majorFont>
        <a:latin typeface="Book Antiqu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miter lim="800000"/>
          <a:headEnd type="none" w="sm" len="sm"/>
          <a:tailEnd type="none" w="sm" len="sm"/>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rgbClr val="01345F"/>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miter lim="800000"/>
          <a:headEnd type="none" w="sm" len="sm"/>
          <a:tailEnd type="none" w="sm" len="sm"/>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rgbClr val="01345F"/>
            </a:solidFill>
            <a:effectLst/>
            <a:latin typeface="Arial" charset="0"/>
          </a:defRPr>
        </a:defPPr>
      </a:lstStyle>
    </a:lnDef>
  </a:objectDefaults>
  <a:extraClrSchemeLst>
    <a:extraClrScheme>
      <a:clrScheme name="2_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2_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2_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2_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2_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2_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2_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cManus">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extLst>
    <a:ext uri="{05A4C25C-085E-4340-85A3-A5531E510DB2}">
      <thm15:themeFamily xmlns:thm15="http://schemas.microsoft.com/office/thememl/2012/main" name="McManus" id="{F1C6C525-2A1D-494F-9191-DC614EC7F5BF}" vid="{0D24F4AB-6A00-451F-B8A9-215EECD9CE41}"/>
    </a:ext>
  </a:ext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Ion">
  <a:themeElements>
    <a:clrScheme name="Custom 7">
      <a:dk1>
        <a:sysClr val="windowText" lastClr="000000"/>
      </a:dk1>
      <a:lt1>
        <a:srgbClr val="FDF0D0"/>
      </a:lt1>
      <a:dk2>
        <a:srgbClr val="716767"/>
      </a:dk2>
      <a:lt2>
        <a:srgbClr val="EBDDC3"/>
      </a:lt2>
      <a:accent1>
        <a:srgbClr val="E16D6D"/>
      </a:accent1>
      <a:accent2>
        <a:srgbClr val="DD8047"/>
      </a:accent2>
      <a:accent3>
        <a:srgbClr val="A5AB81"/>
      </a:accent3>
      <a:accent4>
        <a:srgbClr val="D8B25C"/>
      </a:accent4>
      <a:accent5>
        <a:srgbClr val="7BA79D"/>
      </a:accent5>
      <a:accent6>
        <a:srgbClr val="548BB7"/>
      </a:accent6>
      <a:hlink>
        <a:srgbClr val="94B6D2"/>
      </a:hlink>
      <a:folHlink>
        <a:srgbClr val="92D050"/>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6.xml><?xml version="1.0" encoding="utf-8"?>
<a:theme xmlns:a="http://schemas.openxmlformats.org/drawingml/2006/main" name="1_McManus">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extLst>
    <a:ext uri="{05A4C25C-085E-4340-85A3-A5531E510DB2}">
      <thm15:themeFamily xmlns:thm15="http://schemas.microsoft.com/office/thememl/2012/main" name="McManus" id="{F1C6C525-2A1D-494F-9191-DC614EC7F5BF}" vid="{0D24F4AB-6A00-451F-B8A9-215EECD9CE41}"/>
    </a:ext>
  </a:ext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NewMasterSlidesTemplate</Template>
  <TotalTime>33787</TotalTime>
  <Words>1886</Words>
  <Application>Microsoft Office PowerPoint</Application>
  <PresentationFormat>On-screen Show (4:3)</PresentationFormat>
  <Paragraphs>332</Paragraphs>
  <Slides>28</Slides>
  <Notes>24</Notes>
  <HiddenSlides>0</HiddenSlides>
  <MMClips>0</MMClips>
  <ScaleCrop>false</ScaleCrop>
  <HeadingPairs>
    <vt:vector size="6" baseType="variant">
      <vt:variant>
        <vt:lpstr>Fonts Used</vt:lpstr>
      </vt:variant>
      <vt:variant>
        <vt:i4>11</vt:i4>
      </vt:variant>
      <vt:variant>
        <vt:lpstr>Theme</vt:lpstr>
      </vt:variant>
      <vt:variant>
        <vt:i4>6</vt:i4>
      </vt:variant>
      <vt:variant>
        <vt:lpstr>Slide Titles</vt:lpstr>
      </vt:variant>
      <vt:variant>
        <vt:i4>28</vt:i4>
      </vt:variant>
    </vt:vector>
  </HeadingPairs>
  <TitlesOfParts>
    <vt:vector size="45" baseType="lpstr">
      <vt:lpstr>Arial</vt:lpstr>
      <vt:lpstr>Book Antiqua</vt:lpstr>
      <vt:lpstr>Calibri</vt:lpstr>
      <vt:lpstr>Century Gothic</vt:lpstr>
      <vt:lpstr>Consolas</vt:lpstr>
      <vt:lpstr>Garamond</vt:lpstr>
      <vt:lpstr>Tahoma</vt:lpstr>
      <vt:lpstr>Times New Roman</vt:lpstr>
      <vt:lpstr>Wingdings</vt:lpstr>
      <vt:lpstr>Wingdings 2</vt:lpstr>
      <vt:lpstr>Wingdings 3</vt:lpstr>
      <vt:lpstr>2_Layers</vt:lpstr>
      <vt:lpstr>McManus</vt:lpstr>
      <vt:lpstr>1_Custom Design</vt:lpstr>
      <vt:lpstr>Custom Design</vt:lpstr>
      <vt:lpstr>Ion</vt:lpstr>
      <vt:lpstr>1_McManus</vt:lpstr>
      <vt:lpstr>Scripting HEC-ResSim</vt:lpstr>
      <vt:lpstr>Topics</vt:lpstr>
      <vt:lpstr>Two Categories of Scripts – 1 of 2</vt:lpstr>
      <vt:lpstr>Two Categories of Scripts – 2 of 2</vt:lpstr>
      <vt:lpstr>Scripts Executed During Simulations</vt:lpstr>
      <vt:lpstr>Scripts Executed During Simulations</vt:lpstr>
      <vt:lpstr>Model Variables vs. State Variables</vt:lpstr>
      <vt:lpstr>More about State Variables</vt:lpstr>
      <vt:lpstr>Creating a New State Variable</vt:lpstr>
      <vt:lpstr>The State Variable Editor</vt:lpstr>
      <vt:lpstr>Using the State Variable API Tree</vt:lpstr>
      <vt:lpstr>Scripted Rules…</vt:lpstr>
      <vt:lpstr>Creating a Scripted Rule</vt:lpstr>
      <vt:lpstr>Scripted Rule Editor</vt:lpstr>
      <vt:lpstr>Scripts Executed Outside Simulations</vt:lpstr>
      <vt:lpstr>The Script Selector</vt:lpstr>
      <vt:lpstr>Accessing the Script Editor</vt:lpstr>
      <vt:lpstr>The Script Editor</vt:lpstr>
      <vt:lpstr>Static Script Visibility</vt:lpstr>
      <vt:lpstr>Creating a New Static Script</vt:lpstr>
      <vt:lpstr>Editing Existing Static Scripts</vt:lpstr>
      <vt:lpstr>Testing Existing Static Scripts</vt:lpstr>
      <vt:lpstr>Adding Scripts to the Control Panel</vt:lpstr>
      <vt:lpstr>The hec.script package</vt:lpstr>
      <vt:lpstr>What is Jython?</vt:lpstr>
      <vt:lpstr>What is Python?</vt:lpstr>
      <vt:lpstr>Some Books Available</vt:lpstr>
      <vt:lpstr>Review</vt:lpstr>
    </vt:vector>
  </TitlesOfParts>
  <Company>Hydrologic Engineering Center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HEC-DSS</dc:title>
  <dc:creator>Joan.Klipsch@usace.army.mil;Michael.D.Perryman@usace.army.mil</dc:creator>
  <cp:lastModifiedBy>Hanbali, Fauwaz U CIV USARMY CEIWR-HEC (USA)</cp:lastModifiedBy>
  <cp:revision>398</cp:revision>
  <cp:lastPrinted>2016-02-04T18:48:31Z</cp:lastPrinted>
  <dcterms:created xsi:type="dcterms:W3CDTF">1999-10-25T15:39:12Z</dcterms:created>
  <dcterms:modified xsi:type="dcterms:W3CDTF">2021-05-17T17:57:02Z</dcterms:modified>
</cp:coreProperties>
</file>